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ogv" ContentType="video/og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6" r:id="rId30"/>
    <p:sldId id="285" r:id="rId31"/>
    <p:sldId id="279" r:id="rId32"/>
    <p:sldId id="280" r:id="rId33"/>
    <p:sldId id="281" r:id="rId34"/>
    <p:sldId id="282" r:id="rId35"/>
    <p:sldId id="286" r:id="rId36"/>
    <p:sldId id="284" r:id="rId37"/>
  </p:sldIdLst>
  <p:sldSz cx="17279938" cy="972026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689FE-8E8A-B962-84AD-A368DD126365}" v="13" dt="2024-08-24T23:43:08.977"/>
    <p1510:client id="{25885A0E-7815-3E16-DE31-D1D92F9D5750}" v="47" dt="2024-08-25T07:21:07.350"/>
    <p1510:client id="{67D5DA97-52B0-063A-C96B-7E0321C183C9}" v="21" dt="2024-08-25T07:28:55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64000" y="38772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864000" y="227448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6169A-2CA9-EC45-391A-B3A1ABF08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58762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3DB5F-10A4-5D24-2A10-B19BC0237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58762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01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_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F409-FC88-8963-9036-308E95A71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58762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B8AA2-41C1-896A-AA5B-05A03549C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58762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5AE7F-9DF6-1BC2-CAEB-5E1C695511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indent="0">
              <a:buNone/>
            </a:pPr>
            <a:r>
              <a:rPr lang="en-IE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863C-A8B6-3548-9449-9C6F156D32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en-IE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FCE1A-3589-B4E1-194C-27AFDFDC6B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indent="0" algn="r">
              <a:buNone/>
            </a:pPr>
            <a:fld id="{02DDDAED-81D2-435A-8991-F10621BA32A9}" type="slidenum">
              <a:rPr lang="en-IE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I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11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CFAC3-A5A3-3C6F-BF23-38B4C591B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58762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4E5E0-5CAF-51B1-B962-ED59743FE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58762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0AEB-596F-7E52-DE7D-B7F5FCA805F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49E4E7-1EAC-49F2-BA61-78F1AB8845B9}" type="slidenum">
              <a:rPr lang="en-IE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‹#›</a:t>
            </a:fld>
            <a:endParaRPr lang="en-IE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908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EDBB-07AB-93C1-FC67-412C2AFAA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58762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16FE4-B942-4987-29EF-37CB6854B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58762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71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55CF-81F2-C4B3-1CB1-67C976A37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58762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65CDF-8A8B-9F12-8A51-8D0CFB005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58762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426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F1E1-A39A-0254-CE0D-C7A2D8EC6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58762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9FCF8-5369-DF3E-FDF1-361BE014F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58762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548EF-1B1D-C39D-F710-D340081F8C5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EE42A0-324C-4BE4-9BD9-6EBF7A38D04D}" type="slidenum">
              <a:rPr lang="en" sz="10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I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01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 hidden="1"/>
          <p:cNvSpPr/>
          <p:nvPr/>
        </p:nvSpPr>
        <p:spPr>
          <a:xfrm>
            <a:off x="360" y="360"/>
            <a:ext cx="129484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ustomShape 2" hidden="1"/>
          <p:cNvSpPr/>
          <p:nvPr/>
        </p:nvSpPr>
        <p:spPr>
          <a:xfrm>
            <a:off x="360" y="1083600"/>
            <a:ext cx="129484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the-false-mirror-brainoscillation.jpg"/>
          <p:cNvPicPr/>
          <p:nvPr/>
        </p:nvPicPr>
        <p:blipFill>
          <a:blip r:embed="rId3"/>
          <a:stretch/>
        </p:blipFill>
        <p:spPr>
          <a:xfrm>
            <a:off x="151560" y="266760"/>
            <a:ext cx="804600" cy="599760"/>
          </a:xfrm>
          <a:prstGeom prst="rect">
            <a:avLst/>
          </a:prstGeom>
          <a:ln w="12600">
            <a:noFill/>
          </a:ln>
        </p:spPr>
      </p:pic>
      <p:sp>
        <p:nvSpPr>
          <p:cNvPr id="3" name="CustomShape 3"/>
          <p:cNvSpPr/>
          <p:nvPr/>
        </p:nvSpPr>
        <p:spPr>
          <a:xfrm>
            <a:off x="360" y="360"/>
            <a:ext cx="172792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CustomShape 4"/>
          <p:cNvSpPr/>
          <p:nvPr/>
        </p:nvSpPr>
        <p:spPr>
          <a:xfrm>
            <a:off x="360" y="1047600"/>
            <a:ext cx="172792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the-false-mirror-brainoscillation.jpg"/>
          <p:cNvPicPr/>
          <p:nvPr/>
        </p:nvPicPr>
        <p:blipFill>
          <a:blip r:embed="rId4"/>
          <a:stretch/>
        </p:blipFill>
        <p:spPr>
          <a:xfrm>
            <a:off x="108000" y="107640"/>
            <a:ext cx="1150920" cy="855720"/>
          </a:xfrm>
          <a:prstGeom prst="rect">
            <a:avLst/>
          </a:prstGeom>
          <a:ln w="1260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64000" y="38736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E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64000" y="227412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111;p28"/>
          <p:cNvPicPr/>
          <p:nvPr/>
        </p:nvPicPr>
        <p:blipFill>
          <a:blip r:embed="rId3"/>
          <a:stretch/>
        </p:blipFill>
        <p:spPr>
          <a:xfrm>
            <a:off x="150120" y="266400"/>
            <a:ext cx="804240" cy="599400"/>
          </a:xfrm>
          <a:prstGeom prst="rect">
            <a:avLst/>
          </a:prstGeom>
          <a:ln w="0">
            <a:noFill/>
          </a:ln>
        </p:spPr>
      </p:pic>
      <p:sp>
        <p:nvSpPr>
          <p:cNvPr id="68" name="Google Shape;112;p28"/>
          <p:cNvSpPr/>
          <p:nvPr/>
        </p:nvSpPr>
        <p:spPr>
          <a:xfrm>
            <a:off x="360" y="720"/>
            <a:ext cx="17277840" cy="1071360"/>
          </a:xfrm>
          <a:prstGeom prst="rect">
            <a:avLst/>
          </a:prstGeom>
          <a:solidFill>
            <a:srgbClr val="9BC8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82800" rIns="82800" bIns="82800" anchor="ctr">
            <a:noAutofit/>
          </a:bodyPr>
          <a:lstStyle/>
          <a:p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Google Shape;113;p28"/>
          <p:cNvSpPr/>
          <p:nvPr/>
        </p:nvSpPr>
        <p:spPr>
          <a:xfrm>
            <a:off x="360" y="1046880"/>
            <a:ext cx="17277840" cy="87840"/>
          </a:xfrm>
          <a:prstGeom prst="rect">
            <a:avLst/>
          </a:prstGeom>
          <a:solidFill>
            <a:srgbClr val="0096D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23400" rIns="82800" bIns="23400" anchor="ctr">
            <a:noAutofit/>
          </a:bodyPr>
          <a:lstStyle/>
          <a:p>
            <a:endParaRPr lang="en-IE" sz="1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0" name="Google Shape;116;p28"/>
          <p:cNvPicPr/>
          <p:nvPr/>
        </p:nvPicPr>
        <p:blipFill>
          <a:blip r:embed="rId4"/>
          <a:stretch/>
        </p:blipFill>
        <p:spPr>
          <a:xfrm>
            <a:off x="218880" y="2520"/>
            <a:ext cx="870840" cy="987840"/>
          </a:xfrm>
          <a:prstGeom prst="rect">
            <a:avLst/>
          </a:prstGeom>
          <a:ln w="0">
            <a:noFill/>
          </a:ln>
        </p:spPr>
      </p:pic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10920" y="46800"/>
            <a:ext cx="14630040" cy="103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IE" sz="309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64000" y="2273400"/>
            <a:ext cx="7587720" cy="563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6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14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0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0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832240" y="2273400"/>
            <a:ext cx="7587720" cy="563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6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14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0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0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 hidden="1"/>
          <p:cNvSpPr/>
          <p:nvPr/>
        </p:nvSpPr>
        <p:spPr>
          <a:xfrm>
            <a:off x="360" y="720"/>
            <a:ext cx="12947760" cy="107172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5" name="CustomShape 2" hidden="1"/>
          <p:cNvSpPr/>
          <p:nvPr/>
        </p:nvSpPr>
        <p:spPr>
          <a:xfrm>
            <a:off x="360" y="1083960"/>
            <a:ext cx="12947760" cy="8820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76" name="the-false-mirror-brainoscillation.jpg"/>
          <p:cNvPicPr/>
          <p:nvPr/>
        </p:nvPicPr>
        <p:blipFill>
          <a:blip r:embed="rId3"/>
          <a:stretch/>
        </p:blipFill>
        <p:spPr>
          <a:xfrm>
            <a:off x="151560" y="267120"/>
            <a:ext cx="803880" cy="599040"/>
          </a:xfrm>
          <a:prstGeom prst="rect">
            <a:avLst/>
          </a:prstGeom>
          <a:ln w="12600">
            <a:noFill/>
          </a:ln>
        </p:spPr>
      </p:pic>
      <p:sp>
        <p:nvSpPr>
          <p:cNvPr id="77" name="CustomShape 3"/>
          <p:cNvSpPr/>
          <p:nvPr/>
        </p:nvSpPr>
        <p:spPr>
          <a:xfrm>
            <a:off x="360" y="720"/>
            <a:ext cx="17278560" cy="107172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8" name="CustomShape 4"/>
          <p:cNvSpPr/>
          <p:nvPr/>
        </p:nvSpPr>
        <p:spPr>
          <a:xfrm>
            <a:off x="360" y="1047960"/>
            <a:ext cx="17278560" cy="8820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79" name="the-false-mirror-brainoscillation.jpg"/>
          <p:cNvPicPr/>
          <p:nvPr/>
        </p:nvPicPr>
        <p:blipFill>
          <a:blip r:embed="rId4"/>
          <a:stretch/>
        </p:blipFill>
        <p:spPr>
          <a:xfrm>
            <a:off x="108000" y="108000"/>
            <a:ext cx="1150200" cy="855000"/>
          </a:xfrm>
          <a:prstGeom prst="rect">
            <a:avLst/>
          </a:prstGeom>
          <a:ln w="12600">
            <a:noFill/>
          </a:ln>
        </p:spPr>
      </p:pic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864000" y="38772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E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864000" y="227448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 hidden="1"/>
          <p:cNvSpPr/>
          <p:nvPr/>
        </p:nvSpPr>
        <p:spPr>
          <a:xfrm>
            <a:off x="360" y="360"/>
            <a:ext cx="129484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CustomShape 2" hidden="1"/>
          <p:cNvSpPr/>
          <p:nvPr/>
        </p:nvSpPr>
        <p:spPr>
          <a:xfrm>
            <a:off x="360" y="1083600"/>
            <a:ext cx="129484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the-false-mirror-brainoscillation.jpg"/>
          <p:cNvPicPr/>
          <p:nvPr/>
        </p:nvPicPr>
        <p:blipFill>
          <a:blip r:embed="rId3"/>
          <a:stretch/>
        </p:blipFill>
        <p:spPr>
          <a:xfrm>
            <a:off x="151560" y="266760"/>
            <a:ext cx="804600" cy="599760"/>
          </a:xfrm>
          <a:prstGeom prst="rect">
            <a:avLst/>
          </a:prstGeom>
          <a:ln w="12600">
            <a:noFill/>
          </a:ln>
        </p:spPr>
      </p:pic>
      <p:sp>
        <p:nvSpPr>
          <p:cNvPr id="13" name="CustomShape 3"/>
          <p:cNvSpPr/>
          <p:nvPr/>
        </p:nvSpPr>
        <p:spPr>
          <a:xfrm>
            <a:off x="360" y="360"/>
            <a:ext cx="172792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360" y="1047600"/>
            <a:ext cx="172792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the-false-mirror-brainoscillation.jpg"/>
          <p:cNvPicPr/>
          <p:nvPr/>
        </p:nvPicPr>
        <p:blipFill>
          <a:blip r:embed="rId4"/>
          <a:stretch/>
        </p:blipFill>
        <p:spPr>
          <a:xfrm>
            <a:off x="108000" y="107640"/>
            <a:ext cx="1150920" cy="855720"/>
          </a:xfrm>
          <a:prstGeom prst="rect">
            <a:avLst/>
          </a:prstGeom>
          <a:ln w="12600">
            <a:noFill/>
          </a:ln>
        </p:spPr>
      </p:pic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64000" y="38736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E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64000" y="227412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 hidden="1"/>
          <p:cNvSpPr/>
          <p:nvPr/>
        </p:nvSpPr>
        <p:spPr>
          <a:xfrm>
            <a:off x="360" y="360"/>
            <a:ext cx="129484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CustomShape 2" hidden="1"/>
          <p:cNvSpPr/>
          <p:nvPr/>
        </p:nvSpPr>
        <p:spPr>
          <a:xfrm>
            <a:off x="360" y="1083600"/>
            <a:ext cx="129484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" name="the-false-mirror-brainoscillation.jpg"/>
          <p:cNvPicPr/>
          <p:nvPr/>
        </p:nvPicPr>
        <p:blipFill>
          <a:blip r:embed="rId3"/>
          <a:stretch/>
        </p:blipFill>
        <p:spPr>
          <a:xfrm>
            <a:off x="151560" y="266760"/>
            <a:ext cx="804600" cy="599760"/>
          </a:xfrm>
          <a:prstGeom prst="rect">
            <a:avLst/>
          </a:prstGeom>
          <a:ln w="12600">
            <a:noFill/>
          </a:ln>
        </p:spPr>
      </p:pic>
      <p:sp>
        <p:nvSpPr>
          <p:cNvPr id="21" name="CustomShape 3"/>
          <p:cNvSpPr/>
          <p:nvPr/>
        </p:nvSpPr>
        <p:spPr>
          <a:xfrm>
            <a:off x="360" y="360"/>
            <a:ext cx="172792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CustomShape 4"/>
          <p:cNvSpPr/>
          <p:nvPr/>
        </p:nvSpPr>
        <p:spPr>
          <a:xfrm>
            <a:off x="360" y="1047600"/>
            <a:ext cx="172792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3" name="the-false-mirror-brainoscillation.jpg"/>
          <p:cNvPicPr/>
          <p:nvPr/>
        </p:nvPicPr>
        <p:blipFill>
          <a:blip r:embed="rId4"/>
          <a:stretch/>
        </p:blipFill>
        <p:spPr>
          <a:xfrm>
            <a:off x="108000" y="107640"/>
            <a:ext cx="1150920" cy="855720"/>
          </a:xfrm>
          <a:prstGeom prst="rect">
            <a:avLst/>
          </a:prstGeom>
          <a:ln w="1260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64000" y="38736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E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64000" y="227412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1" hidden="1"/>
          <p:cNvSpPr/>
          <p:nvPr/>
        </p:nvSpPr>
        <p:spPr>
          <a:xfrm>
            <a:off x="360" y="360"/>
            <a:ext cx="129484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CustomShape 2" hidden="1"/>
          <p:cNvSpPr/>
          <p:nvPr/>
        </p:nvSpPr>
        <p:spPr>
          <a:xfrm>
            <a:off x="360" y="1083600"/>
            <a:ext cx="129484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8" name="the-false-mirror-brainoscillation.jpg"/>
          <p:cNvPicPr/>
          <p:nvPr/>
        </p:nvPicPr>
        <p:blipFill>
          <a:blip r:embed="rId3"/>
          <a:stretch/>
        </p:blipFill>
        <p:spPr>
          <a:xfrm>
            <a:off x="151560" y="266760"/>
            <a:ext cx="804600" cy="599760"/>
          </a:xfrm>
          <a:prstGeom prst="rect">
            <a:avLst/>
          </a:prstGeom>
          <a:ln w="12600">
            <a:noFill/>
          </a:ln>
        </p:spPr>
      </p:pic>
      <p:sp>
        <p:nvSpPr>
          <p:cNvPr id="29" name="CustomShape 3"/>
          <p:cNvSpPr/>
          <p:nvPr/>
        </p:nvSpPr>
        <p:spPr>
          <a:xfrm>
            <a:off x="360" y="360"/>
            <a:ext cx="17279280" cy="107244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CustomShape 4"/>
          <p:cNvSpPr/>
          <p:nvPr/>
        </p:nvSpPr>
        <p:spPr>
          <a:xfrm>
            <a:off x="360" y="1047600"/>
            <a:ext cx="17279280" cy="8892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4280" rIns="90000" bIns="4428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" name="the-false-mirror-brainoscillation.jpg"/>
          <p:cNvPicPr/>
          <p:nvPr/>
        </p:nvPicPr>
        <p:blipFill>
          <a:blip r:embed="rId4"/>
          <a:stretch/>
        </p:blipFill>
        <p:spPr>
          <a:xfrm>
            <a:off x="108000" y="107640"/>
            <a:ext cx="1150920" cy="855720"/>
          </a:xfrm>
          <a:prstGeom prst="rect">
            <a:avLst/>
          </a:prstGeom>
          <a:ln w="12600">
            <a:noFill/>
          </a:ln>
        </p:spPr>
      </p:pic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64000" y="38736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E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864000" y="227412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64000" y="387720"/>
            <a:ext cx="15551640" cy="162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E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64000" y="2274480"/>
            <a:ext cx="15551640" cy="563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dt" idx="1"/>
          </p:nvPr>
        </p:nvSpPr>
        <p:spPr>
          <a:xfrm>
            <a:off x="864000" y="8854920"/>
            <a:ext cx="4025880" cy="67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I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IE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ftr" idx="2"/>
          </p:nvPr>
        </p:nvSpPr>
        <p:spPr>
          <a:xfrm>
            <a:off x="5909760" y="8854920"/>
            <a:ext cx="5477400" cy="67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I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IE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8" name="PlaceHolder 5"/>
          <p:cNvSpPr>
            <a:spLocks noGrp="1"/>
          </p:cNvSpPr>
          <p:nvPr>
            <p:ph type="sldNum" idx="3"/>
          </p:nvPr>
        </p:nvSpPr>
        <p:spPr>
          <a:xfrm>
            <a:off x="12389760" y="8854920"/>
            <a:ext cx="4025880" cy="67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I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02DDDAED-81D2-435A-8991-F10621BA32A9}" type="slidenum">
              <a:rPr lang="en-IE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IE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" hidden="1"/>
          <p:cNvSpPr/>
          <p:nvPr/>
        </p:nvSpPr>
        <p:spPr>
          <a:xfrm>
            <a:off x="0" y="360"/>
            <a:ext cx="14402880" cy="1084320"/>
          </a:xfrm>
          <a:prstGeom prst="rect">
            <a:avLst/>
          </a:prstGeom>
          <a:solidFill>
            <a:srgbClr val="9BC8E6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endParaRPr lang="en-IE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ectangle" hidden="1"/>
          <p:cNvSpPr/>
          <p:nvPr/>
        </p:nvSpPr>
        <p:spPr>
          <a:xfrm>
            <a:off x="0" y="1082520"/>
            <a:ext cx="14402880" cy="100440"/>
          </a:xfrm>
          <a:prstGeom prst="rect">
            <a:avLst/>
          </a:prstGeom>
          <a:solidFill>
            <a:srgbClr val="0096D2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35640" rIns="65160" bIns="35640" anchor="ctr">
            <a:noAutofit/>
          </a:bodyPr>
          <a:lstStyle/>
          <a:p>
            <a:endParaRPr lang="en-IE" sz="42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1" name="the-false-mirror-brainoscillation.jpg"/>
          <p:cNvPicPr/>
          <p:nvPr/>
        </p:nvPicPr>
        <p:blipFill>
          <a:blip r:embed="rId3"/>
          <a:stretch/>
        </p:blipFill>
        <p:spPr>
          <a:xfrm>
            <a:off x="166320" y="264600"/>
            <a:ext cx="907200" cy="612000"/>
          </a:xfrm>
          <a:prstGeom prst="rect">
            <a:avLst/>
          </a:prstGeom>
          <a:ln w="12600">
            <a:noFill/>
          </a:ln>
        </p:spPr>
      </p:pic>
      <p:sp>
        <p:nvSpPr>
          <p:cNvPr id="42" name="Rectangle"/>
          <p:cNvSpPr/>
          <p:nvPr/>
        </p:nvSpPr>
        <p:spPr>
          <a:xfrm>
            <a:off x="360" y="360"/>
            <a:ext cx="17279640" cy="1084320"/>
          </a:xfrm>
          <a:prstGeom prst="rect">
            <a:avLst/>
          </a:prstGeom>
          <a:solidFill>
            <a:srgbClr val="C1DD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endParaRPr lang="en-IE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971360" y="54000"/>
            <a:ext cx="12962520" cy="110304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IE" sz="3400" b="0" strike="noStrike" spc="-1">
                <a:solidFill>
                  <a:srgbClr val="000000"/>
                </a:solidFill>
                <a:latin typeface="Gill Sans MT"/>
                <a:ea typeface="Gill Sans MT"/>
              </a:rPr>
              <a:t>Title Text</a:t>
            </a:r>
            <a:endParaRPr lang="en-IE" sz="3400" b="1" strike="noStrike" spc="-1">
              <a:solidFill>
                <a:srgbClr val="000000"/>
              </a:solidFill>
              <a:latin typeface="Myriad Pro"/>
            </a:endParaRPr>
          </a:p>
        </p:txBody>
      </p:sp>
      <p:sp>
        <p:nvSpPr>
          <p:cNvPr id="44" name="Rectangle"/>
          <p:cNvSpPr/>
          <p:nvPr/>
        </p:nvSpPr>
        <p:spPr>
          <a:xfrm>
            <a:off x="360" y="1082520"/>
            <a:ext cx="17279640" cy="100440"/>
          </a:xfrm>
          <a:prstGeom prst="rect">
            <a:avLst/>
          </a:prstGeom>
          <a:solidFill>
            <a:srgbClr val="3465A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35640" rIns="65160" bIns="35640" anchor="ctr">
            <a:noAutofit/>
          </a:bodyPr>
          <a:lstStyle/>
          <a:p>
            <a:endParaRPr lang="en-IE" sz="42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17120" y="1591560"/>
            <a:ext cx="12962520" cy="812664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 anchor="t">
            <a:noAutofit/>
          </a:bodyPr>
          <a:lstStyle/>
          <a:p>
            <a:pPr marL="432000" indent="-3600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SzPct val="50000"/>
              <a:buFont typeface="Wingdings" charset="2"/>
              <a:buChar char=""/>
            </a:pPr>
            <a:r>
              <a:rPr lang="en-IE" sz="3400" b="0" strike="noStrike" spc="-1">
                <a:solidFill>
                  <a:srgbClr val="000000"/>
                </a:solidFill>
                <a:latin typeface="Gill Sans MT"/>
                <a:ea typeface="Gill Sans MT"/>
              </a:rPr>
              <a:t>Body Level One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  <a:p>
            <a:pPr marL="864000" lvl="1" indent="-3240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3400" b="0" strike="noStrike" spc="-1">
                <a:solidFill>
                  <a:srgbClr val="000000"/>
                </a:solidFill>
                <a:latin typeface="Gill Sans MT"/>
                <a:ea typeface="Gill Sans MT"/>
              </a:rPr>
              <a:t>Body Level Two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  <a:p>
            <a:pPr marL="1296000" lvl="2" indent="-2880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400" b="0" strike="noStrike" spc="-1">
                <a:solidFill>
                  <a:srgbClr val="000000"/>
                </a:solidFill>
                <a:latin typeface="Gill Sans MT"/>
                <a:ea typeface="Gill Sans MT"/>
              </a:rPr>
              <a:t>Body Level Three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  <a:p>
            <a:pPr marL="1728000" lvl="3" indent="-2160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3400" b="0" strike="noStrike" spc="-1">
                <a:solidFill>
                  <a:srgbClr val="000000"/>
                </a:solidFill>
                <a:latin typeface="Gill Sans MT"/>
                <a:ea typeface="Gill Sans MT"/>
              </a:rPr>
              <a:t>Body Level Four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  <a:p>
            <a:pPr marL="2160000" lvl="4" indent="-2160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400" b="0" strike="noStrike" spc="-1">
                <a:solidFill>
                  <a:srgbClr val="000000"/>
                </a:solidFill>
                <a:latin typeface="Gill Sans MT"/>
                <a:ea typeface="Gill Sans MT"/>
              </a:rPr>
              <a:t>Body Level Five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4"/>
          </p:nvPr>
        </p:nvSpPr>
        <p:spPr>
          <a:xfrm>
            <a:off x="10318680" y="8748000"/>
            <a:ext cx="3360960" cy="51840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IE" sz="1600" b="0" strike="noStrike" spc="-1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49E4E7-1EAC-49F2-BA61-78F1AB8845B9}" type="slidenum">
              <a:rPr lang="en-IE" sz="1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‹#›</a:t>
            </a:fld>
            <a:endParaRPr lang="en-IE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" name="the-false-mirror-brainoscillation.jpg"/>
          <p:cNvPicPr/>
          <p:nvPr/>
        </p:nvPicPr>
        <p:blipFill>
          <a:blip r:embed="rId4"/>
          <a:stretch/>
        </p:blipFill>
        <p:spPr>
          <a:xfrm>
            <a:off x="156600" y="156960"/>
            <a:ext cx="1523160" cy="789120"/>
          </a:xfrm>
          <a:prstGeom prst="rect">
            <a:avLst/>
          </a:prstGeom>
          <a:ln w="1260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111;p28"/>
          <p:cNvPicPr/>
          <p:nvPr/>
        </p:nvPicPr>
        <p:blipFill>
          <a:blip r:embed="rId3"/>
          <a:stretch/>
        </p:blipFill>
        <p:spPr>
          <a:xfrm>
            <a:off x="150120" y="266400"/>
            <a:ext cx="804240" cy="599400"/>
          </a:xfrm>
          <a:prstGeom prst="rect">
            <a:avLst/>
          </a:prstGeom>
          <a:ln w="0">
            <a:noFill/>
          </a:ln>
        </p:spPr>
      </p:pic>
      <p:sp>
        <p:nvSpPr>
          <p:cNvPr id="49" name="Google Shape;112;p28"/>
          <p:cNvSpPr/>
          <p:nvPr/>
        </p:nvSpPr>
        <p:spPr>
          <a:xfrm>
            <a:off x="360" y="720"/>
            <a:ext cx="17277840" cy="1071360"/>
          </a:xfrm>
          <a:prstGeom prst="rect">
            <a:avLst/>
          </a:prstGeom>
          <a:solidFill>
            <a:srgbClr val="9BC8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82800" rIns="82800" bIns="82800" anchor="ctr">
            <a:noAutofit/>
          </a:bodyPr>
          <a:lstStyle/>
          <a:p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Google Shape;113;p28"/>
          <p:cNvSpPr/>
          <p:nvPr/>
        </p:nvSpPr>
        <p:spPr>
          <a:xfrm>
            <a:off x="360" y="1046880"/>
            <a:ext cx="17277840" cy="87840"/>
          </a:xfrm>
          <a:prstGeom prst="rect">
            <a:avLst/>
          </a:prstGeom>
          <a:solidFill>
            <a:srgbClr val="0096D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23400" rIns="82800" bIns="23400" anchor="ctr">
            <a:noAutofit/>
          </a:bodyPr>
          <a:lstStyle/>
          <a:p>
            <a:endParaRPr lang="en-IE" sz="1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" name="Google Shape;116;p28"/>
          <p:cNvPicPr/>
          <p:nvPr/>
        </p:nvPicPr>
        <p:blipFill>
          <a:blip r:embed="rId4"/>
          <a:stretch/>
        </p:blipFill>
        <p:spPr>
          <a:xfrm>
            <a:off x="218880" y="2520"/>
            <a:ext cx="870840" cy="98784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10920" y="46800"/>
            <a:ext cx="14630040" cy="103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IE" sz="309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864000" y="2273400"/>
            <a:ext cx="15549840" cy="563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6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14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0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0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28"/>
          <p:cNvPicPr/>
          <p:nvPr/>
        </p:nvPicPr>
        <p:blipFill>
          <a:blip r:embed="rId3"/>
          <a:stretch/>
        </p:blipFill>
        <p:spPr>
          <a:xfrm>
            <a:off x="150120" y="266400"/>
            <a:ext cx="804240" cy="599400"/>
          </a:xfrm>
          <a:prstGeom prst="rect">
            <a:avLst/>
          </a:prstGeom>
          <a:ln w="0">
            <a:noFill/>
          </a:ln>
        </p:spPr>
      </p:pic>
      <p:sp>
        <p:nvSpPr>
          <p:cNvPr id="55" name="Google Shape;112;p28"/>
          <p:cNvSpPr/>
          <p:nvPr/>
        </p:nvSpPr>
        <p:spPr>
          <a:xfrm>
            <a:off x="360" y="720"/>
            <a:ext cx="17277840" cy="1071360"/>
          </a:xfrm>
          <a:prstGeom prst="rect">
            <a:avLst/>
          </a:prstGeom>
          <a:solidFill>
            <a:srgbClr val="9BC8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82800" rIns="82800" bIns="82800" anchor="ctr">
            <a:noAutofit/>
          </a:bodyPr>
          <a:lstStyle/>
          <a:p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Google Shape;113;p28"/>
          <p:cNvSpPr/>
          <p:nvPr/>
        </p:nvSpPr>
        <p:spPr>
          <a:xfrm>
            <a:off x="360" y="1046880"/>
            <a:ext cx="17277840" cy="87840"/>
          </a:xfrm>
          <a:prstGeom prst="rect">
            <a:avLst/>
          </a:prstGeom>
          <a:solidFill>
            <a:srgbClr val="0096D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23400" rIns="82800" bIns="23400" anchor="ctr">
            <a:noAutofit/>
          </a:bodyPr>
          <a:lstStyle/>
          <a:p>
            <a:endParaRPr lang="en-IE" sz="1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7" name="Google Shape;116;p28"/>
          <p:cNvPicPr/>
          <p:nvPr/>
        </p:nvPicPr>
        <p:blipFill>
          <a:blip r:embed="rId4"/>
          <a:stretch/>
        </p:blipFill>
        <p:spPr>
          <a:xfrm>
            <a:off x="218880" y="2520"/>
            <a:ext cx="870840" cy="987840"/>
          </a:xfrm>
          <a:prstGeom prst="rect">
            <a:avLst/>
          </a:prstGeom>
          <a:ln w="0">
            <a:noFill/>
          </a:ln>
        </p:spPr>
      </p:pic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510920" y="46800"/>
            <a:ext cx="14630040" cy="1032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IE" sz="309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64000" y="2273400"/>
            <a:ext cx="15549840" cy="563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6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14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0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0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111;p28"/>
          <p:cNvPicPr/>
          <p:nvPr/>
        </p:nvPicPr>
        <p:blipFill>
          <a:blip r:embed="rId3"/>
          <a:stretch/>
        </p:blipFill>
        <p:spPr>
          <a:xfrm>
            <a:off x="150120" y="266400"/>
            <a:ext cx="804240" cy="599400"/>
          </a:xfrm>
          <a:prstGeom prst="rect">
            <a:avLst/>
          </a:prstGeom>
          <a:ln w="0">
            <a:noFill/>
          </a:ln>
        </p:spPr>
      </p:pic>
      <p:sp>
        <p:nvSpPr>
          <p:cNvPr id="61" name="Google Shape;112;p28"/>
          <p:cNvSpPr/>
          <p:nvPr/>
        </p:nvSpPr>
        <p:spPr>
          <a:xfrm>
            <a:off x="360" y="720"/>
            <a:ext cx="17277840" cy="1071360"/>
          </a:xfrm>
          <a:prstGeom prst="rect">
            <a:avLst/>
          </a:prstGeom>
          <a:solidFill>
            <a:srgbClr val="9BC8E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82800" rIns="82800" bIns="82800" anchor="ctr">
            <a:noAutofit/>
          </a:bodyPr>
          <a:lstStyle/>
          <a:p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Google Shape;113;p28"/>
          <p:cNvSpPr/>
          <p:nvPr/>
        </p:nvSpPr>
        <p:spPr>
          <a:xfrm>
            <a:off x="360" y="1046880"/>
            <a:ext cx="17277840" cy="87840"/>
          </a:xfrm>
          <a:prstGeom prst="rect">
            <a:avLst/>
          </a:prstGeom>
          <a:solidFill>
            <a:srgbClr val="0096D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23400" rIns="82800" bIns="23400" anchor="ctr">
            <a:noAutofit/>
          </a:bodyPr>
          <a:lstStyle/>
          <a:p>
            <a:endParaRPr lang="en-IE" sz="1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3" name="Google Shape;116;p28"/>
          <p:cNvPicPr/>
          <p:nvPr/>
        </p:nvPicPr>
        <p:blipFill>
          <a:blip r:embed="rId4"/>
          <a:stretch/>
        </p:blipFill>
        <p:spPr>
          <a:xfrm>
            <a:off x="218880" y="2520"/>
            <a:ext cx="870840" cy="98784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388520" y="0"/>
            <a:ext cx="15550560" cy="110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IE" sz="309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64000" y="1593720"/>
            <a:ext cx="15550560" cy="8124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6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14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0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06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E" sz="264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5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E" sz="378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6" name="PlaceHolder 3"/>
          <p:cNvSpPr>
            <a:spLocks noGrp="1"/>
          </p:cNvSpPr>
          <p:nvPr>
            <p:ph type="sldNum" idx="5"/>
          </p:nvPr>
        </p:nvSpPr>
        <p:spPr>
          <a:xfrm>
            <a:off x="12383640" y="8749440"/>
            <a:ext cx="4030920" cy="517680"/>
          </a:xfrm>
          <a:prstGeom prst="rect">
            <a:avLst/>
          </a:prstGeom>
          <a:noFill/>
          <a:ln w="0">
            <a:noFill/>
          </a:ln>
        </p:spPr>
        <p:txBody>
          <a:bodyPr lIns="42120" tIns="42120" rIns="42120" bIns="421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0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AEE42A0-324C-4BE4-9BD9-6EBF7A38D04D}" type="slidenum">
              <a:rPr lang="en" sz="10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en-I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ogv"/><Relationship Id="rId1" Type="http://schemas.microsoft.com/office/2007/relationships/media" Target="../media/media2.ogv"/><Relationship Id="rId6" Type="http://schemas.openxmlformats.org/officeDocument/2006/relationships/image" Target="../media/image71.png"/><Relationship Id="rId5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0.png"/><Relationship Id="rId7" Type="http://schemas.openxmlformats.org/officeDocument/2006/relationships/image" Target="../media/image75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6.tif"/><Relationship Id="rId7" Type="http://schemas.openxmlformats.org/officeDocument/2006/relationships/image" Target="../media/image87.png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90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11" Type="http://schemas.openxmlformats.org/officeDocument/2006/relationships/image" Target="../media/image9.png"/><Relationship Id="rId5" Type="http://schemas.openxmlformats.org/officeDocument/2006/relationships/image" Target="../media/image86.ti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85.ti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764800" y="1679760"/>
            <a:ext cx="11809080" cy="2019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>
                <a:solidFill>
                  <a:srgbClr val="000000"/>
                </a:solidFill>
                <a:latin typeface="Gill Sans"/>
                <a:ea typeface="Gill Sans"/>
              </a:rPr>
              <a:t>Our vision and and a little brain with optically pumped magnetometers</a:t>
            </a:r>
            <a:endParaRPr lang="en-IE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3460680" y="7022520"/>
            <a:ext cx="10416960" cy="2508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Sarang Dalal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Director, NEMOlab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Center of Functionally Integrative Neuroscience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"/>
              </a:rPr>
              <a:t>sarang@cfin.au.dk		cfin.au.dk/nemo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pasted-image.pdf 1"/>
          <p:cNvPicPr/>
          <p:nvPr/>
        </p:nvPicPr>
        <p:blipFill>
          <a:blip r:embed="rId2"/>
          <a:stretch/>
        </p:blipFill>
        <p:spPr>
          <a:xfrm>
            <a:off x="6844680" y="3621600"/>
            <a:ext cx="3736800" cy="28004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4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OPM Magnetospinography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291" name="CustomShape 31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CustomShape 32"/>
          <p:cNvSpPr/>
          <p:nvPr/>
        </p:nvSpPr>
        <p:spPr>
          <a:xfrm>
            <a:off x="1099800" y="1872000"/>
            <a:ext cx="10132200" cy="432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Spinal cord monitoring useful in assessing neuropathies and traumatic injuries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Would be useful for research into pain and neurodegenerative disorders...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Electrical spinal cord responses require implanted electrodes – so mostly restricted to neurosurgical procedures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SQUIDs have been used to measure magnetic responses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Lydia Mardell et al. (UCL) demonstrated OPM-based magnetospinography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Picture 292"/>
          <p:cNvPicPr/>
          <p:nvPr/>
        </p:nvPicPr>
        <p:blipFill>
          <a:blip r:embed="rId3"/>
          <a:stretch/>
        </p:blipFill>
        <p:spPr>
          <a:xfrm>
            <a:off x="11987640" y="5491440"/>
            <a:ext cx="2714400" cy="3768120"/>
          </a:xfrm>
          <a:prstGeom prst="rect">
            <a:avLst/>
          </a:prstGeom>
          <a:ln w="0">
            <a:noFill/>
          </a:ln>
        </p:spPr>
      </p:pic>
      <p:grpSp>
        <p:nvGrpSpPr>
          <p:cNvPr id="294" name="Group 293"/>
          <p:cNvGrpSpPr/>
          <p:nvPr/>
        </p:nvGrpSpPr>
        <p:grpSpPr>
          <a:xfrm>
            <a:off x="11748960" y="1368000"/>
            <a:ext cx="3200400" cy="3427200"/>
            <a:chOff x="11748960" y="1368000"/>
            <a:chExt cx="3200400" cy="3427200"/>
          </a:xfrm>
        </p:grpSpPr>
        <p:pic>
          <p:nvPicPr>
            <p:cNvPr id="295" name="Picture 294"/>
            <p:cNvPicPr/>
            <p:nvPr/>
          </p:nvPicPr>
          <p:blipFill>
            <a:blip r:embed="rId4"/>
            <a:stretch/>
          </p:blipFill>
          <p:spPr>
            <a:xfrm>
              <a:off x="11806920" y="1368000"/>
              <a:ext cx="2646360" cy="307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6" name="TextBox 295"/>
            <p:cNvSpPr txBox="1"/>
            <p:nvPr/>
          </p:nvSpPr>
          <p:spPr>
            <a:xfrm>
              <a:off x="11748960" y="4529520"/>
              <a:ext cx="3200400" cy="2656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pPr algn="ctr"/>
              <a:r>
                <a:rPr lang="en-IE" sz="1800" b="1" strike="noStrike" spc="-1">
                  <a:solidFill>
                    <a:srgbClr val="1D1D1B"/>
                  </a:solidFill>
                  <a:latin typeface="Myriad Pro"/>
                </a:rPr>
                <a:t>spinal cord evoked potentials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42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OPM Magnetospinography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298" name="CustomShape 40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stomShape 41"/>
          <p:cNvSpPr/>
          <p:nvPr/>
        </p:nvSpPr>
        <p:spPr>
          <a:xfrm>
            <a:off x="686880" y="1600920"/>
            <a:ext cx="8940600" cy="14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Mardell et al. 2022 </a:t>
            </a:r>
            <a:r>
              <a:rPr lang="en-US" sz="3400" b="0" i="1" strike="noStrike" spc="-1">
                <a:solidFill>
                  <a:srgbClr val="000000"/>
                </a:solidFill>
                <a:latin typeface="Gill Sans"/>
                <a:ea typeface="Gill Sans MT"/>
              </a:rPr>
              <a:t>bioRxiv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Picture 299"/>
          <p:cNvPicPr/>
          <p:nvPr/>
        </p:nvPicPr>
        <p:blipFill>
          <a:blip r:embed="rId3"/>
          <a:stretch/>
        </p:blipFill>
        <p:spPr>
          <a:xfrm>
            <a:off x="627840" y="2453040"/>
            <a:ext cx="5535000" cy="37234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00"/>
          <p:cNvPicPr/>
          <p:nvPr/>
        </p:nvPicPr>
        <p:blipFill>
          <a:blip r:embed="rId4"/>
          <a:stretch/>
        </p:blipFill>
        <p:spPr>
          <a:xfrm>
            <a:off x="11928240" y="2796840"/>
            <a:ext cx="3900600" cy="346536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01"/>
          <p:cNvPicPr/>
          <p:nvPr/>
        </p:nvPicPr>
        <p:blipFill>
          <a:blip r:embed="rId5"/>
          <a:stretch/>
        </p:blipFill>
        <p:spPr>
          <a:xfrm>
            <a:off x="7011360" y="2775600"/>
            <a:ext cx="3899880" cy="3954240"/>
          </a:xfrm>
          <a:prstGeom prst="rect">
            <a:avLst/>
          </a:prstGeom>
          <a:ln w="0">
            <a:noFill/>
          </a:ln>
        </p:spPr>
      </p:pic>
      <p:sp>
        <p:nvSpPr>
          <p:cNvPr id="303" name="TextBox 302"/>
          <p:cNvSpPr txBox="1"/>
          <p:nvPr/>
        </p:nvSpPr>
        <p:spPr>
          <a:xfrm>
            <a:off x="1197720" y="6469920"/>
            <a:ext cx="4691520" cy="1081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median nerve stimulation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(i.e. shocks to the wrist)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56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OPM Magnetospinography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305" name="CustomShape 43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ustomShape 52"/>
          <p:cNvSpPr/>
          <p:nvPr/>
        </p:nvSpPr>
        <p:spPr>
          <a:xfrm>
            <a:off x="597600" y="1339560"/>
            <a:ext cx="15172200" cy="14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Our very fresh pilot aiming to replicate Mardell et al.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Picture 306"/>
          <p:cNvPicPr/>
          <p:nvPr/>
        </p:nvPicPr>
        <p:blipFill>
          <a:blip r:embed="rId3"/>
          <a:stretch/>
        </p:blipFill>
        <p:spPr>
          <a:xfrm>
            <a:off x="685800" y="2373480"/>
            <a:ext cx="1572480" cy="2271960"/>
          </a:xfrm>
          <a:prstGeom prst="rect">
            <a:avLst/>
          </a:prstGeom>
          <a:ln w="0">
            <a:noFill/>
          </a:ln>
        </p:spPr>
      </p:pic>
      <p:sp>
        <p:nvSpPr>
          <p:cNvPr id="308" name="TextBox 307"/>
          <p:cNvSpPr txBox="1"/>
          <p:nvPr/>
        </p:nvSpPr>
        <p:spPr>
          <a:xfrm>
            <a:off x="690480" y="4658040"/>
            <a:ext cx="1462320" cy="67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Jacob Væver Andersen</a:t>
            </a:r>
            <a:endParaRPr lang="en-I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299880" y="8291520"/>
            <a:ext cx="2526120" cy="381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Prof. Francesca Fardo</a:t>
            </a:r>
            <a:endParaRPr lang="en-I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Picture 309"/>
          <p:cNvPicPr/>
          <p:nvPr/>
        </p:nvPicPr>
        <p:blipFill>
          <a:blip r:embed="rId4"/>
          <a:srcRect b="19470"/>
          <a:stretch/>
        </p:blipFill>
        <p:spPr>
          <a:xfrm>
            <a:off x="667440" y="6189120"/>
            <a:ext cx="1652400" cy="198828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310"/>
          <p:cNvPicPr/>
          <p:nvPr/>
        </p:nvPicPr>
        <p:blipFill>
          <a:blip r:embed="rId5"/>
          <a:stretch/>
        </p:blipFill>
        <p:spPr>
          <a:xfrm>
            <a:off x="3240000" y="2340000"/>
            <a:ext cx="4146120" cy="30600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311"/>
          <p:cNvPicPr/>
          <p:nvPr/>
        </p:nvPicPr>
        <p:blipFill>
          <a:blip r:embed="rId6"/>
          <a:stretch/>
        </p:blipFill>
        <p:spPr>
          <a:xfrm>
            <a:off x="3420000" y="5760000"/>
            <a:ext cx="3960000" cy="335772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312"/>
          <p:cNvPicPr/>
          <p:nvPr/>
        </p:nvPicPr>
        <p:blipFill>
          <a:blip r:embed="rId7"/>
          <a:stretch/>
        </p:blipFill>
        <p:spPr>
          <a:xfrm>
            <a:off x="8179560" y="2340000"/>
            <a:ext cx="8560440" cy="68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5"/>
          <p:cNvSpPr/>
          <p:nvPr/>
        </p:nvSpPr>
        <p:spPr>
          <a:xfrm>
            <a:off x="1472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Fetal Brain Monitoring 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315" name="CustomShape 28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CustomShape 60"/>
          <p:cNvSpPr/>
          <p:nvPr/>
        </p:nvSpPr>
        <p:spPr>
          <a:xfrm>
            <a:off x="2153520" y="1452960"/>
            <a:ext cx="12426480" cy="547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Ultrasound dominates monitoring of pregnancy and fetal development</a:t>
            </a: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br>
              <a:rPr sz="2800"/>
            </a:br>
            <a:r>
              <a:rPr lang="en-US" sz="2800" b="0" strike="noStrike" spc="-1">
                <a:solidFill>
                  <a:srgbClr val="000000"/>
                </a:solidFill>
                <a:latin typeface="Gill Sans"/>
              </a:rPr>
              <a:t> 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Ultrasound of fetal brain: structure and cerebral blood flow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brain </a:t>
            </a:r>
            <a:r>
              <a:rPr lang="en-US" sz="2800" b="0" i="1" strike="noStrike" spc="-1">
                <a:solidFill>
                  <a:srgbClr val="000000"/>
                </a:solidFill>
                <a:latin typeface="Gill Sans"/>
                <a:ea typeface="Gill Sans MT"/>
              </a:rPr>
              <a:t>function</a:t>
            </a: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 goes entirely unmonitored!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Development of brain function largely unvalidated in humans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No way to assess brain function in high-risk pregnancies or during pharmacological treatment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Presently only 2 labs in the world, but </a:t>
            </a:r>
            <a:r>
              <a:rPr lang="en-US" sz="28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fetal MEG</a:t>
            </a: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 is a thing!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60D54-3967-10A1-5039-EA089233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108" y="2046944"/>
            <a:ext cx="5305987" cy="3274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EE671-84CC-A46C-661E-48B944EC5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723" y="2047427"/>
            <a:ext cx="4423392" cy="3267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20"/>
          <p:cNvSpPr/>
          <p:nvPr/>
        </p:nvSpPr>
        <p:spPr>
          <a:xfrm>
            <a:off x="1472760" y="360"/>
            <a:ext cx="11652480" cy="109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Scale of Magnetic Fields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CustomShape 21"/>
          <p:cNvSpPr/>
          <p:nvPr/>
        </p:nvSpPr>
        <p:spPr>
          <a:xfrm>
            <a:off x="-2563200" y="9282960"/>
            <a:ext cx="90720" cy="734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Picture 1" descr="Earth - Illustration | The earth cropped from space against … | Flickr"/>
          <p:cNvPicPr/>
          <p:nvPr/>
        </p:nvPicPr>
        <p:blipFill>
          <a:blip r:embed="rId2"/>
          <a:stretch/>
        </p:blipFill>
        <p:spPr>
          <a:xfrm>
            <a:off x="4093560" y="3297240"/>
            <a:ext cx="1495800" cy="1495800"/>
          </a:xfrm>
          <a:prstGeom prst="rect">
            <a:avLst/>
          </a:prstGeom>
          <a:ln w="0">
            <a:noFill/>
          </a:ln>
        </p:spPr>
      </p:pic>
      <p:sp>
        <p:nvSpPr>
          <p:cNvPr id="322" name="Textfeld 1"/>
          <p:cNvSpPr/>
          <p:nvPr/>
        </p:nvSpPr>
        <p:spPr>
          <a:xfrm>
            <a:off x="5914440" y="3753720"/>
            <a:ext cx="1495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Earth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~30 000 nT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Picture 4" descr="All You Need To Know About the 10 Percent Brain Myth, in 60 Seconds | WIRED"/>
          <p:cNvPicPr/>
          <p:nvPr/>
        </p:nvPicPr>
        <p:blipFill>
          <a:blip r:embed="rId3"/>
          <a:stretch/>
        </p:blipFill>
        <p:spPr>
          <a:xfrm>
            <a:off x="8544600" y="6449040"/>
            <a:ext cx="1969920" cy="15757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5" descr="Many adults should now take statins, task force says - Scope"/>
          <p:cNvPicPr/>
          <p:nvPr/>
        </p:nvPicPr>
        <p:blipFill>
          <a:blip r:embed="rId4"/>
          <a:stretch/>
        </p:blipFill>
        <p:spPr>
          <a:xfrm>
            <a:off x="6973920" y="5055840"/>
            <a:ext cx="1115640" cy="1031760"/>
          </a:xfrm>
          <a:prstGeom prst="rect">
            <a:avLst/>
          </a:prstGeom>
          <a:ln w="0">
            <a:noFill/>
          </a:ln>
        </p:spPr>
      </p:pic>
      <p:sp>
        <p:nvSpPr>
          <p:cNvPr id="325" name="Textfeld 2"/>
          <p:cNvSpPr/>
          <p:nvPr/>
        </p:nvSpPr>
        <p:spPr>
          <a:xfrm>
            <a:off x="8410320" y="5172480"/>
            <a:ext cx="1495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Adult heart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0.08 nT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Textfeld 3"/>
          <p:cNvSpPr/>
          <p:nvPr/>
        </p:nvSpPr>
        <p:spPr>
          <a:xfrm>
            <a:off x="13138200" y="8473320"/>
            <a:ext cx="1495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Fetal brain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~0.00001 nT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Picture 6" descr="My Fridge Magnets Collection | r@chel* | Flickr"/>
          <p:cNvPicPr/>
          <p:nvPr/>
        </p:nvPicPr>
        <p:blipFill>
          <a:blip r:embed="rId5"/>
          <a:stretch/>
        </p:blipFill>
        <p:spPr>
          <a:xfrm>
            <a:off x="1402200" y="1689840"/>
            <a:ext cx="1865520" cy="1243800"/>
          </a:xfrm>
          <a:prstGeom prst="rect">
            <a:avLst/>
          </a:prstGeom>
          <a:ln w="0">
            <a:noFill/>
          </a:ln>
        </p:spPr>
      </p:pic>
      <p:sp>
        <p:nvSpPr>
          <p:cNvPr id="328" name="Textfeld 4"/>
          <p:cNvSpPr/>
          <p:nvPr/>
        </p:nvSpPr>
        <p:spPr>
          <a:xfrm>
            <a:off x="3445560" y="2128320"/>
            <a:ext cx="16974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Fridge magnet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~10 000 000 nT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Picture 7" descr="All You Need To Know About the 10 Percent Brain Myth, in 60 Seconds | WIRED"/>
          <p:cNvPicPr/>
          <p:nvPr/>
        </p:nvPicPr>
        <p:blipFill>
          <a:blip r:embed="rId3"/>
          <a:stretch/>
        </p:blipFill>
        <p:spPr>
          <a:xfrm>
            <a:off x="12063240" y="8498880"/>
            <a:ext cx="671040" cy="536760"/>
          </a:xfrm>
          <a:prstGeom prst="rect">
            <a:avLst/>
          </a:prstGeom>
          <a:ln w="0">
            <a:noFill/>
          </a:ln>
        </p:spPr>
      </p:pic>
      <p:sp>
        <p:nvSpPr>
          <p:cNvPr id="330" name="Textfeld 5"/>
          <p:cNvSpPr/>
          <p:nvPr/>
        </p:nvSpPr>
        <p:spPr>
          <a:xfrm>
            <a:off x="10702440" y="6922800"/>
            <a:ext cx="1495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Adult brain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E" sz="1800" b="0" strike="noStrike" spc="-1">
                <a:solidFill>
                  <a:srgbClr val="000000"/>
                </a:solidFill>
                <a:latin typeface="Gill Sans"/>
                <a:ea typeface="DejaVu Sans"/>
              </a:rPr>
              <a:t>~0.0001 nT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33"/>
          <p:cNvSpPr/>
          <p:nvPr/>
        </p:nvSpPr>
        <p:spPr>
          <a:xfrm>
            <a:off x="2037600" y="1267560"/>
            <a:ext cx="15172200" cy="14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Magnetometers should theoretically be a no-brainer:</a:t>
            </a:r>
            <a:br>
              <a:rPr sz="3200"/>
            </a:b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ECG only possible until 3rd trimester;</a:t>
            </a:r>
            <a:br>
              <a:rPr sz="3200"/>
            </a:b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EEG considered too weak to be measured at all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Baby develops a waxy coating –</a:t>
            </a:r>
            <a:br>
              <a:rPr sz="3200"/>
            </a:b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this blocks electrical signals but not magnetic!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MEG an order of magnitude smaller than adult MEG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Same SQUIDs but need a special shape to fit a pregnant abdomen</a:t>
            </a: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br>
              <a:rPr sz="3200"/>
            </a:br>
            <a:r>
              <a:rPr lang="en-US" sz="3200" b="0" strike="noStrike" spc="-1">
                <a:solidFill>
                  <a:srgbClr val="000000"/>
                </a:solidFill>
                <a:latin typeface="Gill Sans"/>
              </a:rPr>
              <a:t> 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134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OPMs could provide a convenient and inexpensive alternative for fetal </a:t>
            </a:r>
            <a:r>
              <a:rPr lang="en-US" sz="3200" b="0" i="1" strike="noStrike" spc="-1">
                <a:solidFill>
                  <a:srgbClr val="000000"/>
                </a:solidFill>
                <a:latin typeface="Gill Sans"/>
                <a:ea typeface="Gill Sans MT"/>
              </a:rPr>
              <a:t>MCG</a:t>
            </a: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 and MEG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CustomShape 10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Fetal MEG with SQUIDs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333" name="CustomShape 17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Picture 333"/>
          <p:cNvPicPr/>
          <p:nvPr/>
        </p:nvPicPr>
        <p:blipFill>
          <a:blip r:embed="rId3"/>
          <a:stretch/>
        </p:blipFill>
        <p:spPr>
          <a:xfrm>
            <a:off x="12535560" y="1409760"/>
            <a:ext cx="2596680" cy="2883240"/>
          </a:xfrm>
          <a:prstGeom prst="rect">
            <a:avLst/>
          </a:prstGeom>
          <a:ln w="0">
            <a:noFill/>
          </a:ln>
        </p:spPr>
      </p:pic>
      <p:grpSp>
        <p:nvGrpSpPr>
          <p:cNvPr id="335" name="Group 334"/>
          <p:cNvGrpSpPr/>
          <p:nvPr/>
        </p:nvGrpSpPr>
        <p:grpSpPr>
          <a:xfrm>
            <a:off x="3018960" y="5286600"/>
            <a:ext cx="11972520" cy="3472920"/>
            <a:chOff x="3018960" y="5286600"/>
            <a:chExt cx="11972520" cy="3472920"/>
          </a:xfrm>
        </p:grpSpPr>
        <p:pic>
          <p:nvPicPr>
            <p:cNvPr id="336" name="Grafik 11"/>
            <p:cNvPicPr/>
            <p:nvPr/>
          </p:nvPicPr>
          <p:blipFill>
            <a:blip r:embed="rId4"/>
            <a:stretch/>
          </p:blipFill>
          <p:spPr>
            <a:xfrm>
              <a:off x="10365480" y="5286600"/>
              <a:ext cx="4626000" cy="2907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7" name="Grafik 12"/>
            <p:cNvPicPr/>
            <p:nvPr/>
          </p:nvPicPr>
          <p:blipFill>
            <a:blip r:embed="rId5"/>
            <a:stretch/>
          </p:blipFill>
          <p:spPr>
            <a:xfrm>
              <a:off x="3018960" y="5286600"/>
              <a:ext cx="2623320" cy="3085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8" name="Rechteck 5"/>
            <p:cNvSpPr/>
            <p:nvPr/>
          </p:nvSpPr>
          <p:spPr>
            <a:xfrm>
              <a:off x="12452400" y="8303040"/>
              <a:ext cx="2464920" cy="45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rgbClr val="000000"/>
                  </a:solidFill>
                  <a:latin typeface="Gill Sans"/>
                  <a:ea typeface="Gill Sans MT"/>
                </a:rPr>
                <a:t>Eswaran et al. (2004)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339" name="Picture 338"/>
            <p:cNvPicPr/>
            <p:nvPr/>
          </p:nvPicPr>
          <p:blipFill>
            <a:blip r:embed="rId6"/>
            <a:stretch/>
          </p:blipFill>
          <p:spPr>
            <a:xfrm>
              <a:off x="6840000" y="5352480"/>
              <a:ext cx="2453400" cy="26841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6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A Little Heart 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341" name="CustomShape 7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Picture 341"/>
          <p:cNvPicPr/>
          <p:nvPr/>
        </p:nvPicPr>
        <p:blipFill>
          <a:blip r:embed="rId2"/>
          <a:stretch/>
        </p:blipFill>
        <p:spPr>
          <a:xfrm>
            <a:off x="5306760" y="1452240"/>
            <a:ext cx="7286400" cy="5592960"/>
          </a:xfrm>
          <a:prstGeom prst="rect">
            <a:avLst/>
          </a:prstGeom>
          <a:ln w="0">
            <a:noFill/>
          </a:ln>
        </p:spPr>
      </p:pic>
      <p:sp>
        <p:nvSpPr>
          <p:cNvPr id="343" name="Rechteck 2"/>
          <p:cNvSpPr/>
          <p:nvPr/>
        </p:nvSpPr>
        <p:spPr>
          <a:xfrm>
            <a:off x="10731960" y="7056720"/>
            <a:ext cx="2834280" cy="52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Strand et al. (2019)</a:t>
            </a:r>
            <a:endParaRPr lang="en-I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CustomShape 9"/>
          <p:cNvSpPr/>
          <p:nvPr/>
        </p:nvSpPr>
        <p:spPr>
          <a:xfrm>
            <a:off x="4968000" y="7593120"/>
            <a:ext cx="10190520" cy="14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3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MCG with OPMs has been well-demonstrated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3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SNR appears to be optimal with belly-down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3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Reported signal amplitudes inspired us to give it a go!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12892320" y="5994360"/>
            <a:ext cx="2927520" cy="601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8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SQUID</a:t>
            </a: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  ~1 pT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12947400" y="4870440"/>
            <a:ext cx="2710800" cy="561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28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OPM</a:t>
            </a: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  ~5 pT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29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A Little Heart 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348" name="CustomShape 30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9" name="Group 348"/>
          <p:cNvGrpSpPr/>
          <p:nvPr/>
        </p:nvGrpSpPr>
        <p:grpSpPr>
          <a:xfrm>
            <a:off x="1618920" y="5488200"/>
            <a:ext cx="14717160" cy="5455800"/>
            <a:chOff x="1618920" y="5488200"/>
            <a:chExt cx="14717160" cy="5455800"/>
          </a:xfrm>
        </p:grpSpPr>
        <p:sp>
          <p:nvSpPr>
            <p:cNvPr id="350" name="Freihandform: Form 23"/>
            <p:cNvSpPr/>
            <p:nvPr/>
          </p:nvSpPr>
          <p:spPr>
            <a:xfrm>
              <a:off x="2387880" y="5619240"/>
              <a:ext cx="13459320" cy="3190680"/>
            </a:xfrm>
            <a:custGeom>
              <a:avLst/>
              <a:gdLst>
                <a:gd name="textAreaLeft" fmla="*/ 0 w 13459320"/>
                <a:gd name="textAreaRight" fmla="*/ 13459680 w 13459320"/>
                <a:gd name="textAreaTop" fmla="*/ 0 h 3190680"/>
                <a:gd name="textAreaBottom" fmla="*/ 3191040 h 3190680"/>
              </a:gdLst>
              <a:ahLst/>
              <a:cxnLst/>
              <a:rect l="textAreaLeft" t="textAreaTop" r="textAreaRight" b="textAreaBottom"/>
              <a:pathLst>
                <a:path w="27504" h="6526">
                  <a:moveTo>
                    <a:pt x="0" y="6525"/>
                  </a:moveTo>
                  <a:lnTo>
                    <a:pt x="27503" y="6525"/>
                  </a:lnTo>
                  <a:lnTo>
                    <a:pt x="27503" y="0"/>
                  </a:lnTo>
                  <a:lnTo>
                    <a:pt x="0" y="0"/>
                  </a:lnTo>
                  <a:lnTo>
                    <a:pt x="0" y="652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1" name="Gerader Verbinder 37"/>
            <p:cNvSpPr/>
            <p:nvPr/>
          </p:nvSpPr>
          <p:spPr>
            <a:xfrm>
              <a:off x="2387520" y="8813520"/>
              <a:ext cx="134622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2" name="Gerader Verbinder 38"/>
            <p:cNvSpPr/>
            <p:nvPr/>
          </p:nvSpPr>
          <p:spPr>
            <a:xfrm>
              <a:off x="2387520" y="5619600"/>
              <a:ext cx="134622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" name="Gerader Verbinder 39"/>
            <p:cNvSpPr/>
            <p:nvPr/>
          </p:nvSpPr>
          <p:spPr>
            <a:xfrm flipV="1">
              <a:off x="238752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4" name="Gerader Verbinder 40"/>
            <p:cNvSpPr/>
            <p:nvPr/>
          </p:nvSpPr>
          <p:spPr>
            <a:xfrm flipV="1">
              <a:off x="407052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5" name="Gerader Verbinder 41"/>
            <p:cNvSpPr/>
            <p:nvPr/>
          </p:nvSpPr>
          <p:spPr>
            <a:xfrm flipV="1">
              <a:off x="575316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6" name="Gerader Verbinder 42"/>
            <p:cNvSpPr/>
            <p:nvPr/>
          </p:nvSpPr>
          <p:spPr>
            <a:xfrm flipV="1">
              <a:off x="743616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7" name="Gerader Verbinder 43"/>
            <p:cNvSpPr/>
            <p:nvPr/>
          </p:nvSpPr>
          <p:spPr>
            <a:xfrm flipV="1">
              <a:off x="911916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8" name="Gerader Verbinder 44"/>
            <p:cNvSpPr/>
            <p:nvPr/>
          </p:nvSpPr>
          <p:spPr>
            <a:xfrm flipV="1">
              <a:off x="1080144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9" name="Gerader Verbinder 45"/>
            <p:cNvSpPr/>
            <p:nvPr/>
          </p:nvSpPr>
          <p:spPr>
            <a:xfrm flipV="1">
              <a:off x="1248372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0" name="Gerader Verbinder 46"/>
            <p:cNvSpPr/>
            <p:nvPr/>
          </p:nvSpPr>
          <p:spPr>
            <a:xfrm flipV="1">
              <a:off x="1416672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1" name="Gerader Verbinder 47"/>
            <p:cNvSpPr/>
            <p:nvPr/>
          </p:nvSpPr>
          <p:spPr>
            <a:xfrm flipV="1">
              <a:off x="15849720" y="8629560"/>
              <a:ext cx="360" cy="1836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2" name="Gerader Verbinder 48"/>
            <p:cNvSpPr/>
            <p:nvPr/>
          </p:nvSpPr>
          <p:spPr>
            <a:xfrm>
              <a:off x="238752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3" name="Gerader Verbinder 49"/>
            <p:cNvSpPr/>
            <p:nvPr/>
          </p:nvSpPr>
          <p:spPr>
            <a:xfrm>
              <a:off x="407052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4" name="Gerader Verbinder 50"/>
            <p:cNvSpPr/>
            <p:nvPr/>
          </p:nvSpPr>
          <p:spPr>
            <a:xfrm>
              <a:off x="575316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5" name="Gerader Verbinder 51"/>
            <p:cNvSpPr/>
            <p:nvPr/>
          </p:nvSpPr>
          <p:spPr>
            <a:xfrm>
              <a:off x="743616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6" name="Gerader Verbinder 52"/>
            <p:cNvSpPr/>
            <p:nvPr/>
          </p:nvSpPr>
          <p:spPr>
            <a:xfrm>
              <a:off x="911916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7" name="Gerader Verbinder 53"/>
            <p:cNvSpPr/>
            <p:nvPr/>
          </p:nvSpPr>
          <p:spPr>
            <a:xfrm>
              <a:off x="1080144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8" name="Gerader Verbinder 54"/>
            <p:cNvSpPr/>
            <p:nvPr/>
          </p:nvSpPr>
          <p:spPr>
            <a:xfrm>
              <a:off x="1248372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9" name="Gerader Verbinder 55"/>
            <p:cNvSpPr/>
            <p:nvPr/>
          </p:nvSpPr>
          <p:spPr>
            <a:xfrm>
              <a:off x="1416672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0" name="Gerader Verbinder 56"/>
            <p:cNvSpPr/>
            <p:nvPr/>
          </p:nvSpPr>
          <p:spPr>
            <a:xfrm>
              <a:off x="15849720" y="5619600"/>
              <a:ext cx="360" cy="1839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1" name="Rechteck 41"/>
            <p:cNvSpPr/>
            <p:nvPr/>
          </p:nvSpPr>
          <p:spPr>
            <a:xfrm>
              <a:off x="3949560" y="8918640"/>
              <a:ext cx="40104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0.5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2" name="Rechteck 42"/>
            <p:cNvSpPr/>
            <p:nvPr/>
          </p:nvSpPr>
          <p:spPr>
            <a:xfrm>
              <a:off x="5705640" y="8918640"/>
              <a:ext cx="16524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3" name="Rechteck 43"/>
            <p:cNvSpPr/>
            <p:nvPr/>
          </p:nvSpPr>
          <p:spPr>
            <a:xfrm>
              <a:off x="7314840" y="8918640"/>
              <a:ext cx="40212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1.5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4" name="Rechteck 44"/>
            <p:cNvSpPr/>
            <p:nvPr/>
          </p:nvSpPr>
          <p:spPr>
            <a:xfrm>
              <a:off x="9070200" y="8918640"/>
              <a:ext cx="16596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5" name="Rechteck 45"/>
            <p:cNvSpPr/>
            <p:nvPr/>
          </p:nvSpPr>
          <p:spPr>
            <a:xfrm>
              <a:off x="10681200" y="8918640"/>
              <a:ext cx="40176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2.5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6" name="Rechteck 46"/>
            <p:cNvSpPr/>
            <p:nvPr/>
          </p:nvSpPr>
          <p:spPr>
            <a:xfrm>
              <a:off x="12436200" y="8918640"/>
              <a:ext cx="16524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3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7" name="Rechteck 47"/>
            <p:cNvSpPr/>
            <p:nvPr/>
          </p:nvSpPr>
          <p:spPr>
            <a:xfrm>
              <a:off x="14046480" y="8918640"/>
              <a:ext cx="40140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3.5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8" name="Rechteck 48"/>
            <p:cNvSpPr/>
            <p:nvPr/>
          </p:nvSpPr>
          <p:spPr>
            <a:xfrm>
              <a:off x="15801480" y="8918640"/>
              <a:ext cx="16632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4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9" name="Gerader Verbinder 57"/>
            <p:cNvSpPr/>
            <p:nvPr/>
          </p:nvSpPr>
          <p:spPr>
            <a:xfrm flipV="1">
              <a:off x="2387520" y="5619600"/>
              <a:ext cx="360" cy="31935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0" name="Gerader Verbinder 58"/>
            <p:cNvSpPr/>
            <p:nvPr/>
          </p:nvSpPr>
          <p:spPr>
            <a:xfrm flipV="1">
              <a:off x="15849720" y="5619600"/>
              <a:ext cx="360" cy="31935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1" name="Gerader Verbinder 59"/>
            <p:cNvSpPr/>
            <p:nvPr/>
          </p:nvSpPr>
          <p:spPr>
            <a:xfrm>
              <a:off x="2387520" y="881352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2" name="Gerader Verbinder 60"/>
            <p:cNvSpPr/>
            <p:nvPr/>
          </p:nvSpPr>
          <p:spPr>
            <a:xfrm>
              <a:off x="2387520" y="828072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3" name="Gerader Verbinder 61"/>
            <p:cNvSpPr/>
            <p:nvPr/>
          </p:nvSpPr>
          <p:spPr>
            <a:xfrm>
              <a:off x="2387520" y="774864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4" name="Gerader Verbinder 62"/>
            <p:cNvSpPr/>
            <p:nvPr/>
          </p:nvSpPr>
          <p:spPr>
            <a:xfrm>
              <a:off x="2387520" y="721656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5" name="Gerader Verbinder 63"/>
            <p:cNvSpPr/>
            <p:nvPr/>
          </p:nvSpPr>
          <p:spPr>
            <a:xfrm>
              <a:off x="2387520" y="668448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6" name="Gerader Verbinder 64"/>
            <p:cNvSpPr/>
            <p:nvPr/>
          </p:nvSpPr>
          <p:spPr>
            <a:xfrm>
              <a:off x="2387520" y="615132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7" name="Gerader Verbinder 65"/>
            <p:cNvSpPr/>
            <p:nvPr/>
          </p:nvSpPr>
          <p:spPr>
            <a:xfrm>
              <a:off x="2387520" y="561960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8" name="Gerader Verbinder 66"/>
            <p:cNvSpPr/>
            <p:nvPr/>
          </p:nvSpPr>
          <p:spPr>
            <a:xfrm flipH="1">
              <a:off x="15715080" y="881352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9" name="Gerader Verbinder 67"/>
            <p:cNvSpPr/>
            <p:nvPr/>
          </p:nvSpPr>
          <p:spPr>
            <a:xfrm flipH="1">
              <a:off x="15715080" y="828072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0" name="Gerader Verbinder 68"/>
            <p:cNvSpPr/>
            <p:nvPr/>
          </p:nvSpPr>
          <p:spPr>
            <a:xfrm flipH="1">
              <a:off x="15715080" y="774864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1" name="Gerader Verbinder 69"/>
            <p:cNvSpPr/>
            <p:nvPr/>
          </p:nvSpPr>
          <p:spPr>
            <a:xfrm flipH="1">
              <a:off x="15715080" y="721656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2" name="Gerader Verbinder 70"/>
            <p:cNvSpPr/>
            <p:nvPr/>
          </p:nvSpPr>
          <p:spPr>
            <a:xfrm flipH="1">
              <a:off x="15715080" y="668448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3" name="Gerader Verbinder 71"/>
            <p:cNvSpPr/>
            <p:nvPr/>
          </p:nvSpPr>
          <p:spPr>
            <a:xfrm flipH="1">
              <a:off x="15715080" y="615132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4" name="Gerader Verbinder 72"/>
            <p:cNvSpPr/>
            <p:nvPr/>
          </p:nvSpPr>
          <p:spPr>
            <a:xfrm flipH="1">
              <a:off x="15715080" y="5619600"/>
              <a:ext cx="13464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5" name="Rechteck 49"/>
            <p:cNvSpPr/>
            <p:nvPr/>
          </p:nvSpPr>
          <p:spPr>
            <a:xfrm>
              <a:off x="8759880" y="9259200"/>
              <a:ext cx="123444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76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Time (s)</a:t>
              </a:r>
              <a:endParaRPr lang="en-IE" sz="176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6" name="Rechteck 50"/>
            <p:cNvSpPr/>
            <p:nvPr/>
          </p:nvSpPr>
          <p:spPr>
            <a:xfrm>
              <a:off x="2130120" y="8682840"/>
              <a:ext cx="255240" cy="33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-6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7" name="Rechteck 51"/>
            <p:cNvSpPr/>
            <p:nvPr/>
          </p:nvSpPr>
          <p:spPr>
            <a:xfrm>
              <a:off x="2130120" y="8150040"/>
              <a:ext cx="25524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-4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8" name="Rechteck 52"/>
            <p:cNvSpPr/>
            <p:nvPr/>
          </p:nvSpPr>
          <p:spPr>
            <a:xfrm>
              <a:off x="2130120" y="7617960"/>
              <a:ext cx="255240" cy="33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-2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9" name="Rechteck 53"/>
            <p:cNvSpPr/>
            <p:nvPr/>
          </p:nvSpPr>
          <p:spPr>
            <a:xfrm>
              <a:off x="2186640" y="7084800"/>
              <a:ext cx="165600" cy="33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0" name="Rechteck 54"/>
            <p:cNvSpPr/>
            <p:nvPr/>
          </p:nvSpPr>
          <p:spPr>
            <a:xfrm>
              <a:off x="2186640" y="6553800"/>
              <a:ext cx="165600" cy="330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1" name="Rechteck 55"/>
            <p:cNvSpPr/>
            <p:nvPr/>
          </p:nvSpPr>
          <p:spPr>
            <a:xfrm>
              <a:off x="2186640" y="6020280"/>
              <a:ext cx="16560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4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2" name="Rechteck 56"/>
            <p:cNvSpPr/>
            <p:nvPr/>
          </p:nvSpPr>
          <p:spPr>
            <a:xfrm>
              <a:off x="2186640" y="5488200"/>
              <a:ext cx="165600" cy="333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6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3" name="Freihandform: Form 24"/>
            <p:cNvSpPr/>
            <p:nvPr/>
          </p:nvSpPr>
          <p:spPr>
            <a:xfrm>
              <a:off x="2386440" y="5977440"/>
              <a:ext cx="13461480" cy="2629800"/>
            </a:xfrm>
            <a:custGeom>
              <a:avLst/>
              <a:gdLst>
                <a:gd name="textAreaLeft" fmla="*/ 0 w 13461480"/>
                <a:gd name="textAreaRight" fmla="*/ 13461840 w 13461480"/>
                <a:gd name="textAreaTop" fmla="*/ 0 h 2629800"/>
                <a:gd name="textAreaBottom" fmla="*/ 2630160 h 2629800"/>
              </a:gdLst>
              <a:ahLst/>
              <a:cxnLst/>
              <a:rect l="textAreaLeft" t="textAreaTop" r="textAreaRight" b="textAreaBottom"/>
              <a:pathLst>
                <a:path w="27511" h="5381">
                  <a:moveTo>
                    <a:pt x="0" y="2358"/>
                  </a:moveTo>
                  <a:lnTo>
                    <a:pt x="4" y="2355"/>
                  </a:lnTo>
                  <a:lnTo>
                    <a:pt x="11" y="2357"/>
                  </a:lnTo>
                  <a:lnTo>
                    <a:pt x="18" y="2367"/>
                  </a:lnTo>
                  <a:lnTo>
                    <a:pt x="24" y="2382"/>
                  </a:lnTo>
                  <a:lnTo>
                    <a:pt x="31" y="2395"/>
                  </a:lnTo>
                  <a:lnTo>
                    <a:pt x="38" y="2398"/>
                  </a:lnTo>
                  <a:lnTo>
                    <a:pt x="45" y="2385"/>
                  </a:lnTo>
                  <a:lnTo>
                    <a:pt x="52" y="2354"/>
                  </a:lnTo>
                  <a:lnTo>
                    <a:pt x="59" y="2309"/>
                  </a:lnTo>
                  <a:lnTo>
                    <a:pt x="66" y="2259"/>
                  </a:lnTo>
                  <a:lnTo>
                    <a:pt x="73" y="2215"/>
                  </a:lnTo>
                  <a:lnTo>
                    <a:pt x="79" y="2191"/>
                  </a:lnTo>
                  <a:lnTo>
                    <a:pt x="86" y="2194"/>
                  </a:lnTo>
                  <a:lnTo>
                    <a:pt x="93" y="2225"/>
                  </a:lnTo>
                  <a:lnTo>
                    <a:pt x="100" y="2281"/>
                  </a:lnTo>
                  <a:lnTo>
                    <a:pt x="107" y="2352"/>
                  </a:lnTo>
                  <a:lnTo>
                    <a:pt x="114" y="2426"/>
                  </a:lnTo>
                  <a:lnTo>
                    <a:pt x="121" y="2492"/>
                  </a:lnTo>
                  <a:lnTo>
                    <a:pt x="127" y="2540"/>
                  </a:lnTo>
                  <a:lnTo>
                    <a:pt x="134" y="2567"/>
                  </a:lnTo>
                  <a:lnTo>
                    <a:pt x="141" y="2574"/>
                  </a:lnTo>
                  <a:lnTo>
                    <a:pt x="148" y="2567"/>
                  </a:lnTo>
                  <a:lnTo>
                    <a:pt x="155" y="2553"/>
                  </a:lnTo>
                  <a:lnTo>
                    <a:pt x="162" y="2542"/>
                  </a:lnTo>
                  <a:lnTo>
                    <a:pt x="169" y="2536"/>
                  </a:lnTo>
                  <a:lnTo>
                    <a:pt x="176" y="2538"/>
                  </a:lnTo>
                  <a:lnTo>
                    <a:pt x="182" y="2546"/>
                  </a:lnTo>
                  <a:lnTo>
                    <a:pt x="189" y="2558"/>
                  </a:lnTo>
                  <a:lnTo>
                    <a:pt x="197" y="2570"/>
                  </a:lnTo>
                  <a:lnTo>
                    <a:pt x="203" y="2585"/>
                  </a:lnTo>
                  <a:lnTo>
                    <a:pt x="210" y="2602"/>
                  </a:lnTo>
                  <a:lnTo>
                    <a:pt x="217" y="2626"/>
                  </a:lnTo>
                  <a:lnTo>
                    <a:pt x="224" y="2654"/>
                  </a:lnTo>
                  <a:lnTo>
                    <a:pt x="231" y="2683"/>
                  </a:lnTo>
                  <a:lnTo>
                    <a:pt x="237" y="2705"/>
                  </a:lnTo>
                  <a:lnTo>
                    <a:pt x="244" y="2718"/>
                  </a:lnTo>
                  <a:lnTo>
                    <a:pt x="252" y="2717"/>
                  </a:lnTo>
                  <a:lnTo>
                    <a:pt x="258" y="2705"/>
                  </a:lnTo>
                  <a:lnTo>
                    <a:pt x="265" y="2686"/>
                  </a:lnTo>
                  <a:lnTo>
                    <a:pt x="272" y="2667"/>
                  </a:lnTo>
                  <a:lnTo>
                    <a:pt x="279" y="2656"/>
                  </a:lnTo>
                  <a:lnTo>
                    <a:pt x="286" y="2656"/>
                  </a:lnTo>
                  <a:lnTo>
                    <a:pt x="292" y="2664"/>
                  </a:lnTo>
                  <a:lnTo>
                    <a:pt x="300" y="2679"/>
                  </a:lnTo>
                  <a:lnTo>
                    <a:pt x="307" y="2698"/>
                  </a:lnTo>
                  <a:lnTo>
                    <a:pt x="313" y="2720"/>
                  </a:lnTo>
                  <a:lnTo>
                    <a:pt x="320" y="2743"/>
                  </a:lnTo>
                  <a:lnTo>
                    <a:pt x="327" y="2768"/>
                  </a:lnTo>
                  <a:lnTo>
                    <a:pt x="334" y="2792"/>
                  </a:lnTo>
                  <a:lnTo>
                    <a:pt x="340" y="2812"/>
                  </a:lnTo>
                  <a:lnTo>
                    <a:pt x="348" y="2825"/>
                  </a:lnTo>
                  <a:lnTo>
                    <a:pt x="355" y="2830"/>
                  </a:lnTo>
                  <a:lnTo>
                    <a:pt x="361" y="2827"/>
                  </a:lnTo>
                  <a:lnTo>
                    <a:pt x="368" y="2820"/>
                  </a:lnTo>
                  <a:lnTo>
                    <a:pt x="375" y="2814"/>
                  </a:lnTo>
                  <a:lnTo>
                    <a:pt x="382" y="2808"/>
                  </a:lnTo>
                  <a:lnTo>
                    <a:pt x="389" y="2802"/>
                  </a:lnTo>
                  <a:lnTo>
                    <a:pt x="395" y="2787"/>
                  </a:lnTo>
                  <a:lnTo>
                    <a:pt x="403" y="2758"/>
                  </a:lnTo>
                  <a:lnTo>
                    <a:pt x="410" y="2707"/>
                  </a:lnTo>
                  <a:lnTo>
                    <a:pt x="416" y="2634"/>
                  </a:lnTo>
                  <a:lnTo>
                    <a:pt x="423" y="2548"/>
                  </a:lnTo>
                  <a:lnTo>
                    <a:pt x="430" y="2456"/>
                  </a:lnTo>
                  <a:lnTo>
                    <a:pt x="437" y="2376"/>
                  </a:lnTo>
                  <a:lnTo>
                    <a:pt x="444" y="2320"/>
                  </a:lnTo>
                  <a:lnTo>
                    <a:pt x="451" y="2298"/>
                  </a:lnTo>
                  <a:lnTo>
                    <a:pt x="458" y="2314"/>
                  </a:lnTo>
                  <a:lnTo>
                    <a:pt x="465" y="2367"/>
                  </a:lnTo>
                  <a:lnTo>
                    <a:pt x="471" y="2449"/>
                  </a:lnTo>
                  <a:lnTo>
                    <a:pt x="478" y="2547"/>
                  </a:lnTo>
                  <a:lnTo>
                    <a:pt x="485" y="2643"/>
                  </a:lnTo>
                  <a:lnTo>
                    <a:pt x="492" y="2723"/>
                  </a:lnTo>
                  <a:lnTo>
                    <a:pt x="499" y="2770"/>
                  </a:lnTo>
                  <a:lnTo>
                    <a:pt x="506" y="2776"/>
                  </a:lnTo>
                  <a:lnTo>
                    <a:pt x="513" y="2738"/>
                  </a:lnTo>
                  <a:lnTo>
                    <a:pt x="520" y="2661"/>
                  </a:lnTo>
                  <a:lnTo>
                    <a:pt x="526" y="2558"/>
                  </a:lnTo>
                  <a:lnTo>
                    <a:pt x="533" y="2445"/>
                  </a:lnTo>
                  <a:lnTo>
                    <a:pt x="540" y="2340"/>
                  </a:lnTo>
                  <a:lnTo>
                    <a:pt x="547" y="2256"/>
                  </a:lnTo>
                  <a:lnTo>
                    <a:pt x="554" y="2204"/>
                  </a:lnTo>
                  <a:lnTo>
                    <a:pt x="561" y="2185"/>
                  </a:lnTo>
                  <a:lnTo>
                    <a:pt x="568" y="2200"/>
                  </a:lnTo>
                  <a:lnTo>
                    <a:pt x="574" y="2239"/>
                  </a:lnTo>
                  <a:lnTo>
                    <a:pt x="581" y="2293"/>
                  </a:lnTo>
                  <a:lnTo>
                    <a:pt x="588" y="2348"/>
                  </a:lnTo>
                  <a:lnTo>
                    <a:pt x="595" y="2397"/>
                  </a:lnTo>
                  <a:lnTo>
                    <a:pt x="602" y="2434"/>
                  </a:lnTo>
                  <a:lnTo>
                    <a:pt x="609" y="2460"/>
                  </a:lnTo>
                  <a:lnTo>
                    <a:pt x="616" y="2475"/>
                  </a:lnTo>
                  <a:lnTo>
                    <a:pt x="623" y="2485"/>
                  </a:lnTo>
                  <a:lnTo>
                    <a:pt x="629" y="2495"/>
                  </a:lnTo>
                  <a:lnTo>
                    <a:pt x="636" y="2508"/>
                  </a:lnTo>
                  <a:lnTo>
                    <a:pt x="643" y="2526"/>
                  </a:lnTo>
                  <a:lnTo>
                    <a:pt x="650" y="2548"/>
                  </a:lnTo>
                  <a:lnTo>
                    <a:pt x="657" y="2575"/>
                  </a:lnTo>
                  <a:lnTo>
                    <a:pt x="664" y="2600"/>
                  </a:lnTo>
                  <a:lnTo>
                    <a:pt x="671" y="2620"/>
                  </a:lnTo>
                  <a:lnTo>
                    <a:pt x="678" y="2627"/>
                  </a:lnTo>
                  <a:lnTo>
                    <a:pt x="684" y="2617"/>
                  </a:lnTo>
                  <a:lnTo>
                    <a:pt x="691" y="2587"/>
                  </a:lnTo>
                  <a:lnTo>
                    <a:pt x="698" y="2540"/>
                  </a:lnTo>
                  <a:lnTo>
                    <a:pt x="705" y="2481"/>
                  </a:lnTo>
                  <a:lnTo>
                    <a:pt x="712" y="2418"/>
                  </a:lnTo>
                  <a:lnTo>
                    <a:pt x="719" y="2363"/>
                  </a:lnTo>
                  <a:lnTo>
                    <a:pt x="726" y="2324"/>
                  </a:lnTo>
                  <a:lnTo>
                    <a:pt x="733" y="2307"/>
                  </a:lnTo>
                  <a:lnTo>
                    <a:pt x="739" y="2314"/>
                  </a:lnTo>
                  <a:lnTo>
                    <a:pt x="746" y="2347"/>
                  </a:lnTo>
                  <a:lnTo>
                    <a:pt x="754" y="2397"/>
                  </a:lnTo>
                  <a:lnTo>
                    <a:pt x="760" y="2459"/>
                  </a:lnTo>
                  <a:lnTo>
                    <a:pt x="767" y="2521"/>
                  </a:lnTo>
                  <a:lnTo>
                    <a:pt x="774" y="2572"/>
                  </a:lnTo>
                  <a:lnTo>
                    <a:pt x="781" y="2603"/>
                  </a:lnTo>
                  <a:lnTo>
                    <a:pt x="788" y="2610"/>
                  </a:lnTo>
                  <a:lnTo>
                    <a:pt x="794" y="2594"/>
                  </a:lnTo>
                  <a:lnTo>
                    <a:pt x="801" y="2564"/>
                  </a:lnTo>
                  <a:lnTo>
                    <a:pt x="808" y="2531"/>
                  </a:lnTo>
                  <a:lnTo>
                    <a:pt x="815" y="2506"/>
                  </a:lnTo>
                  <a:lnTo>
                    <a:pt x="822" y="2499"/>
                  </a:lnTo>
                  <a:lnTo>
                    <a:pt x="829" y="2515"/>
                  </a:lnTo>
                  <a:lnTo>
                    <a:pt x="836" y="2550"/>
                  </a:lnTo>
                  <a:lnTo>
                    <a:pt x="842" y="2600"/>
                  </a:lnTo>
                  <a:lnTo>
                    <a:pt x="849" y="2654"/>
                  </a:lnTo>
                  <a:lnTo>
                    <a:pt x="857" y="2702"/>
                  </a:lnTo>
                  <a:lnTo>
                    <a:pt x="863" y="2737"/>
                  </a:lnTo>
                  <a:lnTo>
                    <a:pt x="870" y="2749"/>
                  </a:lnTo>
                  <a:lnTo>
                    <a:pt x="877" y="2738"/>
                  </a:lnTo>
                  <a:lnTo>
                    <a:pt x="884" y="2705"/>
                  </a:lnTo>
                  <a:lnTo>
                    <a:pt x="891" y="2661"/>
                  </a:lnTo>
                  <a:lnTo>
                    <a:pt x="897" y="2613"/>
                  </a:lnTo>
                  <a:lnTo>
                    <a:pt x="905" y="2576"/>
                  </a:lnTo>
                  <a:lnTo>
                    <a:pt x="912" y="2558"/>
                  </a:lnTo>
                  <a:lnTo>
                    <a:pt x="918" y="2558"/>
                  </a:lnTo>
                  <a:lnTo>
                    <a:pt x="925" y="2571"/>
                  </a:lnTo>
                  <a:lnTo>
                    <a:pt x="932" y="2589"/>
                  </a:lnTo>
                  <a:lnTo>
                    <a:pt x="939" y="2601"/>
                  </a:lnTo>
                  <a:lnTo>
                    <a:pt x="946" y="2596"/>
                  </a:lnTo>
                  <a:lnTo>
                    <a:pt x="952" y="2571"/>
                  </a:lnTo>
                  <a:lnTo>
                    <a:pt x="960" y="2526"/>
                  </a:lnTo>
                  <a:lnTo>
                    <a:pt x="967" y="2466"/>
                  </a:lnTo>
                  <a:lnTo>
                    <a:pt x="973" y="2400"/>
                  </a:lnTo>
                  <a:lnTo>
                    <a:pt x="980" y="2341"/>
                  </a:lnTo>
                  <a:lnTo>
                    <a:pt x="987" y="2303"/>
                  </a:lnTo>
                  <a:lnTo>
                    <a:pt x="994" y="2296"/>
                  </a:lnTo>
                  <a:lnTo>
                    <a:pt x="1001" y="2325"/>
                  </a:lnTo>
                  <a:lnTo>
                    <a:pt x="1008" y="2388"/>
                  </a:lnTo>
                  <a:lnTo>
                    <a:pt x="1015" y="2474"/>
                  </a:lnTo>
                  <a:lnTo>
                    <a:pt x="1022" y="2564"/>
                  </a:lnTo>
                  <a:lnTo>
                    <a:pt x="1028" y="2640"/>
                  </a:lnTo>
                  <a:lnTo>
                    <a:pt x="1035" y="2683"/>
                  </a:lnTo>
                  <a:lnTo>
                    <a:pt x="1042" y="2689"/>
                  </a:lnTo>
                  <a:lnTo>
                    <a:pt x="1049" y="2655"/>
                  </a:lnTo>
                  <a:lnTo>
                    <a:pt x="1056" y="2593"/>
                  </a:lnTo>
                  <a:lnTo>
                    <a:pt x="1063" y="2517"/>
                  </a:lnTo>
                  <a:lnTo>
                    <a:pt x="1070" y="2444"/>
                  </a:lnTo>
                  <a:lnTo>
                    <a:pt x="1076" y="2387"/>
                  </a:lnTo>
                  <a:lnTo>
                    <a:pt x="1083" y="2353"/>
                  </a:lnTo>
                  <a:lnTo>
                    <a:pt x="1090" y="2343"/>
                  </a:lnTo>
                  <a:lnTo>
                    <a:pt x="1097" y="2353"/>
                  </a:lnTo>
                  <a:lnTo>
                    <a:pt x="1104" y="2379"/>
                  </a:lnTo>
                  <a:lnTo>
                    <a:pt x="1111" y="2412"/>
                  </a:lnTo>
                  <a:lnTo>
                    <a:pt x="1118" y="2447"/>
                  </a:lnTo>
                  <a:lnTo>
                    <a:pt x="1125" y="2482"/>
                  </a:lnTo>
                  <a:lnTo>
                    <a:pt x="1131" y="2510"/>
                  </a:lnTo>
                  <a:lnTo>
                    <a:pt x="1138" y="2533"/>
                  </a:lnTo>
                  <a:lnTo>
                    <a:pt x="1145" y="2549"/>
                  </a:lnTo>
                  <a:lnTo>
                    <a:pt x="1152" y="2558"/>
                  </a:lnTo>
                  <a:lnTo>
                    <a:pt x="1159" y="2558"/>
                  </a:lnTo>
                  <a:lnTo>
                    <a:pt x="1166" y="2552"/>
                  </a:lnTo>
                  <a:lnTo>
                    <a:pt x="1173" y="2537"/>
                  </a:lnTo>
                  <a:lnTo>
                    <a:pt x="1180" y="2515"/>
                  </a:lnTo>
                  <a:lnTo>
                    <a:pt x="1186" y="2484"/>
                  </a:lnTo>
                  <a:lnTo>
                    <a:pt x="1193" y="2451"/>
                  </a:lnTo>
                  <a:lnTo>
                    <a:pt x="1200" y="2422"/>
                  </a:lnTo>
                  <a:lnTo>
                    <a:pt x="1207" y="2404"/>
                  </a:lnTo>
                  <a:lnTo>
                    <a:pt x="1214" y="2401"/>
                  </a:lnTo>
                  <a:lnTo>
                    <a:pt x="1221" y="2417"/>
                  </a:lnTo>
                  <a:lnTo>
                    <a:pt x="1228" y="2445"/>
                  </a:lnTo>
                  <a:lnTo>
                    <a:pt x="1235" y="2482"/>
                  </a:lnTo>
                  <a:lnTo>
                    <a:pt x="1241" y="2517"/>
                  </a:lnTo>
                  <a:lnTo>
                    <a:pt x="1248" y="2547"/>
                  </a:lnTo>
                  <a:lnTo>
                    <a:pt x="1255" y="2569"/>
                  </a:lnTo>
                  <a:lnTo>
                    <a:pt x="1262" y="2583"/>
                  </a:lnTo>
                  <a:lnTo>
                    <a:pt x="1269" y="2587"/>
                  </a:lnTo>
                  <a:lnTo>
                    <a:pt x="1276" y="2580"/>
                  </a:lnTo>
                  <a:lnTo>
                    <a:pt x="1283" y="2562"/>
                  </a:lnTo>
                  <a:lnTo>
                    <a:pt x="1289" y="2531"/>
                  </a:lnTo>
                  <a:lnTo>
                    <a:pt x="1296" y="2492"/>
                  </a:lnTo>
                  <a:lnTo>
                    <a:pt x="1303" y="2455"/>
                  </a:lnTo>
                  <a:lnTo>
                    <a:pt x="1310" y="2434"/>
                  </a:lnTo>
                  <a:lnTo>
                    <a:pt x="1317" y="2437"/>
                  </a:lnTo>
                  <a:lnTo>
                    <a:pt x="1324" y="2471"/>
                  </a:lnTo>
                  <a:lnTo>
                    <a:pt x="1331" y="2531"/>
                  </a:lnTo>
                  <a:lnTo>
                    <a:pt x="1338" y="2606"/>
                  </a:lnTo>
                  <a:lnTo>
                    <a:pt x="1344" y="2677"/>
                  </a:lnTo>
                  <a:lnTo>
                    <a:pt x="1351" y="2727"/>
                  </a:lnTo>
                  <a:lnTo>
                    <a:pt x="1358" y="2739"/>
                  </a:lnTo>
                  <a:lnTo>
                    <a:pt x="1365" y="2710"/>
                  </a:lnTo>
                  <a:lnTo>
                    <a:pt x="1372" y="2646"/>
                  </a:lnTo>
                  <a:lnTo>
                    <a:pt x="1379" y="2566"/>
                  </a:lnTo>
                  <a:lnTo>
                    <a:pt x="1386" y="2493"/>
                  </a:lnTo>
                  <a:lnTo>
                    <a:pt x="1393" y="2447"/>
                  </a:lnTo>
                  <a:lnTo>
                    <a:pt x="1399" y="2445"/>
                  </a:lnTo>
                  <a:lnTo>
                    <a:pt x="1406" y="2488"/>
                  </a:lnTo>
                  <a:lnTo>
                    <a:pt x="1414" y="2565"/>
                  </a:lnTo>
                  <a:lnTo>
                    <a:pt x="1420" y="2653"/>
                  </a:lnTo>
                  <a:lnTo>
                    <a:pt x="1427" y="2726"/>
                  </a:lnTo>
                  <a:lnTo>
                    <a:pt x="1434" y="2759"/>
                  </a:lnTo>
                  <a:lnTo>
                    <a:pt x="1441" y="2744"/>
                  </a:lnTo>
                  <a:lnTo>
                    <a:pt x="1448" y="2684"/>
                  </a:lnTo>
                  <a:lnTo>
                    <a:pt x="1454" y="2597"/>
                  </a:lnTo>
                  <a:lnTo>
                    <a:pt x="1462" y="2508"/>
                  </a:lnTo>
                  <a:lnTo>
                    <a:pt x="1469" y="2439"/>
                  </a:lnTo>
                  <a:lnTo>
                    <a:pt x="1475" y="2405"/>
                  </a:lnTo>
                  <a:lnTo>
                    <a:pt x="1482" y="2410"/>
                  </a:lnTo>
                  <a:lnTo>
                    <a:pt x="1489" y="2443"/>
                  </a:lnTo>
                  <a:lnTo>
                    <a:pt x="1496" y="2490"/>
                  </a:lnTo>
                  <a:lnTo>
                    <a:pt x="1502" y="2535"/>
                  </a:lnTo>
                  <a:lnTo>
                    <a:pt x="1509" y="2564"/>
                  </a:lnTo>
                  <a:lnTo>
                    <a:pt x="1517" y="2575"/>
                  </a:lnTo>
                  <a:lnTo>
                    <a:pt x="1523" y="2571"/>
                  </a:lnTo>
                  <a:lnTo>
                    <a:pt x="1530" y="2558"/>
                  </a:lnTo>
                  <a:lnTo>
                    <a:pt x="1537" y="2548"/>
                  </a:lnTo>
                  <a:lnTo>
                    <a:pt x="1544" y="2550"/>
                  </a:lnTo>
                  <a:lnTo>
                    <a:pt x="1551" y="2571"/>
                  </a:lnTo>
                  <a:lnTo>
                    <a:pt x="1557" y="2614"/>
                  </a:lnTo>
                  <a:lnTo>
                    <a:pt x="1565" y="2677"/>
                  </a:lnTo>
                  <a:lnTo>
                    <a:pt x="1572" y="2752"/>
                  </a:lnTo>
                  <a:lnTo>
                    <a:pt x="1578" y="2827"/>
                  </a:lnTo>
                  <a:lnTo>
                    <a:pt x="1585" y="2893"/>
                  </a:lnTo>
                  <a:lnTo>
                    <a:pt x="1592" y="2944"/>
                  </a:lnTo>
                  <a:lnTo>
                    <a:pt x="1599" y="2978"/>
                  </a:lnTo>
                  <a:lnTo>
                    <a:pt x="1606" y="3003"/>
                  </a:lnTo>
                  <a:lnTo>
                    <a:pt x="1613" y="3025"/>
                  </a:lnTo>
                  <a:lnTo>
                    <a:pt x="1620" y="3053"/>
                  </a:lnTo>
                  <a:lnTo>
                    <a:pt x="1627" y="3085"/>
                  </a:lnTo>
                  <a:lnTo>
                    <a:pt x="1633" y="3112"/>
                  </a:lnTo>
                  <a:lnTo>
                    <a:pt x="1640" y="3119"/>
                  </a:lnTo>
                  <a:lnTo>
                    <a:pt x="1647" y="3085"/>
                  </a:lnTo>
                  <a:lnTo>
                    <a:pt x="1654" y="2996"/>
                  </a:lnTo>
                  <a:lnTo>
                    <a:pt x="1661" y="2841"/>
                  </a:lnTo>
                  <a:lnTo>
                    <a:pt x="1668" y="2628"/>
                  </a:lnTo>
                  <a:lnTo>
                    <a:pt x="1675" y="2370"/>
                  </a:lnTo>
                  <a:lnTo>
                    <a:pt x="1682" y="2093"/>
                  </a:lnTo>
                  <a:lnTo>
                    <a:pt x="1688" y="1830"/>
                  </a:lnTo>
                  <a:lnTo>
                    <a:pt x="1695" y="1608"/>
                  </a:lnTo>
                  <a:lnTo>
                    <a:pt x="1702" y="1452"/>
                  </a:lnTo>
                  <a:lnTo>
                    <a:pt x="1709" y="1381"/>
                  </a:lnTo>
                  <a:lnTo>
                    <a:pt x="1716" y="1400"/>
                  </a:lnTo>
                  <a:lnTo>
                    <a:pt x="1723" y="1501"/>
                  </a:lnTo>
                  <a:lnTo>
                    <a:pt x="1730" y="1668"/>
                  </a:lnTo>
                  <a:lnTo>
                    <a:pt x="1736" y="1872"/>
                  </a:lnTo>
                  <a:lnTo>
                    <a:pt x="1743" y="2082"/>
                  </a:lnTo>
                  <a:lnTo>
                    <a:pt x="1750" y="2271"/>
                  </a:lnTo>
                  <a:lnTo>
                    <a:pt x="1757" y="2416"/>
                  </a:lnTo>
                  <a:lnTo>
                    <a:pt x="1764" y="2510"/>
                  </a:lnTo>
                  <a:lnTo>
                    <a:pt x="1771" y="2555"/>
                  </a:lnTo>
                  <a:lnTo>
                    <a:pt x="1778" y="2569"/>
                  </a:lnTo>
                  <a:lnTo>
                    <a:pt x="1785" y="2569"/>
                  </a:lnTo>
                  <a:lnTo>
                    <a:pt x="1791" y="2576"/>
                  </a:lnTo>
                  <a:lnTo>
                    <a:pt x="1798" y="2601"/>
                  </a:lnTo>
                  <a:lnTo>
                    <a:pt x="1805" y="2646"/>
                  </a:lnTo>
                  <a:lnTo>
                    <a:pt x="1812" y="2706"/>
                  </a:lnTo>
                  <a:lnTo>
                    <a:pt x="1819" y="2770"/>
                  </a:lnTo>
                  <a:lnTo>
                    <a:pt x="1826" y="2824"/>
                  </a:lnTo>
                  <a:lnTo>
                    <a:pt x="1833" y="2858"/>
                  </a:lnTo>
                  <a:lnTo>
                    <a:pt x="1840" y="2868"/>
                  </a:lnTo>
                  <a:lnTo>
                    <a:pt x="1846" y="2855"/>
                  </a:lnTo>
                  <a:lnTo>
                    <a:pt x="1853" y="2823"/>
                  </a:lnTo>
                  <a:lnTo>
                    <a:pt x="1860" y="2780"/>
                  </a:lnTo>
                  <a:lnTo>
                    <a:pt x="1867" y="2732"/>
                  </a:lnTo>
                  <a:lnTo>
                    <a:pt x="1874" y="2685"/>
                  </a:lnTo>
                  <a:lnTo>
                    <a:pt x="1881" y="2641"/>
                  </a:lnTo>
                  <a:lnTo>
                    <a:pt x="1888" y="2602"/>
                  </a:lnTo>
                  <a:lnTo>
                    <a:pt x="1895" y="2564"/>
                  </a:lnTo>
                  <a:lnTo>
                    <a:pt x="1901" y="2529"/>
                  </a:lnTo>
                  <a:lnTo>
                    <a:pt x="1908" y="2496"/>
                  </a:lnTo>
                  <a:lnTo>
                    <a:pt x="1915" y="2467"/>
                  </a:lnTo>
                  <a:lnTo>
                    <a:pt x="1922" y="2442"/>
                  </a:lnTo>
                  <a:lnTo>
                    <a:pt x="1929" y="2421"/>
                  </a:lnTo>
                  <a:lnTo>
                    <a:pt x="1936" y="2400"/>
                  </a:lnTo>
                  <a:lnTo>
                    <a:pt x="1943" y="2376"/>
                  </a:lnTo>
                  <a:lnTo>
                    <a:pt x="1950" y="2348"/>
                  </a:lnTo>
                  <a:lnTo>
                    <a:pt x="1956" y="2319"/>
                  </a:lnTo>
                  <a:lnTo>
                    <a:pt x="1963" y="2296"/>
                  </a:lnTo>
                  <a:lnTo>
                    <a:pt x="1970" y="2287"/>
                  </a:lnTo>
                  <a:lnTo>
                    <a:pt x="1977" y="2298"/>
                  </a:lnTo>
                  <a:lnTo>
                    <a:pt x="1984" y="2331"/>
                  </a:lnTo>
                  <a:lnTo>
                    <a:pt x="1991" y="2383"/>
                  </a:lnTo>
                  <a:lnTo>
                    <a:pt x="1998" y="2442"/>
                  </a:lnTo>
                  <a:lnTo>
                    <a:pt x="2004" y="2496"/>
                  </a:lnTo>
                  <a:lnTo>
                    <a:pt x="2011" y="2535"/>
                  </a:lnTo>
                  <a:lnTo>
                    <a:pt x="2019" y="2551"/>
                  </a:lnTo>
                  <a:lnTo>
                    <a:pt x="2025" y="2546"/>
                  </a:lnTo>
                  <a:lnTo>
                    <a:pt x="2032" y="2524"/>
                  </a:lnTo>
                  <a:lnTo>
                    <a:pt x="2039" y="2495"/>
                  </a:lnTo>
                  <a:lnTo>
                    <a:pt x="2046" y="2467"/>
                  </a:lnTo>
                  <a:lnTo>
                    <a:pt x="2053" y="2445"/>
                  </a:lnTo>
                  <a:lnTo>
                    <a:pt x="2059" y="2431"/>
                  </a:lnTo>
                  <a:lnTo>
                    <a:pt x="2066" y="2422"/>
                  </a:lnTo>
                  <a:lnTo>
                    <a:pt x="2074" y="2417"/>
                  </a:lnTo>
                  <a:lnTo>
                    <a:pt x="2080" y="2415"/>
                  </a:lnTo>
                  <a:lnTo>
                    <a:pt x="2087" y="2414"/>
                  </a:lnTo>
                  <a:lnTo>
                    <a:pt x="2094" y="2417"/>
                  </a:lnTo>
                  <a:lnTo>
                    <a:pt x="2101" y="2424"/>
                  </a:lnTo>
                  <a:lnTo>
                    <a:pt x="2108" y="2436"/>
                  </a:lnTo>
                  <a:lnTo>
                    <a:pt x="2114" y="2453"/>
                  </a:lnTo>
                  <a:lnTo>
                    <a:pt x="2122" y="2474"/>
                  </a:lnTo>
                  <a:lnTo>
                    <a:pt x="2129" y="2498"/>
                  </a:lnTo>
                  <a:lnTo>
                    <a:pt x="2135" y="2523"/>
                  </a:lnTo>
                  <a:lnTo>
                    <a:pt x="2142" y="2549"/>
                  </a:lnTo>
                  <a:lnTo>
                    <a:pt x="2149" y="2579"/>
                  </a:lnTo>
                  <a:lnTo>
                    <a:pt x="2156" y="2613"/>
                  </a:lnTo>
                  <a:lnTo>
                    <a:pt x="2163" y="2655"/>
                  </a:lnTo>
                  <a:lnTo>
                    <a:pt x="2170" y="2705"/>
                  </a:lnTo>
                  <a:lnTo>
                    <a:pt x="2177" y="2759"/>
                  </a:lnTo>
                  <a:lnTo>
                    <a:pt x="2184" y="2814"/>
                  </a:lnTo>
                  <a:lnTo>
                    <a:pt x="2190" y="2859"/>
                  </a:lnTo>
                  <a:lnTo>
                    <a:pt x="2197" y="2883"/>
                  </a:lnTo>
                  <a:lnTo>
                    <a:pt x="2204" y="2879"/>
                  </a:lnTo>
                  <a:lnTo>
                    <a:pt x="2211" y="2845"/>
                  </a:lnTo>
                  <a:lnTo>
                    <a:pt x="2217" y="2786"/>
                  </a:lnTo>
                  <a:lnTo>
                    <a:pt x="2225" y="2719"/>
                  </a:lnTo>
                  <a:lnTo>
                    <a:pt x="2232" y="2657"/>
                  </a:lnTo>
                  <a:lnTo>
                    <a:pt x="2238" y="2618"/>
                  </a:lnTo>
                  <a:lnTo>
                    <a:pt x="2245" y="2613"/>
                  </a:lnTo>
                  <a:lnTo>
                    <a:pt x="2252" y="2642"/>
                  </a:lnTo>
                  <a:lnTo>
                    <a:pt x="2259" y="2700"/>
                  </a:lnTo>
                  <a:lnTo>
                    <a:pt x="2266" y="2774"/>
                  </a:lnTo>
                  <a:lnTo>
                    <a:pt x="2273" y="2846"/>
                  </a:lnTo>
                  <a:lnTo>
                    <a:pt x="2280" y="2901"/>
                  </a:lnTo>
                  <a:lnTo>
                    <a:pt x="2287" y="2928"/>
                  </a:lnTo>
                  <a:lnTo>
                    <a:pt x="2293" y="2920"/>
                  </a:lnTo>
                  <a:lnTo>
                    <a:pt x="2300" y="2882"/>
                  </a:lnTo>
                  <a:lnTo>
                    <a:pt x="2307" y="2822"/>
                  </a:lnTo>
                  <a:lnTo>
                    <a:pt x="2314" y="2751"/>
                  </a:lnTo>
                  <a:lnTo>
                    <a:pt x="2321" y="2682"/>
                  </a:lnTo>
                  <a:lnTo>
                    <a:pt x="2328" y="2622"/>
                  </a:lnTo>
                  <a:lnTo>
                    <a:pt x="2335" y="2575"/>
                  </a:lnTo>
                  <a:lnTo>
                    <a:pt x="2342" y="2541"/>
                  </a:lnTo>
                  <a:lnTo>
                    <a:pt x="2348" y="2516"/>
                  </a:lnTo>
                  <a:lnTo>
                    <a:pt x="2355" y="2499"/>
                  </a:lnTo>
                  <a:lnTo>
                    <a:pt x="2362" y="2484"/>
                  </a:lnTo>
                  <a:lnTo>
                    <a:pt x="2369" y="2470"/>
                  </a:lnTo>
                  <a:lnTo>
                    <a:pt x="2376" y="2455"/>
                  </a:lnTo>
                  <a:lnTo>
                    <a:pt x="2383" y="2439"/>
                  </a:lnTo>
                  <a:lnTo>
                    <a:pt x="2390" y="2417"/>
                  </a:lnTo>
                  <a:lnTo>
                    <a:pt x="2397" y="2392"/>
                  </a:lnTo>
                  <a:lnTo>
                    <a:pt x="2403" y="2365"/>
                  </a:lnTo>
                  <a:lnTo>
                    <a:pt x="2410" y="2345"/>
                  </a:lnTo>
                  <a:lnTo>
                    <a:pt x="2417" y="2338"/>
                  </a:lnTo>
                  <a:lnTo>
                    <a:pt x="2424" y="2355"/>
                  </a:lnTo>
                  <a:lnTo>
                    <a:pt x="2431" y="2396"/>
                  </a:lnTo>
                  <a:lnTo>
                    <a:pt x="2438" y="2456"/>
                  </a:lnTo>
                  <a:lnTo>
                    <a:pt x="2445" y="2521"/>
                  </a:lnTo>
                  <a:lnTo>
                    <a:pt x="2451" y="2573"/>
                  </a:lnTo>
                  <a:lnTo>
                    <a:pt x="2458" y="2595"/>
                  </a:lnTo>
                  <a:lnTo>
                    <a:pt x="2465" y="2578"/>
                  </a:lnTo>
                  <a:lnTo>
                    <a:pt x="2472" y="2523"/>
                  </a:lnTo>
                  <a:lnTo>
                    <a:pt x="2479" y="2441"/>
                  </a:lnTo>
                  <a:lnTo>
                    <a:pt x="2486" y="2351"/>
                  </a:lnTo>
                  <a:lnTo>
                    <a:pt x="2493" y="2276"/>
                  </a:lnTo>
                  <a:lnTo>
                    <a:pt x="2500" y="2234"/>
                  </a:lnTo>
                  <a:lnTo>
                    <a:pt x="2506" y="2239"/>
                  </a:lnTo>
                  <a:lnTo>
                    <a:pt x="2513" y="2293"/>
                  </a:lnTo>
                  <a:lnTo>
                    <a:pt x="2520" y="2382"/>
                  </a:lnTo>
                  <a:lnTo>
                    <a:pt x="2527" y="2491"/>
                  </a:lnTo>
                  <a:lnTo>
                    <a:pt x="2534" y="2596"/>
                  </a:lnTo>
                  <a:lnTo>
                    <a:pt x="2541" y="2677"/>
                  </a:lnTo>
                  <a:lnTo>
                    <a:pt x="2548" y="2721"/>
                  </a:lnTo>
                  <a:lnTo>
                    <a:pt x="2555" y="2725"/>
                  </a:lnTo>
                  <a:lnTo>
                    <a:pt x="2561" y="2689"/>
                  </a:lnTo>
                  <a:lnTo>
                    <a:pt x="2568" y="2621"/>
                  </a:lnTo>
                  <a:lnTo>
                    <a:pt x="2576" y="2533"/>
                  </a:lnTo>
                  <a:lnTo>
                    <a:pt x="2582" y="2434"/>
                  </a:lnTo>
                  <a:lnTo>
                    <a:pt x="2589" y="2336"/>
                  </a:lnTo>
                  <a:lnTo>
                    <a:pt x="2596" y="2248"/>
                  </a:lnTo>
                  <a:lnTo>
                    <a:pt x="2603" y="2175"/>
                  </a:lnTo>
                  <a:lnTo>
                    <a:pt x="2610" y="2124"/>
                  </a:lnTo>
                  <a:lnTo>
                    <a:pt x="2616" y="2098"/>
                  </a:lnTo>
                  <a:lnTo>
                    <a:pt x="2623" y="2098"/>
                  </a:lnTo>
                  <a:lnTo>
                    <a:pt x="2631" y="2124"/>
                  </a:lnTo>
                  <a:lnTo>
                    <a:pt x="2637" y="2176"/>
                  </a:lnTo>
                  <a:lnTo>
                    <a:pt x="2644" y="2246"/>
                  </a:lnTo>
                  <a:lnTo>
                    <a:pt x="2651" y="2327"/>
                  </a:lnTo>
                  <a:lnTo>
                    <a:pt x="2658" y="2407"/>
                  </a:lnTo>
                  <a:lnTo>
                    <a:pt x="2664" y="2470"/>
                  </a:lnTo>
                  <a:lnTo>
                    <a:pt x="2671" y="2506"/>
                  </a:lnTo>
                  <a:lnTo>
                    <a:pt x="2679" y="2510"/>
                  </a:lnTo>
                  <a:lnTo>
                    <a:pt x="2685" y="2487"/>
                  </a:lnTo>
                  <a:lnTo>
                    <a:pt x="2692" y="2447"/>
                  </a:lnTo>
                  <a:lnTo>
                    <a:pt x="2699" y="2406"/>
                  </a:lnTo>
                  <a:lnTo>
                    <a:pt x="2706" y="2378"/>
                  </a:lnTo>
                  <a:lnTo>
                    <a:pt x="2713" y="2374"/>
                  </a:lnTo>
                  <a:lnTo>
                    <a:pt x="2719" y="2396"/>
                  </a:lnTo>
                  <a:lnTo>
                    <a:pt x="2727" y="2442"/>
                  </a:lnTo>
                  <a:lnTo>
                    <a:pt x="2734" y="2503"/>
                  </a:lnTo>
                  <a:lnTo>
                    <a:pt x="2740" y="2566"/>
                  </a:lnTo>
                  <a:lnTo>
                    <a:pt x="2747" y="2622"/>
                  </a:lnTo>
                  <a:lnTo>
                    <a:pt x="2754" y="2658"/>
                  </a:lnTo>
                  <a:lnTo>
                    <a:pt x="2761" y="2670"/>
                  </a:lnTo>
                  <a:lnTo>
                    <a:pt x="2768" y="2653"/>
                  </a:lnTo>
                  <a:lnTo>
                    <a:pt x="2774" y="2612"/>
                  </a:lnTo>
                  <a:lnTo>
                    <a:pt x="2782" y="2553"/>
                  </a:lnTo>
                  <a:lnTo>
                    <a:pt x="2789" y="2488"/>
                  </a:lnTo>
                  <a:lnTo>
                    <a:pt x="2795" y="2429"/>
                  </a:lnTo>
                  <a:lnTo>
                    <a:pt x="2802" y="2391"/>
                  </a:lnTo>
                  <a:lnTo>
                    <a:pt x="2809" y="2379"/>
                  </a:lnTo>
                  <a:lnTo>
                    <a:pt x="2816" y="2396"/>
                  </a:lnTo>
                  <a:lnTo>
                    <a:pt x="2823" y="2436"/>
                  </a:lnTo>
                  <a:lnTo>
                    <a:pt x="2830" y="2488"/>
                  </a:lnTo>
                  <a:lnTo>
                    <a:pt x="2837" y="2540"/>
                  </a:lnTo>
                  <a:lnTo>
                    <a:pt x="2844" y="2583"/>
                  </a:lnTo>
                  <a:lnTo>
                    <a:pt x="2850" y="2614"/>
                  </a:lnTo>
                  <a:lnTo>
                    <a:pt x="2857" y="2633"/>
                  </a:lnTo>
                  <a:lnTo>
                    <a:pt x="2864" y="2647"/>
                  </a:lnTo>
                  <a:lnTo>
                    <a:pt x="2871" y="2662"/>
                  </a:lnTo>
                  <a:lnTo>
                    <a:pt x="2878" y="2683"/>
                  </a:lnTo>
                  <a:lnTo>
                    <a:pt x="2885" y="2712"/>
                  </a:lnTo>
                  <a:lnTo>
                    <a:pt x="2892" y="2745"/>
                  </a:lnTo>
                  <a:lnTo>
                    <a:pt x="2898" y="2776"/>
                  </a:lnTo>
                  <a:lnTo>
                    <a:pt x="2905" y="2797"/>
                  </a:lnTo>
                  <a:lnTo>
                    <a:pt x="2912" y="2801"/>
                  </a:lnTo>
                  <a:lnTo>
                    <a:pt x="2919" y="2785"/>
                  </a:lnTo>
                  <a:lnTo>
                    <a:pt x="2926" y="2750"/>
                  </a:lnTo>
                  <a:lnTo>
                    <a:pt x="2933" y="2705"/>
                  </a:lnTo>
                  <a:lnTo>
                    <a:pt x="2940" y="2655"/>
                  </a:lnTo>
                  <a:lnTo>
                    <a:pt x="2947" y="2610"/>
                  </a:lnTo>
                  <a:lnTo>
                    <a:pt x="2953" y="2575"/>
                  </a:lnTo>
                  <a:lnTo>
                    <a:pt x="2960" y="2552"/>
                  </a:lnTo>
                  <a:lnTo>
                    <a:pt x="2967" y="2541"/>
                  </a:lnTo>
                  <a:lnTo>
                    <a:pt x="2974" y="2540"/>
                  </a:lnTo>
                  <a:lnTo>
                    <a:pt x="2981" y="2548"/>
                  </a:lnTo>
                  <a:lnTo>
                    <a:pt x="2988" y="2568"/>
                  </a:lnTo>
                  <a:lnTo>
                    <a:pt x="2995" y="2599"/>
                  </a:lnTo>
                  <a:lnTo>
                    <a:pt x="3002" y="2645"/>
                  </a:lnTo>
                  <a:lnTo>
                    <a:pt x="3008" y="2705"/>
                  </a:lnTo>
                  <a:lnTo>
                    <a:pt x="3015" y="2778"/>
                  </a:lnTo>
                  <a:lnTo>
                    <a:pt x="3022" y="2860"/>
                  </a:lnTo>
                  <a:lnTo>
                    <a:pt x="3029" y="2943"/>
                  </a:lnTo>
                  <a:lnTo>
                    <a:pt x="3036" y="3020"/>
                  </a:lnTo>
                  <a:lnTo>
                    <a:pt x="3043" y="3082"/>
                  </a:lnTo>
                  <a:lnTo>
                    <a:pt x="3050" y="3122"/>
                  </a:lnTo>
                  <a:lnTo>
                    <a:pt x="3057" y="3136"/>
                  </a:lnTo>
                  <a:lnTo>
                    <a:pt x="3063" y="3123"/>
                  </a:lnTo>
                  <a:lnTo>
                    <a:pt x="3070" y="3084"/>
                  </a:lnTo>
                  <a:lnTo>
                    <a:pt x="3077" y="3025"/>
                  </a:lnTo>
                  <a:lnTo>
                    <a:pt x="3084" y="2950"/>
                  </a:lnTo>
                  <a:lnTo>
                    <a:pt x="3091" y="2866"/>
                  </a:lnTo>
                  <a:lnTo>
                    <a:pt x="3098" y="2779"/>
                  </a:lnTo>
                  <a:lnTo>
                    <a:pt x="3105" y="2693"/>
                  </a:lnTo>
                  <a:lnTo>
                    <a:pt x="3112" y="2613"/>
                  </a:lnTo>
                  <a:lnTo>
                    <a:pt x="3118" y="2542"/>
                  </a:lnTo>
                  <a:lnTo>
                    <a:pt x="3125" y="2480"/>
                  </a:lnTo>
                  <a:lnTo>
                    <a:pt x="3133" y="2424"/>
                  </a:lnTo>
                  <a:lnTo>
                    <a:pt x="3139" y="2374"/>
                  </a:lnTo>
                  <a:lnTo>
                    <a:pt x="3146" y="2325"/>
                  </a:lnTo>
                  <a:lnTo>
                    <a:pt x="3153" y="2282"/>
                  </a:lnTo>
                  <a:lnTo>
                    <a:pt x="3160" y="2245"/>
                  </a:lnTo>
                  <a:lnTo>
                    <a:pt x="3166" y="2222"/>
                  </a:lnTo>
                  <a:lnTo>
                    <a:pt x="3173" y="2220"/>
                  </a:lnTo>
                  <a:lnTo>
                    <a:pt x="3180" y="2244"/>
                  </a:lnTo>
                  <a:lnTo>
                    <a:pt x="3187" y="2298"/>
                  </a:lnTo>
                  <a:lnTo>
                    <a:pt x="3194" y="2378"/>
                  </a:lnTo>
                  <a:lnTo>
                    <a:pt x="3201" y="2473"/>
                  </a:lnTo>
                  <a:lnTo>
                    <a:pt x="3208" y="2570"/>
                  </a:lnTo>
                  <a:lnTo>
                    <a:pt x="3215" y="2654"/>
                  </a:lnTo>
                  <a:lnTo>
                    <a:pt x="3221" y="2708"/>
                  </a:lnTo>
                  <a:lnTo>
                    <a:pt x="3228" y="2722"/>
                  </a:lnTo>
                  <a:lnTo>
                    <a:pt x="3236" y="2690"/>
                  </a:lnTo>
                  <a:lnTo>
                    <a:pt x="3242" y="2615"/>
                  </a:lnTo>
                  <a:lnTo>
                    <a:pt x="3249" y="2506"/>
                  </a:lnTo>
                  <a:lnTo>
                    <a:pt x="3256" y="2379"/>
                  </a:lnTo>
                  <a:lnTo>
                    <a:pt x="3263" y="2253"/>
                  </a:lnTo>
                  <a:lnTo>
                    <a:pt x="3270" y="2147"/>
                  </a:lnTo>
                  <a:lnTo>
                    <a:pt x="3276" y="2078"/>
                  </a:lnTo>
                  <a:lnTo>
                    <a:pt x="3284" y="2051"/>
                  </a:lnTo>
                  <a:lnTo>
                    <a:pt x="3291" y="2065"/>
                  </a:lnTo>
                  <a:lnTo>
                    <a:pt x="3297" y="2107"/>
                  </a:lnTo>
                  <a:lnTo>
                    <a:pt x="3304" y="2162"/>
                  </a:lnTo>
                  <a:lnTo>
                    <a:pt x="3311" y="2213"/>
                  </a:lnTo>
                  <a:lnTo>
                    <a:pt x="3318" y="2248"/>
                  </a:lnTo>
                  <a:lnTo>
                    <a:pt x="3325" y="2261"/>
                  </a:lnTo>
                  <a:lnTo>
                    <a:pt x="3331" y="2257"/>
                  </a:lnTo>
                  <a:lnTo>
                    <a:pt x="3339" y="2246"/>
                  </a:lnTo>
                  <a:lnTo>
                    <a:pt x="3346" y="2237"/>
                  </a:lnTo>
                  <a:lnTo>
                    <a:pt x="3352" y="2239"/>
                  </a:lnTo>
                  <a:lnTo>
                    <a:pt x="3359" y="2255"/>
                  </a:lnTo>
                  <a:lnTo>
                    <a:pt x="3366" y="2276"/>
                  </a:lnTo>
                  <a:lnTo>
                    <a:pt x="3373" y="2297"/>
                  </a:lnTo>
                  <a:lnTo>
                    <a:pt x="3379" y="2303"/>
                  </a:lnTo>
                  <a:lnTo>
                    <a:pt x="3387" y="2290"/>
                  </a:lnTo>
                  <a:lnTo>
                    <a:pt x="3394" y="2254"/>
                  </a:lnTo>
                  <a:lnTo>
                    <a:pt x="3400" y="2200"/>
                  </a:lnTo>
                  <a:lnTo>
                    <a:pt x="3407" y="2141"/>
                  </a:lnTo>
                  <a:lnTo>
                    <a:pt x="3414" y="2089"/>
                  </a:lnTo>
                  <a:lnTo>
                    <a:pt x="3421" y="2053"/>
                  </a:lnTo>
                  <a:lnTo>
                    <a:pt x="3428" y="2042"/>
                  </a:lnTo>
                  <a:lnTo>
                    <a:pt x="3435" y="2056"/>
                  </a:lnTo>
                  <a:lnTo>
                    <a:pt x="3442" y="2092"/>
                  </a:lnTo>
                  <a:lnTo>
                    <a:pt x="3449" y="2143"/>
                  </a:lnTo>
                  <a:lnTo>
                    <a:pt x="3455" y="2196"/>
                  </a:lnTo>
                  <a:lnTo>
                    <a:pt x="3462" y="2243"/>
                  </a:lnTo>
                  <a:lnTo>
                    <a:pt x="3469" y="2273"/>
                  </a:lnTo>
                  <a:lnTo>
                    <a:pt x="3476" y="2286"/>
                  </a:lnTo>
                  <a:lnTo>
                    <a:pt x="3483" y="2283"/>
                  </a:lnTo>
                  <a:lnTo>
                    <a:pt x="3490" y="2273"/>
                  </a:lnTo>
                  <a:lnTo>
                    <a:pt x="3497" y="2264"/>
                  </a:lnTo>
                  <a:lnTo>
                    <a:pt x="3504" y="2261"/>
                  </a:lnTo>
                  <a:lnTo>
                    <a:pt x="3510" y="2266"/>
                  </a:lnTo>
                  <a:lnTo>
                    <a:pt x="3517" y="2270"/>
                  </a:lnTo>
                  <a:lnTo>
                    <a:pt x="3524" y="2262"/>
                  </a:lnTo>
                  <a:lnTo>
                    <a:pt x="3531" y="2233"/>
                  </a:lnTo>
                  <a:lnTo>
                    <a:pt x="3538" y="2180"/>
                  </a:lnTo>
                  <a:lnTo>
                    <a:pt x="3545" y="2115"/>
                  </a:lnTo>
                  <a:lnTo>
                    <a:pt x="3552" y="2054"/>
                  </a:lnTo>
                  <a:lnTo>
                    <a:pt x="3559" y="2016"/>
                  </a:lnTo>
                  <a:lnTo>
                    <a:pt x="3565" y="2016"/>
                  </a:lnTo>
                  <a:lnTo>
                    <a:pt x="3572" y="2058"/>
                  </a:lnTo>
                  <a:lnTo>
                    <a:pt x="3579" y="2135"/>
                  </a:lnTo>
                  <a:lnTo>
                    <a:pt x="3586" y="2233"/>
                  </a:lnTo>
                  <a:lnTo>
                    <a:pt x="3593" y="2342"/>
                  </a:lnTo>
                  <a:lnTo>
                    <a:pt x="3600" y="2455"/>
                  </a:lnTo>
                  <a:lnTo>
                    <a:pt x="3607" y="2572"/>
                  </a:lnTo>
                  <a:lnTo>
                    <a:pt x="3613" y="2700"/>
                  </a:lnTo>
                  <a:lnTo>
                    <a:pt x="3620" y="2846"/>
                  </a:lnTo>
                  <a:lnTo>
                    <a:pt x="3627" y="3015"/>
                  </a:lnTo>
                  <a:lnTo>
                    <a:pt x="3634" y="3211"/>
                  </a:lnTo>
                  <a:lnTo>
                    <a:pt x="3641" y="3428"/>
                  </a:lnTo>
                  <a:lnTo>
                    <a:pt x="3648" y="3658"/>
                  </a:lnTo>
                  <a:lnTo>
                    <a:pt x="3655" y="3888"/>
                  </a:lnTo>
                  <a:lnTo>
                    <a:pt x="3662" y="4110"/>
                  </a:lnTo>
                  <a:lnTo>
                    <a:pt x="3668" y="4311"/>
                  </a:lnTo>
                  <a:lnTo>
                    <a:pt x="3675" y="4485"/>
                  </a:lnTo>
                  <a:lnTo>
                    <a:pt x="3682" y="4626"/>
                  </a:lnTo>
                  <a:lnTo>
                    <a:pt x="3689" y="4733"/>
                  </a:lnTo>
                  <a:lnTo>
                    <a:pt x="3696" y="4803"/>
                  </a:lnTo>
                  <a:lnTo>
                    <a:pt x="3703" y="4840"/>
                  </a:lnTo>
                  <a:lnTo>
                    <a:pt x="3710" y="4847"/>
                  </a:lnTo>
                  <a:lnTo>
                    <a:pt x="3717" y="4830"/>
                  </a:lnTo>
                  <a:lnTo>
                    <a:pt x="3723" y="4789"/>
                  </a:lnTo>
                  <a:lnTo>
                    <a:pt x="3730" y="4723"/>
                  </a:lnTo>
                  <a:lnTo>
                    <a:pt x="3737" y="4621"/>
                  </a:lnTo>
                  <a:lnTo>
                    <a:pt x="3744" y="4474"/>
                  </a:lnTo>
                  <a:lnTo>
                    <a:pt x="3751" y="4265"/>
                  </a:lnTo>
                  <a:lnTo>
                    <a:pt x="3758" y="3987"/>
                  </a:lnTo>
                  <a:lnTo>
                    <a:pt x="3765" y="3639"/>
                  </a:lnTo>
                  <a:lnTo>
                    <a:pt x="3772" y="3231"/>
                  </a:lnTo>
                  <a:lnTo>
                    <a:pt x="3778" y="2783"/>
                  </a:lnTo>
                  <a:lnTo>
                    <a:pt x="3785" y="2321"/>
                  </a:lnTo>
                  <a:lnTo>
                    <a:pt x="3793" y="1877"/>
                  </a:lnTo>
                  <a:lnTo>
                    <a:pt x="3799" y="1478"/>
                  </a:lnTo>
                  <a:lnTo>
                    <a:pt x="3806" y="1147"/>
                  </a:lnTo>
                  <a:lnTo>
                    <a:pt x="3813" y="892"/>
                  </a:lnTo>
                  <a:lnTo>
                    <a:pt x="3820" y="714"/>
                  </a:lnTo>
                  <a:lnTo>
                    <a:pt x="3826" y="607"/>
                  </a:lnTo>
                  <a:lnTo>
                    <a:pt x="3833" y="557"/>
                  </a:lnTo>
                  <a:lnTo>
                    <a:pt x="3841" y="554"/>
                  </a:lnTo>
                  <a:lnTo>
                    <a:pt x="3847" y="588"/>
                  </a:lnTo>
                  <a:lnTo>
                    <a:pt x="3854" y="654"/>
                  </a:lnTo>
                  <a:lnTo>
                    <a:pt x="3861" y="745"/>
                  </a:lnTo>
                  <a:lnTo>
                    <a:pt x="3868" y="853"/>
                  </a:lnTo>
                  <a:lnTo>
                    <a:pt x="3875" y="971"/>
                  </a:lnTo>
                  <a:lnTo>
                    <a:pt x="3881" y="1091"/>
                  </a:lnTo>
                  <a:lnTo>
                    <a:pt x="3888" y="1211"/>
                  </a:lnTo>
                  <a:lnTo>
                    <a:pt x="3896" y="1329"/>
                  </a:lnTo>
                  <a:lnTo>
                    <a:pt x="3902" y="1448"/>
                  </a:lnTo>
                  <a:lnTo>
                    <a:pt x="3909" y="1571"/>
                  </a:lnTo>
                  <a:lnTo>
                    <a:pt x="3916" y="1697"/>
                  </a:lnTo>
                  <a:lnTo>
                    <a:pt x="3923" y="1826"/>
                  </a:lnTo>
                  <a:lnTo>
                    <a:pt x="3930" y="1953"/>
                  </a:lnTo>
                  <a:lnTo>
                    <a:pt x="3936" y="2069"/>
                  </a:lnTo>
                  <a:lnTo>
                    <a:pt x="3944" y="2165"/>
                  </a:lnTo>
                  <a:lnTo>
                    <a:pt x="3951" y="2234"/>
                  </a:lnTo>
                  <a:lnTo>
                    <a:pt x="3957" y="2275"/>
                  </a:lnTo>
                  <a:lnTo>
                    <a:pt x="3964" y="2292"/>
                  </a:lnTo>
                  <a:lnTo>
                    <a:pt x="3971" y="2292"/>
                  </a:lnTo>
                  <a:lnTo>
                    <a:pt x="3978" y="2287"/>
                  </a:lnTo>
                  <a:lnTo>
                    <a:pt x="3985" y="2287"/>
                  </a:lnTo>
                  <a:lnTo>
                    <a:pt x="3992" y="2299"/>
                  </a:lnTo>
                  <a:lnTo>
                    <a:pt x="3999" y="2322"/>
                  </a:lnTo>
                  <a:lnTo>
                    <a:pt x="4006" y="2353"/>
                  </a:lnTo>
                  <a:lnTo>
                    <a:pt x="4012" y="2386"/>
                  </a:lnTo>
                  <a:lnTo>
                    <a:pt x="4019" y="2414"/>
                  </a:lnTo>
                  <a:lnTo>
                    <a:pt x="4026" y="2434"/>
                  </a:lnTo>
                  <a:lnTo>
                    <a:pt x="4033" y="2448"/>
                  </a:lnTo>
                  <a:lnTo>
                    <a:pt x="4040" y="2456"/>
                  </a:lnTo>
                  <a:lnTo>
                    <a:pt x="4047" y="2465"/>
                  </a:lnTo>
                  <a:lnTo>
                    <a:pt x="4054" y="2479"/>
                  </a:lnTo>
                  <a:lnTo>
                    <a:pt x="4060" y="2505"/>
                  </a:lnTo>
                  <a:lnTo>
                    <a:pt x="4067" y="2548"/>
                  </a:lnTo>
                  <a:lnTo>
                    <a:pt x="4074" y="2611"/>
                  </a:lnTo>
                  <a:lnTo>
                    <a:pt x="4081" y="2692"/>
                  </a:lnTo>
                  <a:lnTo>
                    <a:pt x="4088" y="2783"/>
                  </a:lnTo>
                  <a:lnTo>
                    <a:pt x="4095" y="2873"/>
                  </a:lnTo>
                  <a:lnTo>
                    <a:pt x="4102" y="2948"/>
                  </a:lnTo>
                  <a:lnTo>
                    <a:pt x="4109" y="2993"/>
                  </a:lnTo>
                  <a:lnTo>
                    <a:pt x="4115" y="3002"/>
                  </a:lnTo>
                  <a:lnTo>
                    <a:pt x="4122" y="2972"/>
                  </a:lnTo>
                  <a:lnTo>
                    <a:pt x="4129" y="2911"/>
                  </a:lnTo>
                  <a:lnTo>
                    <a:pt x="4136" y="2830"/>
                  </a:lnTo>
                  <a:lnTo>
                    <a:pt x="4143" y="2747"/>
                  </a:lnTo>
                  <a:lnTo>
                    <a:pt x="4150" y="2675"/>
                  </a:lnTo>
                  <a:lnTo>
                    <a:pt x="4157" y="2627"/>
                  </a:lnTo>
                  <a:lnTo>
                    <a:pt x="4164" y="2609"/>
                  </a:lnTo>
                  <a:lnTo>
                    <a:pt x="4170" y="2618"/>
                  </a:lnTo>
                  <a:lnTo>
                    <a:pt x="4177" y="2647"/>
                  </a:lnTo>
                  <a:lnTo>
                    <a:pt x="4184" y="2683"/>
                  </a:lnTo>
                  <a:lnTo>
                    <a:pt x="4191" y="2716"/>
                  </a:lnTo>
                  <a:lnTo>
                    <a:pt x="4198" y="2738"/>
                  </a:lnTo>
                  <a:lnTo>
                    <a:pt x="4205" y="2747"/>
                  </a:lnTo>
                  <a:lnTo>
                    <a:pt x="4212" y="2744"/>
                  </a:lnTo>
                  <a:lnTo>
                    <a:pt x="4219" y="2732"/>
                  </a:lnTo>
                  <a:lnTo>
                    <a:pt x="4225" y="2716"/>
                  </a:lnTo>
                  <a:lnTo>
                    <a:pt x="4232" y="2699"/>
                  </a:lnTo>
                  <a:lnTo>
                    <a:pt x="4239" y="2685"/>
                  </a:lnTo>
                  <a:lnTo>
                    <a:pt x="4246" y="2678"/>
                  </a:lnTo>
                  <a:lnTo>
                    <a:pt x="4253" y="2680"/>
                  </a:lnTo>
                  <a:lnTo>
                    <a:pt x="4260" y="2689"/>
                  </a:lnTo>
                  <a:lnTo>
                    <a:pt x="4267" y="2703"/>
                  </a:lnTo>
                  <a:lnTo>
                    <a:pt x="4274" y="2717"/>
                  </a:lnTo>
                  <a:lnTo>
                    <a:pt x="4280" y="2728"/>
                  </a:lnTo>
                  <a:lnTo>
                    <a:pt x="4287" y="2734"/>
                  </a:lnTo>
                  <a:lnTo>
                    <a:pt x="4295" y="2735"/>
                  </a:lnTo>
                  <a:lnTo>
                    <a:pt x="4301" y="2734"/>
                  </a:lnTo>
                  <a:lnTo>
                    <a:pt x="4308" y="2738"/>
                  </a:lnTo>
                  <a:lnTo>
                    <a:pt x="4315" y="2748"/>
                  </a:lnTo>
                  <a:lnTo>
                    <a:pt x="4322" y="2770"/>
                  </a:lnTo>
                  <a:lnTo>
                    <a:pt x="4328" y="2803"/>
                  </a:lnTo>
                  <a:lnTo>
                    <a:pt x="4335" y="2846"/>
                  </a:lnTo>
                  <a:lnTo>
                    <a:pt x="4342" y="2899"/>
                  </a:lnTo>
                  <a:lnTo>
                    <a:pt x="4349" y="2959"/>
                  </a:lnTo>
                  <a:lnTo>
                    <a:pt x="4356" y="3026"/>
                  </a:lnTo>
                  <a:lnTo>
                    <a:pt x="4363" y="3101"/>
                  </a:lnTo>
                  <a:lnTo>
                    <a:pt x="4370" y="3187"/>
                  </a:lnTo>
                  <a:lnTo>
                    <a:pt x="4377" y="3282"/>
                  </a:lnTo>
                  <a:lnTo>
                    <a:pt x="4383" y="3383"/>
                  </a:lnTo>
                  <a:lnTo>
                    <a:pt x="4390" y="3482"/>
                  </a:lnTo>
                  <a:lnTo>
                    <a:pt x="4398" y="3566"/>
                  </a:lnTo>
                  <a:lnTo>
                    <a:pt x="4404" y="3615"/>
                  </a:lnTo>
                  <a:lnTo>
                    <a:pt x="4411" y="3612"/>
                  </a:lnTo>
                  <a:lnTo>
                    <a:pt x="4418" y="3543"/>
                  </a:lnTo>
                  <a:lnTo>
                    <a:pt x="4425" y="3399"/>
                  </a:lnTo>
                  <a:lnTo>
                    <a:pt x="4432" y="3179"/>
                  </a:lnTo>
                  <a:lnTo>
                    <a:pt x="4438" y="2895"/>
                  </a:lnTo>
                  <a:lnTo>
                    <a:pt x="4445" y="2564"/>
                  </a:lnTo>
                  <a:lnTo>
                    <a:pt x="4453" y="2217"/>
                  </a:lnTo>
                  <a:lnTo>
                    <a:pt x="4459" y="1880"/>
                  </a:lnTo>
                  <a:lnTo>
                    <a:pt x="4466" y="1588"/>
                  </a:lnTo>
                  <a:lnTo>
                    <a:pt x="4473" y="1365"/>
                  </a:lnTo>
                  <a:lnTo>
                    <a:pt x="4480" y="1232"/>
                  </a:lnTo>
                  <a:lnTo>
                    <a:pt x="4487" y="1195"/>
                  </a:lnTo>
                  <a:lnTo>
                    <a:pt x="4493" y="1251"/>
                  </a:lnTo>
                  <a:lnTo>
                    <a:pt x="4501" y="1384"/>
                  </a:lnTo>
                  <a:lnTo>
                    <a:pt x="4508" y="1574"/>
                  </a:lnTo>
                  <a:lnTo>
                    <a:pt x="4514" y="1792"/>
                  </a:lnTo>
                  <a:lnTo>
                    <a:pt x="4521" y="2010"/>
                  </a:lnTo>
                  <a:lnTo>
                    <a:pt x="4528" y="2202"/>
                  </a:lnTo>
                  <a:lnTo>
                    <a:pt x="4535" y="2349"/>
                  </a:lnTo>
                  <a:lnTo>
                    <a:pt x="4541" y="2439"/>
                  </a:lnTo>
                  <a:lnTo>
                    <a:pt x="4549" y="2470"/>
                  </a:lnTo>
                  <a:lnTo>
                    <a:pt x="4556" y="2454"/>
                  </a:lnTo>
                  <a:lnTo>
                    <a:pt x="4562" y="2407"/>
                  </a:lnTo>
                  <a:lnTo>
                    <a:pt x="4569" y="2350"/>
                  </a:lnTo>
                  <a:lnTo>
                    <a:pt x="4576" y="2303"/>
                  </a:lnTo>
                  <a:lnTo>
                    <a:pt x="4583" y="2280"/>
                  </a:lnTo>
                  <a:lnTo>
                    <a:pt x="4590" y="2287"/>
                  </a:lnTo>
                  <a:lnTo>
                    <a:pt x="4596" y="2323"/>
                  </a:lnTo>
                  <a:lnTo>
                    <a:pt x="4604" y="2379"/>
                  </a:lnTo>
                  <a:lnTo>
                    <a:pt x="4611" y="2444"/>
                  </a:lnTo>
                  <a:lnTo>
                    <a:pt x="4617" y="2506"/>
                  </a:lnTo>
                  <a:lnTo>
                    <a:pt x="4624" y="2554"/>
                  </a:lnTo>
                  <a:lnTo>
                    <a:pt x="4631" y="2582"/>
                  </a:lnTo>
                  <a:lnTo>
                    <a:pt x="4638" y="2590"/>
                  </a:lnTo>
                  <a:lnTo>
                    <a:pt x="4645" y="2579"/>
                  </a:lnTo>
                  <a:lnTo>
                    <a:pt x="4652" y="2558"/>
                  </a:lnTo>
                  <a:lnTo>
                    <a:pt x="4659" y="2534"/>
                  </a:lnTo>
                  <a:lnTo>
                    <a:pt x="4666" y="2514"/>
                  </a:lnTo>
                  <a:lnTo>
                    <a:pt x="4672" y="2500"/>
                  </a:lnTo>
                  <a:lnTo>
                    <a:pt x="4679" y="2492"/>
                  </a:lnTo>
                  <a:lnTo>
                    <a:pt x="4686" y="2484"/>
                  </a:lnTo>
                  <a:lnTo>
                    <a:pt x="4693" y="2471"/>
                  </a:lnTo>
                  <a:lnTo>
                    <a:pt x="4700" y="2448"/>
                  </a:lnTo>
                  <a:lnTo>
                    <a:pt x="4707" y="2415"/>
                  </a:lnTo>
                  <a:lnTo>
                    <a:pt x="4714" y="2374"/>
                  </a:lnTo>
                  <a:lnTo>
                    <a:pt x="4721" y="2331"/>
                  </a:lnTo>
                  <a:lnTo>
                    <a:pt x="4727" y="2297"/>
                  </a:lnTo>
                  <a:lnTo>
                    <a:pt x="4734" y="2281"/>
                  </a:lnTo>
                  <a:lnTo>
                    <a:pt x="4741" y="2292"/>
                  </a:lnTo>
                  <a:lnTo>
                    <a:pt x="4748" y="2333"/>
                  </a:lnTo>
                  <a:lnTo>
                    <a:pt x="4755" y="2400"/>
                  </a:lnTo>
                  <a:lnTo>
                    <a:pt x="4762" y="2481"/>
                  </a:lnTo>
                  <a:lnTo>
                    <a:pt x="4769" y="2559"/>
                  </a:lnTo>
                  <a:lnTo>
                    <a:pt x="4775" y="2622"/>
                  </a:lnTo>
                  <a:lnTo>
                    <a:pt x="4782" y="2656"/>
                  </a:lnTo>
                  <a:lnTo>
                    <a:pt x="4789" y="2662"/>
                  </a:lnTo>
                  <a:lnTo>
                    <a:pt x="4796" y="2641"/>
                  </a:lnTo>
                  <a:lnTo>
                    <a:pt x="4803" y="2607"/>
                  </a:lnTo>
                  <a:lnTo>
                    <a:pt x="4810" y="2569"/>
                  </a:lnTo>
                  <a:lnTo>
                    <a:pt x="4817" y="2539"/>
                  </a:lnTo>
                  <a:lnTo>
                    <a:pt x="4824" y="2526"/>
                  </a:lnTo>
                  <a:lnTo>
                    <a:pt x="4830" y="2535"/>
                  </a:lnTo>
                  <a:lnTo>
                    <a:pt x="4837" y="2563"/>
                  </a:lnTo>
                  <a:lnTo>
                    <a:pt x="4844" y="2607"/>
                  </a:lnTo>
                  <a:lnTo>
                    <a:pt x="4851" y="2658"/>
                  </a:lnTo>
                  <a:lnTo>
                    <a:pt x="4858" y="2706"/>
                  </a:lnTo>
                  <a:lnTo>
                    <a:pt x="4865" y="2738"/>
                  </a:lnTo>
                  <a:lnTo>
                    <a:pt x="4872" y="2747"/>
                  </a:lnTo>
                  <a:lnTo>
                    <a:pt x="4879" y="2730"/>
                  </a:lnTo>
                  <a:lnTo>
                    <a:pt x="4885" y="2692"/>
                  </a:lnTo>
                  <a:lnTo>
                    <a:pt x="4892" y="2644"/>
                  </a:lnTo>
                  <a:lnTo>
                    <a:pt x="4899" y="2600"/>
                  </a:lnTo>
                  <a:lnTo>
                    <a:pt x="4906" y="2573"/>
                  </a:lnTo>
                  <a:lnTo>
                    <a:pt x="4913" y="2571"/>
                  </a:lnTo>
                  <a:lnTo>
                    <a:pt x="4920" y="2593"/>
                  </a:lnTo>
                  <a:lnTo>
                    <a:pt x="4927" y="2631"/>
                  </a:lnTo>
                  <a:lnTo>
                    <a:pt x="4934" y="2670"/>
                  </a:lnTo>
                  <a:lnTo>
                    <a:pt x="4940" y="2693"/>
                  </a:lnTo>
                  <a:lnTo>
                    <a:pt x="4947" y="2689"/>
                  </a:lnTo>
                  <a:lnTo>
                    <a:pt x="4955" y="2655"/>
                  </a:lnTo>
                  <a:lnTo>
                    <a:pt x="4961" y="2592"/>
                  </a:lnTo>
                  <a:lnTo>
                    <a:pt x="4968" y="2513"/>
                  </a:lnTo>
                  <a:lnTo>
                    <a:pt x="4975" y="2432"/>
                  </a:lnTo>
                  <a:lnTo>
                    <a:pt x="4982" y="2365"/>
                  </a:lnTo>
                  <a:lnTo>
                    <a:pt x="4988" y="2325"/>
                  </a:lnTo>
                  <a:lnTo>
                    <a:pt x="4995" y="2318"/>
                  </a:lnTo>
                  <a:lnTo>
                    <a:pt x="5003" y="2343"/>
                  </a:lnTo>
                  <a:lnTo>
                    <a:pt x="5009" y="2390"/>
                  </a:lnTo>
                  <a:lnTo>
                    <a:pt x="5016" y="2446"/>
                  </a:lnTo>
                  <a:lnTo>
                    <a:pt x="5023" y="2495"/>
                  </a:lnTo>
                  <a:lnTo>
                    <a:pt x="5030" y="2526"/>
                  </a:lnTo>
                  <a:lnTo>
                    <a:pt x="5037" y="2536"/>
                  </a:lnTo>
                  <a:lnTo>
                    <a:pt x="5043" y="2528"/>
                  </a:lnTo>
                  <a:lnTo>
                    <a:pt x="5050" y="2512"/>
                  </a:lnTo>
                  <a:lnTo>
                    <a:pt x="5058" y="2500"/>
                  </a:lnTo>
                  <a:lnTo>
                    <a:pt x="5064" y="2501"/>
                  </a:lnTo>
                  <a:lnTo>
                    <a:pt x="5071" y="2517"/>
                  </a:lnTo>
                  <a:lnTo>
                    <a:pt x="5078" y="2545"/>
                  </a:lnTo>
                  <a:lnTo>
                    <a:pt x="5085" y="2575"/>
                  </a:lnTo>
                  <a:lnTo>
                    <a:pt x="5092" y="2596"/>
                  </a:lnTo>
                  <a:lnTo>
                    <a:pt x="5098" y="2600"/>
                  </a:lnTo>
                  <a:lnTo>
                    <a:pt x="5106" y="2580"/>
                  </a:lnTo>
                  <a:lnTo>
                    <a:pt x="5113" y="2540"/>
                  </a:lnTo>
                  <a:lnTo>
                    <a:pt x="5119" y="2490"/>
                  </a:lnTo>
                  <a:lnTo>
                    <a:pt x="5126" y="2443"/>
                  </a:lnTo>
                  <a:lnTo>
                    <a:pt x="5133" y="2412"/>
                  </a:lnTo>
                  <a:lnTo>
                    <a:pt x="5140" y="2407"/>
                  </a:lnTo>
                  <a:lnTo>
                    <a:pt x="5147" y="2433"/>
                  </a:lnTo>
                  <a:lnTo>
                    <a:pt x="5153" y="2486"/>
                  </a:lnTo>
                  <a:lnTo>
                    <a:pt x="5161" y="2558"/>
                  </a:lnTo>
                  <a:lnTo>
                    <a:pt x="5168" y="2634"/>
                  </a:lnTo>
                  <a:lnTo>
                    <a:pt x="5174" y="2701"/>
                  </a:lnTo>
                  <a:lnTo>
                    <a:pt x="5181" y="2746"/>
                  </a:lnTo>
                  <a:lnTo>
                    <a:pt x="5188" y="2759"/>
                  </a:lnTo>
                  <a:lnTo>
                    <a:pt x="5195" y="2739"/>
                  </a:lnTo>
                  <a:lnTo>
                    <a:pt x="5202" y="2688"/>
                  </a:lnTo>
                  <a:lnTo>
                    <a:pt x="5209" y="2613"/>
                  </a:lnTo>
                  <a:lnTo>
                    <a:pt x="5216" y="2529"/>
                  </a:lnTo>
                  <a:lnTo>
                    <a:pt x="5223" y="2448"/>
                  </a:lnTo>
                  <a:lnTo>
                    <a:pt x="5229" y="2385"/>
                  </a:lnTo>
                  <a:lnTo>
                    <a:pt x="5236" y="2354"/>
                  </a:lnTo>
                  <a:lnTo>
                    <a:pt x="5243" y="2360"/>
                  </a:lnTo>
                  <a:lnTo>
                    <a:pt x="5250" y="2402"/>
                  </a:lnTo>
                  <a:lnTo>
                    <a:pt x="5257" y="2472"/>
                  </a:lnTo>
                  <a:lnTo>
                    <a:pt x="5264" y="2555"/>
                  </a:lnTo>
                  <a:lnTo>
                    <a:pt x="5271" y="2638"/>
                  </a:lnTo>
                  <a:lnTo>
                    <a:pt x="5277" y="2705"/>
                  </a:lnTo>
                  <a:lnTo>
                    <a:pt x="5284" y="2752"/>
                  </a:lnTo>
                  <a:lnTo>
                    <a:pt x="5291" y="2778"/>
                  </a:lnTo>
                  <a:lnTo>
                    <a:pt x="5298" y="2789"/>
                  </a:lnTo>
                  <a:lnTo>
                    <a:pt x="5305" y="2791"/>
                  </a:lnTo>
                  <a:lnTo>
                    <a:pt x="5312" y="2791"/>
                  </a:lnTo>
                  <a:lnTo>
                    <a:pt x="5319" y="2792"/>
                  </a:lnTo>
                  <a:lnTo>
                    <a:pt x="5326" y="2790"/>
                  </a:lnTo>
                  <a:lnTo>
                    <a:pt x="5332" y="2781"/>
                  </a:lnTo>
                  <a:lnTo>
                    <a:pt x="5339" y="2763"/>
                  </a:lnTo>
                  <a:lnTo>
                    <a:pt x="5346" y="2731"/>
                  </a:lnTo>
                  <a:lnTo>
                    <a:pt x="5353" y="2688"/>
                  </a:lnTo>
                  <a:lnTo>
                    <a:pt x="5360" y="2642"/>
                  </a:lnTo>
                  <a:lnTo>
                    <a:pt x="5367" y="2604"/>
                  </a:lnTo>
                  <a:lnTo>
                    <a:pt x="5374" y="2584"/>
                  </a:lnTo>
                  <a:lnTo>
                    <a:pt x="5381" y="2588"/>
                  </a:lnTo>
                  <a:lnTo>
                    <a:pt x="5387" y="2613"/>
                  </a:lnTo>
                  <a:lnTo>
                    <a:pt x="5394" y="2653"/>
                  </a:lnTo>
                  <a:lnTo>
                    <a:pt x="5401" y="2694"/>
                  </a:lnTo>
                  <a:lnTo>
                    <a:pt x="5408" y="2722"/>
                  </a:lnTo>
                  <a:lnTo>
                    <a:pt x="5415" y="2728"/>
                  </a:lnTo>
                  <a:lnTo>
                    <a:pt x="5422" y="2708"/>
                  </a:lnTo>
                  <a:lnTo>
                    <a:pt x="5429" y="2664"/>
                  </a:lnTo>
                  <a:lnTo>
                    <a:pt x="5436" y="2607"/>
                  </a:lnTo>
                  <a:lnTo>
                    <a:pt x="5442" y="2545"/>
                  </a:lnTo>
                  <a:lnTo>
                    <a:pt x="5449" y="2490"/>
                  </a:lnTo>
                  <a:lnTo>
                    <a:pt x="5456" y="2446"/>
                  </a:lnTo>
                  <a:lnTo>
                    <a:pt x="5463" y="2415"/>
                  </a:lnTo>
                  <a:lnTo>
                    <a:pt x="5470" y="2392"/>
                  </a:lnTo>
                  <a:lnTo>
                    <a:pt x="5477" y="2374"/>
                  </a:lnTo>
                  <a:lnTo>
                    <a:pt x="5484" y="2357"/>
                  </a:lnTo>
                  <a:lnTo>
                    <a:pt x="5490" y="2344"/>
                  </a:lnTo>
                  <a:lnTo>
                    <a:pt x="5497" y="2337"/>
                  </a:lnTo>
                  <a:lnTo>
                    <a:pt x="5504" y="2339"/>
                  </a:lnTo>
                  <a:lnTo>
                    <a:pt x="5511" y="2350"/>
                  </a:lnTo>
                  <a:lnTo>
                    <a:pt x="5518" y="2369"/>
                  </a:lnTo>
                  <a:lnTo>
                    <a:pt x="5525" y="2396"/>
                  </a:lnTo>
                  <a:lnTo>
                    <a:pt x="5532" y="2424"/>
                  </a:lnTo>
                  <a:lnTo>
                    <a:pt x="5539" y="2454"/>
                  </a:lnTo>
                  <a:lnTo>
                    <a:pt x="5545" y="2480"/>
                  </a:lnTo>
                  <a:lnTo>
                    <a:pt x="5552" y="2499"/>
                  </a:lnTo>
                  <a:lnTo>
                    <a:pt x="5560" y="2505"/>
                  </a:lnTo>
                  <a:lnTo>
                    <a:pt x="5566" y="2499"/>
                  </a:lnTo>
                  <a:lnTo>
                    <a:pt x="5573" y="2480"/>
                  </a:lnTo>
                  <a:lnTo>
                    <a:pt x="5580" y="2450"/>
                  </a:lnTo>
                  <a:lnTo>
                    <a:pt x="5587" y="2412"/>
                  </a:lnTo>
                  <a:lnTo>
                    <a:pt x="5594" y="2374"/>
                  </a:lnTo>
                  <a:lnTo>
                    <a:pt x="5600" y="2338"/>
                  </a:lnTo>
                  <a:lnTo>
                    <a:pt x="5607" y="2309"/>
                  </a:lnTo>
                  <a:lnTo>
                    <a:pt x="5615" y="2287"/>
                  </a:lnTo>
                  <a:lnTo>
                    <a:pt x="5621" y="2275"/>
                  </a:lnTo>
                  <a:lnTo>
                    <a:pt x="5628" y="2272"/>
                  </a:lnTo>
                  <a:lnTo>
                    <a:pt x="5635" y="2280"/>
                  </a:lnTo>
                  <a:lnTo>
                    <a:pt x="5642" y="2299"/>
                  </a:lnTo>
                  <a:lnTo>
                    <a:pt x="5649" y="2333"/>
                  </a:lnTo>
                  <a:lnTo>
                    <a:pt x="5655" y="2382"/>
                  </a:lnTo>
                  <a:lnTo>
                    <a:pt x="5663" y="2445"/>
                  </a:lnTo>
                  <a:lnTo>
                    <a:pt x="5670" y="2519"/>
                  </a:lnTo>
                  <a:lnTo>
                    <a:pt x="5676" y="2593"/>
                  </a:lnTo>
                  <a:lnTo>
                    <a:pt x="5683" y="2657"/>
                  </a:lnTo>
                  <a:lnTo>
                    <a:pt x="5690" y="2697"/>
                  </a:lnTo>
                  <a:lnTo>
                    <a:pt x="5697" y="2703"/>
                  </a:lnTo>
                  <a:lnTo>
                    <a:pt x="5703" y="2673"/>
                  </a:lnTo>
                  <a:lnTo>
                    <a:pt x="5711" y="2615"/>
                  </a:lnTo>
                  <a:lnTo>
                    <a:pt x="5718" y="2543"/>
                  </a:lnTo>
                  <a:lnTo>
                    <a:pt x="5724" y="2475"/>
                  </a:lnTo>
                  <a:lnTo>
                    <a:pt x="5731" y="2427"/>
                  </a:lnTo>
                  <a:lnTo>
                    <a:pt x="5738" y="2407"/>
                  </a:lnTo>
                  <a:lnTo>
                    <a:pt x="5745" y="2414"/>
                  </a:lnTo>
                  <a:lnTo>
                    <a:pt x="5752" y="2443"/>
                  </a:lnTo>
                  <a:lnTo>
                    <a:pt x="5758" y="2478"/>
                  </a:lnTo>
                  <a:lnTo>
                    <a:pt x="5766" y="2509"/>
                  </a:lnTo>
                  <a:lnTo>
                    <a:pt x="5773" y="2523"/>
                  </a:lnTo>
                  <a:lnTo>
                    <a:pt x="5779" y="2515"/>
                  </a:lnTo>
                  <a:lnTo>
                    <a:pt x="5786" y="2489"/>
                  </a:lnTo>
                  <a:lnTo>
                    <a:pt x="5793" y="2451"/>
                  </a:lnTo>
                  <a:lnTo>
                    <a:pt x="5800" y="2410"/>
                  </a:lnTo>
                  <a:lnTo>
                    <a:pt x="5807" y="2377"/>
                  </a:lnTo>
                  <a:lnTo>
                    <a:pt x="5814" y="2360"/>
                  </a:lnTo>
                  <a:lnTo>
                    <a:pt x="5821" y="2366"/>
                  </a:lnTo>
                  <a:lnTo>
                    <a:pt x="5828" y="2394"/>
                  </a:lnTo>
                  <a:lnTo>
                    <a:pt x="5834" y="2439"/>
                  </a:lnTo>
                  <a:lnTo>
                    <a:pt x="5841" y="2493"/>
                  </a:lnTo>
                  <a:lnTo>
                    <a:pt x="5848" y="2543"/>
                  </a:lnTo>
                  <a:lnTo>
                    <a:pt x="5855" y="2583"/>
                  </a:lnTo>
                  <a:lnTo>
                    <a:pt x="5862" y="2607"/>
                  </a:lnTo>
                  <a:lnTo>
                    <a:pt x="5869" y="2615"/>
                  </a:lnTo>
                  <a:lnTo>
                    <a:pt x="5876" y="2610"/>
                  </a:lnTo>
                  <a:lnTo>
                    <a:pt x="5883" y="2598"/>
                  </a:lnTo>
                  <a:lnTo>
                    <a:pt x="5889" y="2585"/>
                  </a:lnTo>
                  <a:lnTo>
                    <a:pt x="5896" y="2573"/>
                  </a:lnTo>
                  <a:lnTo>
                    <a:pt x="5903" y="2564"/>
                  </a:lnTo>
                  <a:lnTo>
                    <a:pt x="5910" y="2560"/>
                  </a:lnTo>
                  <a:lnTo>
                    <a:pt x="5917" y="2561"/>
                  </a:lnTo>
                  <a:lnTo>
                    <a:pt x="5924" y="2565"/>
                  </a:lnTo>
                  <a:lnTo>
                    <a:pt x="5931" y="2570"/>
                  </a:lnTo>
                  <a:lnTo>
                    <a:pt x="5937" y="2575"/>
                  </a:lnTo>
                  <a:lnTo>
                    <a:pt x="5944" y="2572"/>
                  </a:lnTo>
                  <a:lnTo>
                    <a:pt x="5951" y="2562"/>
                  </a:lnTo>
                  <a:lnTo>
                    <a:pt x="5958" y="2544"/>
                  </a:lnTo>
                  <a:lnTo>
                    <a:pt x="5965" y="2520"/>
                  </a:lnTo>
                  <a:lnTo>
                    <a:pt x="5972" y="2498"/>
                  </a:lnTo>
                  <a:lnTo>
                    <a:pt x="5979" y="2485"/>
                  </a:lnTo>
                  <a:lnTo>
                    <a:pt x="5986" y="2490"/>
                  </a:lnTo>
                  <a:lnTo>
                    <a:pt x="5992" y="2518"/>
                  </a:lnTo>
                  <a:lnTo>
                    <a:pt x="5999" y="2569"/>
                  </a:lnTo>
                  <a:lnTo>
                    <a:pt x="6006" y="2634"/>
                  </a:lnTo>
                  <a:lnTo>
                    <a:pt x="6013" y="2705"/>
                  </a:lnTo>
                  <a:lnTo>
                    <a:pt x="6020" y="2764"/>
                  </a:lnTo>
                  <a:lnTo>
                    <a:pt x="6027" y="2800"/>
                  </a:lnTo>
                  <a:lnTo>
                    <a:pt x="6034" y="2807"/>
                  </a:lnTo>
                  <a:lnTo>
                    <a:pt x="6041" y="2785"/>
                  </a:lnTo>
                  <a:lnTo>
                    <a:pt x="6047" y="2743"/>
                  </a:lnTo>
                  <a:lnTo>
                    <a:pt x="6054" y="2691"/>
                  </a:lnTo>
                  <a:lnTo>
                    <a:pt x="6061" y="2644"/>
                  </a:lnTo>
                  <a:lnTo>
                    <a:pt x="6068" y="2608"/>
                  </a:lnTo>
                  <a:lnTo>
                    <a:pt x="6075" y="2588"/>
                  </a:lnTo>
                  <a:lnTo>
                    <a:pt x="6082" y="2577"/>
                  </a:lnTo>
                  <a:lnTo>
                    <a:pt x="6089" y="2568"/>
                  </a:lnTo>
                  <a:lnTo>
                    <a:pt x="6096" y="2552"/>
                  </a:lnTo>
                  <a:lnTo>
                    <a:pt x="6102" y="2525"/>
                  </a:lnTo>
                  <a:lnTo>
                    <a:pt x="6109" y="2487"/>
                  </a:lnTo>
                  <a:lnTo>
                    <a:pt x="6117" y="2443"/>
                  </a:lnTo>
                  <a:lnTo>
                    <a:pt x="6123" y="2400"/>
                  </a:lnTo>
                  <a:lnTo>
                    <a:pt x="6130" y="2363"/>
                  </a:lnTo>
                  <a:lnTo>
                    <a:pt x="6137" y="2339"/>
                  </a:lnTo>
                  <a:lnTo>
                    <a:pt x="6144" y="2325"/>
                  </a:lnTo>
                  <a:lnTo>
                    <a:pt x="6151" y="2318"/>
                  </a:lnTo>
                  <a:lnTo>
                    <a:pt x="6157" y="2316"/>
                  </a:lnTo>
                  <a:lnTo>
                    <a:pt x="6164" y="2318"/>
                  </a:lnTo>
                  <a:lnTo>
                    <a:pt x="6171" y="2325"/>
                  </a:lnTo>
                  <a:lnTo>
                    <a:pt x="6178" y="2341"/>
                  </a:lnTo>
                  <a:lnTo>
                    <a:pt x="6185" y="2369"/>
                  </a:lnTo>
                  <a:lnTo>
                    <a:pt x="6192" y="2413"/>
                  </a:lnTo>
                  <a:lnTo>
                    <a:pt x="6199" y="2472"/>
                  </a:lnTo>
                  <a:lnTo>
                    <a:pt x="6205" y="2537"/>
                  </a:lnTo>
                  <a:lnTo>
                    <a:pt x="6212" y="2602"/>
                  </a:lnTo>
                  <a:lnTo>
                    <a:pt x="6220" y="2658"/>
                  </a:lnTo>
                  <a:lnTo>
                    <a:pt x="6226" y="2701"/>
                  </a:lnTo>
                  <a:lnTo>
                    <a:pt x="6233" y="2732"/>
                  </a:lnTo>
                  <a:lnTo>
                    <a:pt x="6240" y="2752"/>
                  </a:lnTo>
                  <a:lnTo>
                    <a:pt x="6247" y="2765"/>
                  </a:lnTo>
                  <a:lnTo>
                    <a:pt x="6254" y="2776"/>
                  </a:lnTo>
                  <a:lnTo>
                    <a:pt x="6260" y="2781"/>
                  </a:lnTo>
                  <a:lnTo>
                    <a:pt x="6268" y="2781"/>
                  </a:lnTo>
                  <a:lnTo>
                    <a:pt x="6275" y="2770"/>
                  </a:lnTo>
                  <a:lnTo>
                    <a:pt x="6281" y="2745"/>
                  </a:lnTo>
                  <a:lnTo>
                    <a:pt x="6288" y="2707"/>
                  </a:lnTo>
                  <a:lnTo>
                    <a:pt x="6295" y="2661"/>
                  </a:lnTo>
                  <a:lnTo>
                    <a:pt x="6302" y="2613"/>
                  </a:lnTo>
                  <a:lnTo>
                    <a:pt x="6309" y="2570"/>
                  </a:lnTo>
                  <a:lnTo>
                    <a:pt x="6315" y="2541"/>
                  </a:lnTo>
                  <a:lnTo>
                    <a:pt x="6323" y="2529"/>
                  </a:lnTo>
                  <a:lnTo>
                    <a:pt x="6330" y="2537"/>
                  </a:lnTo>
                  <a:lnTo>
                    <a:pt x="6336" y="2565"/>
                  </a:lnTo>
                  <a:lnTo>
                    <a:pt x="6343" y="2610"/>
                  </a:lnTo>
                  <a:lnTo>
                    <a:pt x="6350" y="2664"/>
                  </a:lnTo>
                  <a:lnTo>
                    <a:pt x="6357" y="2718"/>
                  </a:lnTo>
                  <a:lnTo>
                    <a:pt x="6364" y="2760"/>
                  </a:lnTo>
                  <a:lnTo>
                    <a:pt x="6371" y="2779"/>
                  </a:lnTo>
                  <a:lnTo>
                    <a:pt x="6378" y="2769"/>
                  </a:lnTo>
                  <a:lnTo>
                    <a:pt x="6385" y="2731"/>
                  </a:lnTo>
                  <a:lnTo>
                    <a:pt x="6391" y="2672"/>
                  </a:lnTo>
                  <a:lnTo>
                    <a:pt x="6398" y="2604"/>
                  </a:lnTo>
                  <a:lnTo>
                    <a:pt x="6405" y="2537"/>
                  </a:lnTo>
                  <a:lnTo>
                    <a:pt x="6412" y="2482"/>
                  </a:lnTo>
                  <a:lnTo>
                    <a:pt x="6418" y="2447"/>
                  </a:lnTo>
                  <a:lnTo>
                    <a:pt x="6426" y="2431"/>
                  </a:lnTo>
                  <a:lnTo>
                    <a:pt x="6433" y="2434"/>
                  </a:lnTo>
                  <a:lnTo>
                    <a:pt x="6439" y="2449"/>
                  </a:lnTo>
                  <a:lnTo>
                    <a:pt x="6446" y="2466"/>
                  </a:lnTo>
                  <a:lnTo>
                    <a:pt x="6453" y="2477"/>
                  </a:lnTo>
                  <a:lnTo>
                    <a:pt x="6460" y="2474"/>
                  </a:lnTo>
                  <a:lnTo>
                    <a:pt x="6467" y="2455"/>
                  </a:lnTo>
                  <a:lnTo>
                    <a:pt x="6474" y="2427"/>
                  </a:lnTo>
                  <a:lnTo>
                    <a:pt x="6481" y="2398"/>
                  </a:lnTo>
                  <a:lnTo>
                    <a:pt x="6488" y="2382"/>
                  </a:lnTo>
                  <a:lnTo>
                    <a:pt x="6494" y="2389"/>
                  </a:lnTo>
                  <a:lnTo>
                    <a:pt x="6501" y="2423"/>
                  </a:lnTo>
                  <a:lnTo>
                    <a:pt x="6508" y="2479"/>
                  </a:lnTo>
                  <a:lnTo>
                    <a:pt x="6515" y="2545"/>
                  </a:lnTo>
                  <a:lnTo>
                    <a:pt x="6522" y="2602"/>
                  </a:lnTo>
                  <a:lnTo>
                    <a:pt x="6529" y="2638"/>
                  </a:lnTo>
                  <a:lnTo>
                    <a:pt x="6536" y="2644"/>
                  </a:lnTo>
                  <a:lnTo>
                    <a:pt x="6543" y="2619"/>
                  </a:lnTo>
                  <a:lnTo>
                    <a:pt x="6549" y="2573"/>
                  </a:lnTo>
                  <a:lnTo>
                    <a:pt x="6556" y="2514"/>
                  </a:lnTo>
                  <a:lnTo>
                    <a:pt x="6563" y="2450"/>
                  </a:lnTo>
                  <a:lnTo>
                    <a:pt x="6570" y="2388"/>
                  </a:lnTo>
                  <a:lnTo>
                    <a:pt x="6577" y="2329"/>
                  </a:lnTo>
                  <a:lnTo>
                    <a:pt x="6584" y="2274"/>
                  </a:lnTo>
                  <a:lnTo>
                    <a:pt x="6591" y="2228"/>
                  </a:lnTo>
                  <a:lnTo>
                    <a:pt x="6598" y="2195"/>
                  </a:lnTo>
                  <a:lnTo>
                    <a:pt x="6604" y="2181"/>
                  </a:lnTo>
                  <a:lnTo>
                    <a:pt x="6611" y="2187"/>
                  </a:lnTo>
                  <a:lnTo>
                    <a:pt x="6618" y="2214"/>
                  </a:lnTo>
                  <a:lnTo>
                    <a:pt x="6625" y="2257"/>
                  </a:lnTo>
                  <a:lnTo>
                    <a:pt x="6632" y="2309"/>
                  </a:lnTo>
                  <a:lnTo>
                    <a:pt x="6639" y="2363"/>
                  </a:lnTo>
                  <a:lnTo>
                    <a:pt x="6646" y="2412"/>
                  </a:lnTo>
                  <a:lnTo>
                    <a:pt x="6652" y="2452"/>
                  </a:lnTo>
                  <a:lnTo>
                    <a:pt x="6659" y="2482"/>
                  </a:lnTo>
                  <a:lnTo>
                    <a:pt x="6666" y="2499"/>
                  </a:lnTo>
                  <a:lnTo>
                    <a:pt x="6673" y="2506"/>
                  </a:lnTo>
                  <a:lnTo>
                    <a:pt x="6680" y="2503"/>
                  </a:lnTo>
                  <a:lnTo>
                    <a:pt x="6687" y="2492"/>
                  </a:lnTo>
                  <a:lnTo>
                    <a:pt x="6694" y="2475"/>
                  </a:lnTo>
                  <a:lnTo>
                    <a:pt x="6701" y="2455"/>
                  </a:lnTo>
                  <a:lnTo>
                    <a:pt x="6707" y="2436"/>
                  </a:lnTo>
                  <a:lnTo>
                    <a:pt x="6714" y="2418"/>
                  </a:lnTo>
                  <a:lnTo>
                    <a:pt x="6721" y="2405"/>
                  </a:lnTo>
                  <a:lnTo>
                    <a:pt x="6728" y="2396"/>
                  </a:lnTo>
                  <a:lnTo>
                    <a:pt x="6735" y="2396"/>
                  </a:lnTo>
                  <a:lnTo>
                    <a:pt x="6742" y="2408"/>
                  </a:lnTo>
                  <a:lnTo>
                    <a:pt x="6749" y="2435"/>
                  </a:lnTo>
                  <a:lnTo>
                    <a:pt x="6756" y="2479"/>
                  </a:lnTo>
                  <a:lnTo>
                    <a:pt x="6762" y="2539"/>
                  </a:lnTo>
                  <a:lnTo>
                    <a:pt x="6769" y="2606"/>
                  </a:lnTo>
                  <a:lnTo>
                    <a:pt x="6777" y="2670"/>
                  </a:lnTo>
                  <a:lnTo>
                    <a:pt x="6783" y="2721"/>
                  </a:lnTo>
                  <a:lnTo>
                    <a:pt x="6790" y="2752"/>
                  </a:lnTo>
                  <a:lnTo>
                    <a:pt x="6797" y="2759"/>
                  </a:lnTo>
                  <a:lnTo>
                    <a:pt x="6804" y="2746"/>
                  </a:lnTo>
                  <a:lnTo>
                    <a:pt x="6811" y="2721"/>
                  </a:lnTo>
                  <a:lnTo>
                    <a:pt x="6817" y="2693"/>
                  </a:lnTo>
                  <a:lnTo>
                    <a:pt x="6825" y="2666"/>
                  </a:lnTo>
                  <a:lnTo>
                    <a:pt x="6832" y="2641"/>
                  </a:lnTo>
                  <a:lnTo>
                    <a:pt x="6838" y="2615"/>
                  </a:lnTo>
                  <a:lnTo>
                    <a:pt x="6845" y="2585"/>
                  </a:lnTo>
                  <a:lnTo>
                    <a:pt x="6852" y="2546"/>
                  </a:lnTo>
                  <a:lnTo>
                    <a:pt x="6859" y="2501"/>
                  </a:lnTo>
                  <a:lnTo>
                    <a:pt x="6865" y="2455"/>
                  </a:lnTo>
                  <a:lnTo>
                    <a:pt x="6872" y="2412"/>
                  </a:lnTo>
                  <a:lnTo>
                    <a:pt x="6880" y="2382"/>
                  </a:lnTo>
                  <a:lnTo>
                    <a:pt x="6886" y="2369"/>
                  </a:lnTo>
                  <a:lnTo>
                    <a:pt x="6893" y="2374"/>
                  </a:lnTo>
                  <a:lnTo>
                    <a:pt x="6900" y="2396"/>
                  </a:lnTo>
                  <a:lnTo>
                    <a:pt x="6907" y="2433"/>
                  </a:lnTo>
                  <a:lnTo>
                    <a:pt x="6914" y="2478"/>
                  </a:lnTo>
                  <a:lnTo>
                    <a:pt x="6920" y="2528"/>
                  </a:lnTo>
                  <a:lnTo>
                    <a:pt x="6928" y="2576"/>
                  </a:lnTo>
                  <a:lnTo>
                    <a:pt x="6935" y="2620"/>
                  </a:lnTo>
                  <a:lnTo>
                    <a:pt x="6941" y="2659"/>
                  </a:lnTo>
                  <a:lnTo>
                    <a:pt x="6948" y="2694"/>
                  </a:lnTo>
                  <a:lnTo>
                    <a:pt x="6955" y="2722"/>
                  </a:lnTo>
                  <a:lnTo>
                    <a:pt x="6962" y="2744"/>
                  </a:lnTo>
                  <a:lnTo>
                    <a:pt x="6969" y="2759"/>
                  </a:lnTo>
                  <a:lnTo>
                    <a:pt x="6976" y="2759"/>
                  </a:lnTo>
                  <a:lnTo>
                    <a:pt x="6983" y="2743"/>
                  </a:lnTo>
                  <a:lnTo>
                    <a:pt x="6990" y="2709"/>
                  </a:lnTo>
                  <a:lnTo>
                    <a:pt x="6996" y="2657"/>
                  </a:lnTo>
                  <a:lnTo>
                    <a:pt x="7003" y="2594"/>
                  </a:lnTo>
                  <a:lnTo>
                    <a:pt x="7010" y="2527"/>
                  </a:lnTo>
                  <a:lnTo>
                    <a:pt x="7017" y="2469"/>
                  </a:lnTo>
                  <a:lnTo>
                    <a:pt x="7024" y="2431"/>
                  </a:lnTo>
                  <a:lnTo>
                    <a:pt x="7031" y="2421"/>
                  </a:lnTo>
                  <a:lnTo>
                    <a:pt x="7038" y="2445"/>
                  </a:lnTo>
                  <a:lnTo>
                    <a:pt x="7045" y="2506"/>
                  </a:lnTo>
                  <a:lnTo>
                    <a:pt x="7051" y="2600"/>
                  </a:lnTo>
                  <a:lnTo>
                    <a:pt x="7058" y="2720"/>
                  </a:lnTo>
                  <a:lnTo>
                    <a:pt x="7065" y="2850"/>
                  </a:lnTo>
                  <a:lnTo>
                    <a:pt x="7072" y="2975"/>
                  </a:lnTo>
                  <a:lnTo>
                    <a:pt x="7079" y="3078"/>
                  </a:lnTo>
                  <a:lnTo>
                    <a:pt x="7086" y="3149"/>
                  </a:lnTo>
                  <a:lnTo>
                    <a:pt x="7093" y="3184"/>
                  </a:lnTo>
                  <a:lnTo>
                    <a:pt x="7099" y="3190"/>
                  </a:lnTo>
                  <a:lnTo>
                    <a:pt x="7106" y="3176"/>
                  </a:lnTo>
                  <a:lnTo>
                    <a:pt x="7113" y="3155"/>
                  </a:lnTo>
                  <a:lnTo>
                    <a:pt x="7120" y="3137"/>
                  </a:lnTo>
                  <a:lnTo>
                    <a:pt x="7127" y="3124"/>
                  </a:lnTo>
                  <a:lnTo>
                    <a:pt x="7134" y="3113"/>
                  </a:lnTo>
                  <a:lnTo>
                    <a:pt x="7141" y="3090"/>
                  </a:lnTo>
                  <a:lnTo>
                    <a:pt x="7148" y="3037"/>
                  </a:lnTo>
                  <a:lnTo>
                    <a:pt x="7154" y="2937"/>
                  </a:lnTo>
                  <a:lnTo>
                    <a:pt x="7161" y="2779"/>
                  </a:lnTo>
                  <a:lnTo>
                    <a:pt x="7168" y="2566"/>
                  </a:lnTo>
                  <a:lnTo>
                    <a:pt x="7175" y="2310"/>
                  </a:lnTo>
                  <a:lnTo>
                    <a:pt x="7182" y="2037"/>
                  </a:lnTo>
                  <a:lnTo>
                    <a:pt x="7189" y="1776"/>
                  </a:lnTo>
                  <a:lnTo>
                    <a:pt x="7196" y="1555"/>
                  </a:lnTo>
                  <a:lnTo>
                    <a:pt x="7203" y="1399"/>
                  </a:lnTo>
                  <a:lnTo>
                    <a:pt x="7209" y="1318"/>
                  </a:lnTo>
                  <a:lnTo>
                    <a:pt x="7216" y="1311"/>
                  </a:lnTo>
                  <a:lnTo>
                    <a:pt x="7223" y="1368"/>
                  </a:lnTo>
                  <a:lnTo>
                    <a:pt x="7230" y="1471"/>
                  </a:lnTo>
                  <a:lnTo>
                    <a:pt x="7237" y="1601"/>
                  </a:lnTo>
                  <a:lnTo>
                    <a:pt x="7244" y="1743"/>
                  </a:lnTo>
                  <a:lnTo>
                    <a:pt x="7251" y="1886"/>
                  </a:lnTo>
                  <a:lnTo>
                    <a:pt x="7258" y="2025"/>
                  </a:lnTo>
                  <a:lnTo>
                    <a:pt x="7264" y="2157"/>
                  </a:lnTo>
                  <a:lnTo>
                    <a:pt x="7271" y="2280"/>
                  </a:lnTo>
                  <a:lnTo>
                    <a:pt x="7278" y="2391"/>
                  </a:lnTo>
                  <a:lnTo>
                    <a:pt x="7285" y="2487"/>
                  </a:lnTo>
                  <a:lnTo>
                    <a:pt x="7292" y="2559"/>
                  </a:lnTo>
                  <a:lnTo>
                    <a:pt x="7299" y="2606"/>
                  </a:lnTo>
                  <a:lnTo>
                    <a:pt x="7306" y="2624"/>
                  </a:lnTo>
                  <a:lnTo>
                    <a:pt x="7313" y="2617"/>
                  </a:lnTo>
                  <a:lnTo>
                    <a:pt x="7319" y="2591"/>
                  </a:lnTo>
                  <a:lnTo>
                    <a:pt x="7326" y="2558"/>
                  </a:lnTo>
                  <a:lnTo>
                    <a:pt x="7333" y="2526"/>
                  </a:lnTo>
                  <a:lnTo>
                    <a:pt x="7340" y="2508"/>
                  </a:lnTo>
                  <a:lnTo>
                    <a:pt x="7347" y="2505"/>
                  </a:lnTo>
                  <a:lnTo>
                    <a:pt x="7354" y="2520"/>
                  </a:lnTo>
                  <a:lnTo>
                    <a:pt x="7361" y="2548"/>
                  </a:lnTo>
                  <a:lnTo>
                    <a:pt x="7367" y="2583"/>
                  </a:lnTo>
                  <a:lnTo>
                    <a:pt x="7374" y="2618"/>
                  </a:lnTo>
                  <a:lnTo>
                    <a:pt x="7382" y="2650"/>
                  </a:lnTo>
                  <a:lnTo>
                    <a:pt x="7388" y="2675"/>
                  </a:lnTo>
                  <a:lnTo>
                    <a:pt x="7395" y="2697"/>
                  </a:lnTo>
                  <a:lnTo>
                    <a:pt x="7402" y="2717"/>
                  </a:lnTo>
                  <a:lnTo>
                    <a:pt x="7409" y="2738"/>
                  </a:lnTo>
                  <a:lnTo>
                    <a:pt x="7416" y="2758"/>
                  </a:lnTo>
                  <a:lnTo>
                    <a:pt x="7422" y="2775"/>
                  </a:lnTo>
                  <a:lnTo>
                    <a:pt x="7429" y="2783"/>
                  </a:lnTo>
                  <a:lnTo>
                    <a:pt x="7437" y="2780"/>
                  </a:lnTo>
                  <a:lnTo>
                    <a:pt x="7443" y="2760"/>
                  </a:lnTo>
                  <a:lnTo>
                    <a:pt x="7450" y="2727"/>
                  </a:lnTo>
                  <a:lnTo>
                    <a:pt x="7457" y="2685"/>
                  </a:lnTo>
                  <a:lnTo>
                    <a:pt x="7464" y="2644"/>
                  </a:lnTo>
                  <a:lnTo>
                    <a:pt x="7471" y="2611"/>
                  </a:lnTo>
                  <a:lnTo>
                    <a:pt x="7477" y="2595"/>
                  </a:lnTo>
                  <a:lnTo>
                    <a:pt x="7485" y="2596"/>
                  </a:lnTo>
                  <a:lnTo>
                    <a:pt x="7492" y="2613"/>
                  </a:lnTo>
                  <a:lnTo>
                    <a:pt x="7498" y="2637"/>
                  </a:lnTo>
                  <a:lnTo>
                    <a:pt x="7505" y="2660"/>
                  </a:lnTo>
                  <a:lnTo>
                    <a:pt x="7512" y="2673"/>
                  </a:lnTo>
                  <a:lnTo>
                    <a:pt x="7519" y="2674"/>
                  </a:lnTo>
                  <a:lnTo>
                    <a:pt x="7526" y="2661"/>
                  </a:lnTo>
                  <a:lnTo>
                    <a:pt x="7533" y="2636"/>
                  </a:lnTo>
                  <a:lnTo>
                    <a:pt x="7540" y="2607"/>
                  </a:lnTo>
                  <a:lnTo>
                    <a:pt x="7547" y="2578"/>
                  </a:lnTo>
                  <a:lnTo>
                    <a:pt x="7553" y="2555"/>
                  </a:lnTo>
                  <a:lnTo>
                    <a:pt x="7560" y="2542"/>
                  </a:lnTo>
                  <a:lnTo>
                    <a:pt x="7567" y="2542"/>
                  </a:lnTo>
                  <a:lnTo>
                    <a:pt x="7574" y="2557"/>
                  </a:lnTo>
                  <a:lnTo>
                    <a:pt x="7580" y="2581"/>
                  </a:lnTo>
                  <a:lnTo>
                    <a:pt x="7588" y="2612"/>
                  </a:lnTo>
                  <a:lnTo>
                    <a:pt x="7595" y="2640"/>
                  </a:lnTo>
                  <a:lnTo>
                    <a:pt x="7601" y="2658"/>
                  </a:lnTo>
                  <a:lnTo>
                    <a:pt x="7608" y="2662"/>
                  </a:lnTo>
                  <a:lnTo>
                    <a:pt x="7615" y="2651"/>
                  </a:lnTo>
                  <a:lnTo>
                    <a:pt x="7622" y="2630"/>
                  </a:lnTo>
                  <a:lnTo>
                    <a:pt x="7629" y="2612"/>
                  </a:lnTo>
                  <a:lnTo>
                    <a:pt x="7636" y="2604"/>
                  </a:lnTo>
                  <a:lnTo>
                    <a:pt x="7643" y="2612"/>
                  </a:lnTo>
                  <a:lnTo>
                    <a:pt x="7650" y="2635"/>
                  </a:lnTo>
                  <a:lnTo>
                    <a:pt x="7656" y="2666"/>
                  </a:lnTo>
                  <a:lnTo>
                    <a:pt x="7663" y="2693"/>
                  </a:lnTo>
                  <a:lnTo>
                    <a:pt x="7670" y="2706"/>
                  </a:lnTo>
                  <a:lnTo>
                    <a:pt x="7677" y="2700"/>
                  </a:lnTo>
                  <a:lnTo>
                    <a:pt x="7684" y="2674"/>
                  </a:lnTo>
                  <a:lnTo>
                    <a:pt x="7691" y="2634"/>
                  </a:lnTo>
                  <a:lnTo>
                    <a:pt x="7698" y="2584"/>
                  </a:lnTo>
                  <a:lnTo>
                    <a:pt x="7705" y="2535"/>
                  </a:lnTo>
                  <a:lnTo>
                    <a:pt x="7711" y="2494"/>
                  </a:lnTo>
                  <a:lnTo>
                    <a:pt x="7718" y="2466"/>
                  </a:lnTo>
                  <a:lnTo>
                    <a:pt x="7725" y="2450"/>
                  </a:lnTo>
                  <a:lnTo>
                    <a:pt x="7732" y="2444"/>
                  </a:lnTo>
                  <a:lnTo>
                    <a:pt x="7739" y="2444"/>
                  </a:lnTo>
                  <a:lnTo>
                    <a:pt x="7746" y="2444"/>
                  </a:lnTo>
                  <a:lnTo>
                    <a:pt x="7753" y="2438"/>
                  </a:lnTo>
                  <a:lnTo>
                    <a:pt x="7760" y="2423"/>
                  </a:lnTo>
                  <a:lnTo>
                    <a:pt x="7766" y="2399"/>
                  </a:lnTo>
                  <a:lnTo>
                    <a:pt x="7773" y="2369"/>
                  </a:lnTo>
                  <a:lnTo>
                    <a:pt x="7780" y="2338"/>
                  </a:lnTo>
                  <a:lnTo>
                    <a:pt x="7787" y="2312"/>
                  </a:lnTo>
                  <a:lnTo>
                    <a:pt x="7794" y="2298"/>
                  </a:lnTo>
                  <a:lnTo>
                    <a:pt x="7801" y="2302"/>
                  </a:lnTo>
                  <a:lnTo>
                    <a:pt x="7808" y="2325"/>
                  </a:lnTo>
                  <a:lnTo>
                    <a:pt x="7814" y="2366"/>
                  </a:lnTo>
                  <a:lnTo>
                    <a:pt x="7821" y="2423"/>
                  </a:lnTo>
                  <a:lnTo>
                    <a:pt x="7828" y="2488"/>
                  </a:lnTo>
                  <a:lnTo>
                    <a:pt x="7835" y="2553"/>
                  </a:lnTo>
                  <a:lnTo>
                    <a:pt x="7842" y="2615"/>
                  </a:lnTo>
                  <a:lnTo>
                    <a:pt x="7849" y="2667"/>
                  </a:lnTo>
                  <a:lnTo>
                    <a:pt x="7856" y="2706"/>
                  </a:lnTo>
                  <a:lnTo>
                    <a:pt x="7863" y="2732"/>
                  </a:lnTo>
                  <a:lnTo>
                    <a:pt x="7869" y="2744"/>
                  </a:lnTo>
                  <a:lnTo>
                    <a:pt x="7876" y="2743"/>
                  </a:lnTo>
                  <a:lnTo>
                    <a:pt x="7883" y="2729"/>
                  </a:lnTo>
                  <a:lnTo>
                    <a:pt x="7890" y="2700"/>
                  </a:lnTo>
                  <a:lnTo>
                    <a:pt x="7897" y="2657"/>
                  </a:lnTo>
                  <a:lnTo>
                    <a:pt x="7904" y="2600"/>
                  </a:lnTo>
                  <a:lnTo>
                    <a:pt x="7911" y="2533"/>
                  </a:lnTo>
                  <a:lnTo>
                    <a:pt x="7918" y="2464"/>
                  </a:lnTo>
                  <a:lnTo>
                    <a:pt x="7924" y="2399"/>
                  </a:lnTo>
                  <a:lnTo>
                    <a:pt x="7931" y="2350"/>
                  </a:lnTo>
                  <a:lnTo>
                    <a:pt x="7939" y="2325"/>
                  </a:lnTo>
                  <a:lnTo>
                    <a:pt x="7945" y="2333"/>
                  </a:lnTo>
                  <a:lnTo>
                    <a:pt x="7952" y="2378"/>
                  </a:lnTo>
                  <a:lnTo>
                    <a:pt x="7959" y="2460"/>
                  </a:lnTo>
                  <a:lnTo>
                    <a:pt x="7966" y="2569"/>
                  </a:lnTo>
                  <a:lnTo>
                    <a:pt x="7973" y="2692"/>
                  </a:lnTo>
                  <a:lnTo>
                    <a:pt x="7979" y="2809"/>
                  </a:lnTo>
                  <a:lnTo>
                    <a:pt x="7986" y="2900"/>
                  </a:lnTo>
                  <a:lnTo>
                    <a:pt x="7994" y="2951"/>
                  </a:lnTo>
                  <a:lnTo>
                    <a:pt x="8000" y="2951"/>
                  </a:lnTo>
                  <a:lnTo>
                    <a:pt x="8007" y="2905"/>
                  </a:lnTo>
                  <a:lnTo>
                    <a:pt x="8014" y="2822"/>
                  </a:lnTo>
                  <a:lnTo>
                    <a:pt x="8021" y="2721"/>
                  </a:lnTo>
                  <a:lnTo>
                    <a:pt x="8027" y="2623"/>
                  </a:lnTo>
                  <a:lnTo>
                    <a:pt x="8034" y="2542"/>
                  </a:lnTo>
                  <a:lnTo>
                    <a:pt x="8042" y="2487"/>
                  </a:lnTo>
                  <a:lnTo>
                    <a:pt x="8048" y="2457"/>
                  </a:lnTo>
                  <a:lnTo>
                    <a:pt x="8055" y="2448"/>
                  </a:lnTo>
                  <a:lnTo>
                    <a:pt x="8062" y="2447"/>
                  </a:lnTo>
                  <a:lnTo>
                    <a:pt x="8069" y="2445"/>
                  </a:lnTo>
                  <a:lnTo>
                    <a:pt x="8076" y="2434"/>
                  </a:lnTo>
                  <a:lnTo>
                    <a:pt x="8082" y="2408"/>
                  </a:lnTo>
                  <a:lnTo>
                    <a:pt x="8090" y="2368"/>
                  </a:lnTo>
                  <a:lnTo>
                    <a:pt x="8097" y="2317"/>
                  </a:lnTo>
                  <a:lnTo>
                    <a:pt x="8103" y="2265"/>
                  </a:lnTo>
                  <a:lnTo>
                    <a:pt x="8110" y="2219"/>
                  </a:lnTo>
                  <a:lnTo>
                    <a:pt x="8117" y="2189"/>
                  </a:lnTo>
                  <a:lnTo>
                    <a:pt x="8124" y="2179"/>
                  </a:lnTo>
                  <a:lnTo>
                    <a:pt x="8131" y="2189"/>
                  </a:lnTo>
                  <a:lnTo>
                    <a:pt x="8137" y="2216"/>
                  </a:lnTo>
                  <a:lnTo>
                    <a:pt x="8145" y="2251"/>
                  </a:lnTo>
                  <a:lnTo>
                    <a:pt x="8152" y="2290"/>
                  </a:lnTo>
                  <a:lnTo>
                    <a:pt x="8158" y="2326"/>
                  </a:lnTo>
                  <a:lnTo>
                    <a:pt x="8165" y="2356"/>
                  </a:lnTo>
                  <a:lnTo>
                    <a:pt x="8172" y="2375"/>
                  </a:lnTo>
                  <a:lnTo>
                    <a:pt x="8179" y="2379"/>
                  </a:lnTo>
                  <a:lnTo>
                    <a:pt x="8186" y="2365"/>
                  </a:lnTo>
                  <a:lnTo>
                    <a:pt x="8193" y="2326"/>
                  </a:lnTo>
                  <a:lnTo>
                    <a:pt x="8200" y="2263"/>
                  </a:lnTo>
                  <a:lnTo>
                    <a:pt x="8207" y="2177"/>
                  </a:lnTo>
                  <a:lnTo>
                    <a:pt x="8213" y="2075"/>
                  </a:lnTo>
                  <a:lnTo>
                    <a:pt x="8220" y="1970"/>
                  </a:lnTo>
                  <a:lnTo>
                    <a:pt x="8227" y="1875"/>
                  </a:lnTo>
                  <a:lnTo>
                    <a:pt x="8234" y="1801"/>
                  </a:lnTo>
                  <a:lnTo>
                    <a:pt x="8241" y="1756"/>
                  </a:lnTo>
                  <a:lnTo>
                    <a:pt x="8248" y="1743"/>
                  </a:lnTo>
                  <a:lnTo>
                    <a:pt x="8255" y="1757"/>
                  </a:lnTo>
                  <a:lnTo>
                    <a:pt x="8261" y="1790"/>
                  </a:lnTo>
                  <a:lnTo>
                    <a:pt x="8268" y="1834"/>
                  </a:lnTo>
                  <a:lnTo>
                    <a:pt x="8275" y="1879"/>
                  </a:lnTo>
                  <a:lnTo>
                    <a:pt x="8282" y="1918"/>
                  </a:lnTo>
                  <a:lnTo>
                    <a:pt x="8289" y="1951"/>
                  </a:lnTo>
                  <a:lnTo>
                    <a:pt x="8296" y="1972"/>
                  </a:lnTo>
                  <a:lnTo>
                    <a:pt x="8303" y="1989"/>
                  </a:lnTo>
                  <a:lnTo>
                    <a:pt x="8310" y="2003"/>
                  </a:lnTo>
                  <a:lnTo>
                    <a:pt x="8316" y="2021"/>
                  </a:lnTo>
                  <a:lnTo>
                    <a:pt x="8323" y="2051"/>
                  </a:lnTo>
                  <a:lnTo>
                    <a:pt x="8330" y="2095"/>
                  </a:lnTo>
                  <a:lnTo>
                    <a:pt x="8337" y="2157"/>
                  </a:lnTo>
                  <a:lnTo>
                    <a:pt x="8344" y="2233"/>
                  </a:lnTo>
                  <a:lnTo>
                    <a:pt x="8351" y="2323"/>
                  </a:lnTo>
                  <a:lnTo>
                    <a:pt x="8358" y="2423"/>
                  </a:lnTo>
                  <a:lnTo>
                    <a:pt x="8365" y="2531"/>
                  </a:lnTo>
                  <a:lnTo>
                    <a:pt x="8371" y="2651"/>
                  </a:lnTo>
                  <a:lnTo>
                    <a:pt x="8378" y="2783"/>
                  </a:lnTo>
                  <a:lnTo>
                    <a:pt x="8385" y="2928"/>
                  </a:lnTo>
                  <a:lnTo>
                    <a:pt x="8392" y="3089"/>
                  </a:lnTo>
                  <a:lnTo>
                    <a:pt x="8399" y="3269"/>
                  </a:lnTo>
                  <a:lnTo>
                    <a:pt x="8406" y="3472"/>
                  </a:lnTo>
                  <a:lnTo>
                    <a:pt x="8413" y="3703"/>
                  </a:lnTo>
                  <a:lnTo>
                    <a:pt x="8420" y="3957"/>
                  </a:lnTo>
                  <a:lnTo>
                    <a:pt x="8426" y="4227"/>
                  </a:lnTo>
                  <a:lnTo>
                    <a:pt x="8433" y="4496"/>
                  </a:lnTo>
                  <a:lnTo>
                    <a:pt x="8440" y="4741"/>
                  </a:lnTo>
                  <a:lnTo>
                    <a:pt x="8447" y="4939"/>
                  </a:lnTo>
                  <a:lnTo>
                    <a:pt x="8454" y="5076"/>
                  </a:lnTo>
                  <a:lnTo>
                    <a:pt x="8461" y="5148"/>
                  </a:lnTo>
                  <a:lnTo>
                    <a:pt x="8468" y="5164"/>
                  </a:lnTo>
                  <a:lnTo>
                    <a:pt x="8475" y="5140"/>
                  </a:lnTo>
                  <a:lnTo>
                    <a:pt x="8481" y="5091"/>
                  </a:lnTo>
                  <a:lnTo>
                    <a:pt x="8488" y="5028"/>
                  </a:lnTo>
                  <a:lnTo>
                    <a:pt x="8496" y="4946"/>
                  </a:lnTo>
                  <a:lnTo>
                    <a:pt x="8502" y="4829"/>
                  </a:lnTo>
                  <a:lnTo>
                    <a:pt x="8509" y="4655"/>
                  </a:lnTo>
                  <a:lnTo>
                    <a:pt x="8516" y="4398"/>
                  </a:lnTo>
                  <a:lnTo>
                    <a:pt x="8523" y="4044"/>
                  </a:lnTo>
                  <a:lnTo>
                    <a:pt x="8529" y="3592"/>
                  </a:lnTo>
                  <a:lnTo>
                    <a:pt x="8536" y="3060"/>
                  </a:lnTo>
                  <a:lnTo>
                    <a:pt x="8543" y="2482"/>
                  </a:lnTo>
                  <a:lnTo>
                    <a:pt x="8550" y="1902"/>
                  </a:lnTo>
                  <a:lnTo>
                    <a:pt x="8557" y="1363"/>
                  </a:lnTo>
                  <a:lnTo>
                    <a:pt x="8564" y="905"/>
                  </a:lnTo>
                  <a:lnTo>
                    <a:pt x="8571" y="557"/>
                  </a:lnTo>
                  <a:lnTo>
                    <a:pt x="8578" y="331"/>
                  </a:lnTo>
                  <a:lnTo>
                    <a:pt x="8584" y="222"/>
                  </a:lnTo>
                  <a:lnTo>
                    <a:pt x="8591" y="214"/>
                  </a:lnTo>
                  <a:lnTo>
                    <a:pt x="8599" y="278"/>
                  </a:lnTo>
                  <a:lnTo>
                    <a:pt x="8605" y="388"/>
                  </a:lnTo>
                  <a:lnTo>
                    <a:pt x="8612" y="521"/>
                  </a:lnTo>
                  <a:lnTo>
                    <a:pt x="8619" y="660"/>
                  </a:lnTo>
                  <a:lnTo>
                    <a:pt x="8626" y="802"/>
                  </a:lnTo>
                  <a:lnTo>
                    <a:pt x="8633" y="950"/>
                  </a:lnTo>
                  <a:lnTo>
                    <a:pt x="8639" y="1109"/>
                  </a:lnTo>
                  <a:lnTo>
                    <a:pt x="8647" y="1283"/>
                  </a:lnTo>
                  <a:lnTo>
                    <a:pt x="8654" y="1470"/>
                  </a:lnTo>
                  <a:lnTo>
                    <a:pt x="8660" y="1659"/>
                  </a:lnTo>
                  <a:lnTo>
                    <a:pt x="8667" y="1837"/>
                  </a:lnTo>
                  <a:lnTo>
                    <a:pt x="8674" y="1983"/>
                  </a:lnTo>
                  <a:lnTo>
                    <a:pt x="8681" y="2084"/>
                  </a:lnTo>
                  <a:lnTo>
                    <a:pt x="8688" y="2135"/>
                  </a:lnTo>
                  <a:lnTo>
                    <a:pt x="8694" y="2143"/>
                  </a:lnTo>
                  <a:lnTo>
                    <a:pt x="8702" y="2121"/>
                  </a:lnTo>
                  <a:lnTo>
                    <a:pt x="8709" y="2091"/>
                  </a:lnTo>
                  <a:lnTo>
                    <a:pt x="8715" y="2070"/>
                  </a:lnTo>
                  <a:lnTo>
                    <a:pt x="8722" y="2073"/>
                  </a:lnTo>
                  <a:lnTo>
                    <a:pt x="8729" y="2104"/>
                  </a:lnTo>
                  <a:lnTo>
                    <a:pt x="8736" y="2158"/>
                  </a:lnTo>
                  <a:lnTo>
                    <a:pt x="8742" y="2226"/>
                  </a:lnTo>
                  <a:lnTo>
                    <a:pt x="8750" y="2293"/>
                  </a:lnTo>
                  <a:lnTo>
                    <a:pt x="8757" y="2349"/>
                  </a:lnTo>
                  <a:lnTo>
                    <a:pt x="8763" y="2388"/>
                  </a:lnTo>
                  <a:lnTo>
                    <a:pt x="8770" y="2412"/>
                  </a:lnTo>
                  <a:lnTo>
                    <a:pt x="8777" y="2425"/>
                  </a:lnTo>
                  <a:lnTo>
                    <a:pt x="8784" y="2438"/>
                  </a:lnTo>
                  <a:lnTo>
                    <a:pt x="8791" y="2456"/>
                  </a:lnTo>
                  <a:lnTo>
                    <a:pt x="8798" y="2486"/>
                  </a:lnTo>
                  <a:lnTo>
                    <a:pt x="8805" y="2526"/>
                  </a:lnTo>
                  <a:lnTo>
                    <a:pt x="8812" y="2570"/>
                  </a:lnTo>
                  <a:lnTo>
                    <a:pt x="8818" y="2613"/>
                  </a:lnTo>
                  <a:lnTo>
                    <a:pt x="8825" y="2648"/>
                  </a:lnTo>
                  <a:lnTo>
                    <a:pt x="8832" y="2672"/>
                  </a:lnTo>
                  <a:lnTo>
                    <a:pt x="8839" y="2687"/>
                  </a:lnTo>
                  <a:lnTo>
                    <a:pt x="8846" y="2700"/>
                  </a:lnTo>
                  <a:lnTo>
                    <a:pt x="8853" y="2715"/>
                  </a:lnTo>
                  <a:lnTo>
                    <a:pt x="8860" y="2738"/>
                  </a:lnTo>
                  <a:lnTo>
                    <a:pt x="8867" y="2766"/>
                  </a:lnTo>
                  <a:lnTo>
                    <a:pt x="8873" y="2796"/>
                  </a:lnTo>
                  <a:lnTo>
                    <a:pt x="8880" y="2819"/>
                  </a:lnTo>
                  <a:lnTo>
                    <a:pt x="8887" y="2830"/>
                  </a:lnTo>
                  <a:lnTo>
                    <a:pt x="8894" y="2831"/>
                  </a:lnTo>
                  <a:lnTo>
                    <a:pt x="8901" y="2826"/>
                  </a:lnTo>
                  <a:lnTo>
                    <a:pt x="8908" y="2825"/>
                  </a:lnTo>
                  <a:lnTo>
                    <a:pt x="8915" y="2836"/>
                  </a:lnTo>
                  <a:lnTo>
                    <a:pt x="8922" y="2864"/>
                  </a:lnTo>
                  <a:lnTo>
                    <a:pt x="8928" y="2905"/>
                  </a:lnTo>
                  <a:lnTo>
                    <a:pt x="8935" y="2947"/>
                  </a:lnTo>
                  <a:lnTo>
                    <a:pt x="8942" y="2976"/>
                  </a:lnTo>
                  <a:lnTo>
                    <a:pt x="8949" y="2979"/>
                  </a:lnTo>
                  <a:lnTo>
                    <a:pt x="8956" y="2950"/>
                  </a:lnTo>
                  <a:lnTo>
                    <a:pt x="8963" y="2894"/>
                  </a:lnTo>
                  <a:lnTo>
                    <a:pt x="8970" y="2819"/>
                  </a:lnTo>
                  <a:lnTo>
                    <a:pt x="8976" y="2740"/>
                  </a:lnTo>
                  <a:lnTo>
                    <a:pt x="8983" y="2671"/>
                  </a:lnTo>
                  <a:lnTo>
                    <a:pt x="8990" y="2618"/>
                  </a:lnTo>
                  <a:lnTo>
                    <a:pt x="8997" y="2590"/>
                  </a:lnTo>
                  <a:lnTo>
                    <a:pt x="9004" y="2586"/>
                  </a:lnTo>
                  <a:lnTo>
                    <a:pt x="9011" y="2613"/>
                  </a:lnTo>
                  <a:lnTo>
                    <a:pt x="9018" y="2667"/>
                  </a:lnTo>
                  <a:lnTo>
                    <a:pt x="9025" y="2745"/>
                  </a:lnTo>
                  <a:lnTo>
                    <a:pt x="9031" y="2838"/>
                  </a:lnTo>
                  <a:lnTo>
                    <a:pt x="9038" y="2929"/>
                  </a:lnTo>
                  <a:lnTo>
                    <a:pt x="9045" y="3001"/>
                  </a:lnTo>
                  <a:lnTo>
                    <a:pt x="9052" y="3037"/>
                  </a:lnTo>
                  <a:lnTo>
                    <a:pt x="9059" y="3029"/>
                  </a:lnTo>
                  <a:lnTo>
                    <a:pt x="9066" y="2979"/>
                  </a:lnTo>
                  <a:lnTo>
                    <a:pt x="9073" y="2900"/>
                  </a:lnTo>
                  <a:lnTo>
                    <a:pt x="9080" y="2808"/>
                  </a:lnTo>
                  <a:lnTo>
                    <a:pt x="9086" y="2721"/>
                  </a:lnTo>
                  <a:lnTo>
                    <a:pt x="9093" y="2651"/>
                  </a:lnTo>
                  <a:lnTo>
                    <a:pt x="9100" y="2602"/>
                  </a:lnTo>
                  <a:lnTo>
                    <a:pt x="9107" y="2568"/>
                  </a:lnTo>
                  <a:lnTo>
                    <a:pt x="9114" y="2542"/>
                  </a:lnTo>
                  <a:lnTo>
                    <a:pt x="9121" y="2515"/>
                  </a:lnTo>
                  <a:lnTo>
                    <a:pt x="9128" y="2480"/>
                  </a:lnTo>
                  <a:lnTo>
                    <a:pt x="9135" y="2437"/>
                  </a:lnTo>
                  <a:lnTo>
                    <a:pt x="9141" y="2387"/>
                  </a:lnTo>
                  <a:lnTo>
                    <a:pt x="9148" y="2336"/>
                  </a:lnTo>
                  <a:lnTo>
                    <a:pt x="9156" y="2287"/>
                  </a:lnTo>
                  <a:lnTo>
                    <a:pt x="9162" y="2252"/>
                  </a:lnTo>
                  <a:lnTo>
                    <a:pt x="9169" y="2237"/>
                  </a:lnTo>
                  <a:lnTo>
                    <a:pt x="9176" y="2248"/>
                  </a:lnTo>
                  <a:lnTo>
                    <a:pt x="9183" y="2287"/>
                  </a:lnTo>
                  <a:lnTo>
                    <a:pt x="9189" y="2352"/>
                  </a:lnTo>
                  <a:lnTo>
                    <a:pt x="9196" y="2430"/>
                  </a:lnTo>
                  <a:lnTo>
                    <a:pt x="9204" y="2508"/>
                  </a:lnTo>
                  <a:lnTo>
                    <a:pt x="9210" y="2573"/>
                  </a:lnTo>
                  <a:lnTo>
                    <a:pt x="9217" y="2615"/>
                  </a:lnTo>
                  <a:lnTo>
                    <a:pt x="9224" y="2633"/>
                  </a:lnTo>
                  <a:lnTo>
                    <a:pt x="9231" y="2628"/>
                  </a:lnTo>
                  <a:lnTo>
                    <a:pt x="9238" y="2607"/>
                  </a:lnTo>
                  <a:lnTo>
                    <a:pt x="9244" y="2582"/>
                  </a:lnTo>
                  <a:lnTo>
                    <a:pt x="9251" y="2557"/>
                  </a:lnTo>
                  <a:lnTo>
                    <a:pt x="9259" y="2536"/>
                  </a:lnTo>
                  <a:lnTo>
                    <a:pt x="9265" y="2519"/>
                  </a:lnTo>
                  <a:lnTo>
                    <a:pt x="9272" y="2504"/>
                  </a:lnTo>
                  <a:lnTo>
                    <a:pt x="9279" y="2489"/>
                  </a:lnTo>
                  <a:lnTo>
                    <a:pt x="9286" y="2472"/>
                  </a:lnTo>
                  <a:lnTo>
                    <a:pt x="9293" y="2449"/>
                  </a:lnTo>
                  <a:lnTo>
                    <a:pt x="9299" y="2420"/>
                  </a:lnTo>
                  <a:lnTo>
                    <a:pt x="9307" y="2389"/>
                  </a:lnTo>
                  <a:lnTo>
                    <a:pt x="9314" y="2358"/>
                  </a:lnTo>
                  <a:lnTo>
                    <a:pt x="9320" y="2337"/>
                  </a:lnTo>
                  <a:lnTo>
                    <a:pt x="9327" y="2330"/>
                  </a:lnTo>
                  <a:lnTo>
                    <a:pt x="9334" y="2340"/>
                  </a:lnTo>
                  <a:lnTo>
                    <a:pt x="9341" y="2368"/>
                  </a:lnTo>
                  <a:lnTo>
                    <a:pt x="9348" y="2411"/>
                  </a:lnTo>
                  <a:lnTo>
                    <a:pt x="9355" y="2461"/>
                  </a:lnTo>
                  <a:lnTo>
                    <a:pt x="9362" y="2512"/>
                  </a:lnTo>
                  <a:lnTo>
                    <a:pt x="9369" y="2556"/>
                  </a:lnTo>
                  <a:lnTo>
                    <a:pt x="9375" y="2587"/>
                  </a:lnTo>
                  <a:lnTo>
                    <a:pt x="9382" y="2604"/>
                  </a:lnTo>
                  <a:lnTo>
                    <a:pt x="9389" y="2607"/>
                  </a:lnTo>
                  <a:lnTo>
                    <a:pt x="9396" y="2599"/>
                  </a:lnTo>
                  <a:lnTo>
                    <a:pt x="9403" y="2586"/>
                  </a:lnTo>
                  <a:lnTo>
                    <a:pt x="9410" y="2575"/>
                  </a:lnTo>
                  <a:lnTo>
                    <a:pt x="9417" y="2572"/>
                  </a:lnTo>
                  <a:lnTo>
                    <a:pt x="9423" y="2579"/>
                  </a:lnTo>
                  <a:lnTo>
                    <a:pt x="9430" y="2592"/>
                  </a:lnTo>
                  <a:lnTo>
                    <a:pt x="9437" y="2606"/>
                  </a:lnTo>
                  <a:lnTo>
                    <a:pt x="9444" y="2613"/>
                  </a:lnTo>
                  <a:lnTo>
                    <a:pt x="9451" y="2606"/>
                  </a:lnTo>
                  <a:lnTo>
                    <a:pt x="9458" y="2585"/>
                  </a:lnTo>
                  <a:lnTo>
                    <a:pt x="9465" y="2553"/>
                  </a:lnTo>
                  <a:lnTo>
                    <a:pt x="9472" y="2515"/>
                  </a:lnTo>
                  <a:lnTo>
                    <a:pt x="9478" y="2482"/>
                  </a:lnTo>
                  <a:lnTo>
                    <a:pt x="9485" y="2457"/>
                  </a:lnTo>
                  <a:lnTo>
                    <a:pt x="9492" y="2447"/>
                  </a:lnTo>
                  <a:lnTo>
                    <a:pt x="9499" y="2452"/>
                  </a:lnTo>
                  <a:lnTo>
                    <a:pt x="9506" y="2468"/>
                  </a:lnTo>
                  <a:lnTo>
                    <a:pt x="9513" y="2489"/>
                  </a:lnTo>
                  <a:lnTo>
                    <a:pt x="9520" y="2510"/>
                  </a:lnTo>
                  <a:lnTo>
                    <a:pt x="9527" y="2524"/>
                  </a:lnTo>
                  <a:lnTo>
                    <a:pt x="9533" y="2529"/>
                  </a:lnTo>
                  <a:lnTo>
                    <a:pt x="9540" y="2524"/>
                  </a:lnTo>
                  <a:lnTo>
                    <a:pt x="9547" y="2510"/>
                  </a:lnTo>
                  <a:lnTo>
                    <a:pt x="9554" y="2487"/>
                  </a:lnTo>
                  <a:lnTo>
                    <a:pt x="9561" y="2457"/>
                  </a:lnTo>
                  <a:lnTo>
                    <a:pt x="9568" y="2425"/>
                  </a:lnTo>
                  <a:lnTo>
                    <a:pt x="9575" y="2395"/>
                  </a:lnTo>
                  <a:lnTo>
                    <a:pt x="9582" y="2369"/>
                  </a:lnTo>
                  <a:lnTo>
                    <a:pt x="9588" y="2352"/>
                  </a:lnTo>
                  <a:lnTo>
                    <a:pt x="9595" y="2345"/>
                  </a:lnTo>
                  <a:lnTo>
                    <a:pt x="9602" y="2347"/>
                  </a:lnTo>
                  <a:lnTo>
                    <a:pt x="9609" y="2352"/>
                  </a:lnTo>
                  <a:lnTo>
                    <a:pt x="9616" y="2358"/>
                  </a:lnTo>
                  <a:lnTo>
                    <a:pt x="9623" y="2358"/>
                  </a:lnTo>
                  <a:lnTo>
                    <a:pt x="9630" y="2349"/>
                  </a:lnTo>
                  <a:lnTo>
                    <a:pt x="9637" y="2331"/>
                  </a:lnTo>
                  <a:lnTo>
                    <a:pt x="9643" y="2305"/>
                  </a:lnTo>
                  <a:lnTo>
                    <a:pt x="9650" y="2282"/>
                  </a:lnTo>
                  <a:lnTo>
                    <a:pt x="9658" y="2270"/>
                  </a:lnTo>
                  <a:lnTo>
                    <a:pt x="9664" y="2279"/>
                  </a:lnTo>
                  <a:lnTo>
                    <a:pt x="9671" y="2314"/>
                  </a:lnTo>
                  <a:lnTo>
                    <a:pt x="9678" y="2375"/>
                  </a:lnTo>
                  <a:lnTo>
                    <a:pt x="9685" y="2451"/>
                  </a:lnTo>
                  <a:lnTo>
                    <a:pt x="9691" y="2528"/>
                  </a:lnTo>
                  <a:lnTo>
                    <a:pt x="9698" y="2590"/>
                  </a:lnTo>
                  <a:lnTo>
                    <a:pt x="9705" y="2625"/>
                  </a:lnTo>
                  <a:lnTo>
                    <a:pt x="9712" y="2629"/>
                  </a:lnTo>
                  <a:lnTo>
                    <a:pt x="9719" y="2604"/>
                  </a:lnTo>
                  <a:lnTo>
                    <a:pt x="9726" y="2565"/>
                  </a:lnTo>
                  <a:lnTo>
                    <a:pt x="9733" y="2526"/>
                  </a:lnTo>
                  <a:lnTo>
                    <a:pt x="9740" y="2501"/>
                  </a:lnTo>
                  <a:lnTo>
                    <a:pt x="9746" y="2499"/>
                  </a:lnTo>
                  <a:lnTo>
                    <a:pt x="9753" y="2519"/>
                  </a:lnTo>
                  <a:lnTo>
                    <a:pt x="9761" y="2555"/>
                  </a:lnTo>
                  <a:lnTo>
                    <a:pt x="9767" y="2596"/>
                  </a:lnTo>
                  <a:lnTo>
                    <a:pt x="9774" y="2629"/>
                  </a:lnTo>
                  <a:lnTo>
                    <a:pt x="9781" y="2645"/>
                  </a:lnTo>
                  <a:lnTo>
                    <a:pt x="9788" y="2640"/>
                  </a:lnTo>
                  <a:lnTo>
                    <a:pt x="9795" y="2612"/>
                  </a:lnTo>
                  <a:lnTo>
                    <a:pt x="9801" y="2569"/>
                  </a:lnTo>
                  <a:lnTo>
                    <a:pt x="9808" y="2520"/>
                  </a:lnTo>
                  <a:lnTo>
                    <a:pt x="9816" y="2477"/>
                  </a:lnTo>
                  <a:lnTo>
                    <a:pt x="9822" y="2455"/>
                  </a:lnTo>
                  <a:lnTo>
                    <a:pt x="9829" y="2462"/>
                  </a:lnTo>
                  <a:lnTo>
                    <a:pt x="9836" y="2508"/>
                  </a:lnTo>
                  <a:lnTo>
                    <a:pt x="9843" y="2591"/>
                  </a:lnTo>
                  <a:lnTo>
                    <a:pt x="9850" y="2701"/>
                  </a:lnTo>
                  <a:lnTo>
                    <a:pt x="9856" y="2822"/>
                  </a:lnTo>
                  <a:lnTo>
                    <a:pt x="9864" y="2933"/>
                  </a:lnTo>
                  <a:lnTo>
                    <a:pt x="9871" y="3013"/>
                  </a:lnTo>
                  <a:lnTo>
                    <a:pt x="9877" y="3050"/>
                  </a:lnTo>
                  <a:lnTo>
                    <a:pt x="9884" y="3047"/>
                  </a:lnTo>
                  <a:lnTo>
                    <a:pt x="9891" y="3019"/>
                  </a:lnTo>
                  <a:lnTo>
                    <a:pt x="9898" y="2988"/>
                  </a:lnTo>
                  <a:lnTo>
                    <a:pt x="9904" y="2978"/>
                  </a:lnTo>
                  <a:lnTo>
                    <a:pt x="9912" y="3007"/>
                  </a:lnTo>
                  <a:lnTo>
                    <a:pt x="9919" y="3076"/>
                  </a:lnTo>
                  <a:lnTo>
                    <a:pt x="9925" y="3174"/>
                  </a:lnTo>
                  <a:lnTo>
                    <a:pt x="9932" y="3278"/>
                  </a:lnTo>
                  <a:lnTo>
                    <a:pt x="9939" y="3354"/>
                  </a:lnTo>
                  <a:lnTo>
                    <a:pt x="9946" y="3372"/>
                  </a:lnTo>
                  <a:lnTo>
                    <a:pt x="9953" y="3307"/>
                  </a:lnTo>
                  <a:lnTo>
                    <a:pt x="9959" y="3153"/>
                  </a:lnTo>
                  <a:lnTo>
                    <a:pt x="9967" y="2922"/>
                  </a:lnTo>
                  <a:lnTo>
                    <a:pt x="9974" y="2639"/>
                  </a:lnTo>
                  <a:lnTo>
                    <a:pt x="9980" y="2339"/>
                  </a:lnTo>
                  <a:lnTo>
                    <a:pt x="9987" y="2055"/>
                  </a:lnTo>
                  <a:lnTo>
                    <a:pt x="9994" y="1815"/>
                  </a:lnTo>
                  <a:lnTo>
                    <a:pt x="10001" y="1632"/>
                  </a:lnTo>
                  <a:lnTo>
                    <a:pt x="10008" y="1514"/>
                  </a:lnTo>
                  <a:lnTo>
                    <a:pt x="10015" y="1457"/>
                  </a:lnTo>
                  <a:lnTo>
                    <a:pt x="10022" y="1457"/>
                  </a:lnTo>
                  <a:lnTo>
                    <a:pt x="10029" y="1506"/>
                  </a:lnTo>
                  <a:lnTo>
                    <a:pt x="10035" y="1595"/>
                  </a:lnTo>
                  <a:lnTo>
                    <a:pt x="10042" y="1713"/>
                  </a:lnTo>
                  <a:lnTo>
                    <a:pt x="10049" y="1850"/>
                  </a:lnTo>
                  <a:lnTo>
                    <a:pt x="10056" y="1993"/>
                  </a:lnTo>
                  <a:lnTo>
                    <a:pt x="10063" y="2132"/>
                  </a:lnTo>
                  <a:lnTo>
                    <a:pt x="10070" y="2259"/>
                  </a:lnTo>
                  <a:lnTo>
                    <a:pt x="10077" y="2366"/>
                  </a:lnTo>
                  <a:lnTo>
                    <a:pt x="10084" y="2451"/>
                  </a:lnTo>
                  <a:lnTo>
                    <a:pt x="10090" y="2513"/>
                  </a:lnTo>
                  <a:lnTo>
                    <a:pt x="10097" y="2553"/>
                  </a:lnTo>
                  <a:lnTo>
                    <a:pt x="10104" y="2572"/>
                  </a:lnTo>
                  <a:lnTo>
                    <a:pt x="10111" y="2577"/>
                  </a:lnTo>
                  <a:lnTo>
                    <a:pt x="10118" y="2576"/>
                  </a:lnTo>
                  <a:lnTo>
                    <a:pt x="10125" y="2579"/>
                  </a:lnTo>
                  <a:lnTo>
                    <a:pt x="10132" y="2591"/>
                  </a:lnTo>
                  <a:lnTo>
                    <a:pt x="10138" y="2621"/>
                  </a:lnTo>
                  <a:lnTo>
                    <a:pt x="10145" y="2667"/>
                  </a:lnTo>
                  <a:lnTo>
                    <a:pt x="10152" y="2725"/>
                  </a:lnTo>
                  <a:lnTo>
                    <a:pt x="10159" y="2786"/>
                  </a:lnTo>
                  <a:lnTo>
                    <a:pt x="10166" y="2844"/>
                  </a:lnTo>
                  <a:lnTo>
                    <a:pt x="10173" y="2888"/>
                  </a:lnTo>
                  <a:lnTo>
                    <a:pt x="10180" y="2911"/>
                  </a:lnTo>
                  <a:lnTo>
                    <a:pt x="10187" y="2911"/>
                  </a:lnTo>
                  <a:lnTo>
                    <a:pt x="10193" y="2884"/>
                  </a:lnTo>
                  <a:lnTo>
                    <a:pt x="10200" y="2830"/>
                  </a:lnTo>
                  <a:lnTo>
                    <a:pt x="10207" y="2759"/>
                  </a:lnTo>
                  <a:lnTo>
                    <a:pt x="10214" y="2677"/>
                  </a:lnTo>
                  <a:lnTo>
                    <a:pt x="10221" y="2599"/>
                  </a:lnTo>
                  <a:lnTo>
                    <a:pt x="10228" y="2537"/>
                  </a:lnTo>
                  <a:lnTo>
                    <a:pt x="10235" y="2504"/>
                  </a:lnTo>
                  <a:lnTo>
                    <a:pt x="10242" y="2500"/>
                  </a:lnTo>
                  <a:lnTo>
                    <a:pt x="10248" y="2526"/>
                  </a:lnTo>
                  <a:lnTo>
                    <a:pt x="10255" y="2575"/>
                  </a:lnTo>
                  <a:lnTo>
                    <a:pt x="10262" y="2636"/>
                  </a:lnTo>
                  <a:lnTo>
                    <a:pt x="10269" y="2700"/>
                  </a:lnTo>
                  <a:lnTo>
                    <a:pt x="10276" y="2757"/>
                  </a:lnTo>
                  <a:lnTo>
                    <a:pt x="10283" y="2798"/>
                  </a:lnTo>
                  <a:lnTo>
                    <a:pt x="10290" y="2820"/>
                  </a:lnTo>
                  <a:lnTo>
                    <a:pt x="10297" y="2819"/>
                  </a:lnTo>
                  <a:lnTo>
                    <a:pt x="10303" y="2792"/>
                  </a:lnTo>
                  <a:lnTo>
                    <a:pt x="10310" y="2740"/>
                  </a:lnTo>
                  <a:lnTo>
                    <a:pt x="10318" y="2668"/>
                  </a:lnTo>
                  <a:lnTo>
                    <a:pt x="10324" y="2582"/>
                  </a:lnTo>
                  <a:lnTo>
                    <a:pt x="10331" y="2491"/>
                  </a:lnTo>
                  <a:lnTo>
                    <a:pt x="10338" y="2405"/>
                  </a:lnTo>
                  <a:lnTo>
                    <a:pt x="10345" y="2336"/>
                  </a:lnTo>
                  <a:lnTo>
                    <a:pt x="10351" y="2291"/>
                  </a:lnTo>
                  <a:lnTo>
                    <a:pt x="10358" y="2276"/>
                  </a:lnTo>
                  <a:lnTo>
                    <a:pt x="10366" y="2289"/>
                  </a:lnTo>
                  <a:lnTo>
                    <a:pt x="10372" y="2326"/>
                  </a:lnTo>
                  <a:lnTo>
                    <a:pt x="10379" y="2379"/>
                  </a:lnTo>
                  <a:lnTo>
                    <a:pt x="10386" y="2440"/>
                  </a:lnTo>
                  <a:lnTo>
                    <a:pt x="10393" y="2499"/>
                  </a:lnTo>
                  <a:lnTo>
                    <a:pt x="10400" y="2548"/>
                  </a:lnTo>
                  <a:lnTo>
                    <a:pt x="10406" y="2582"/>
                  </a:lnTo>
                  <a:lnTo>
                    <a:pt x="10413" y="2597"/>
                  </a:lnTo>
                  <a:lnTo>
                    <a:pt x="10421" y="2590"/>
                  </a:lnTo>
                  <a:lnTo>
                    <a:pt x="10427" y="2561"/>
                  </a:lnTo>
                  <a:lnTo>
                    <a:pt x="10434" y="2515"/>
                  </a:lnTo>
                  <a:lnTo>
                    <a:pt x="10441" y="2458"/>
                  </a:lnTo>
                  <a:lnTo>
                    <a:pt x="10448" y="2402"/>
                  </a:lnTo>
                  <a:lnTo>
                    <a:pt x="10455" y="2361"/>
                  </a:lnTo>
                  <a:lnTo>
                    <a:pt x="10461" y="2341"/>
                  </a:lnTo>
                  <a:lnTo>
                    <a:pt x="10469" y="2348"/>
                  </a:lnTo>
                  <a:lnTo>
                    <a:pt x="10476" y="2378"/>
                  </a:lnTo>
                  <a:lnTo>
                    <a:pt x="10482" y="2422"/>
                  </a:lnTo>
                  <a:lnTo>
                    <a:pt x="10489" y="2466"/>
                  </a:lnTo>
                  <a:lnTo>
                    <a:pt x="10496" y="2499"/>
                  </a:lnTo>
                  <a:lnTo>
                    <a:pt x="10503" y="2516"/>
                  </a:lnTo>
                  <a:lnTo>
                    <a:pt x="10510" y="2516"/>
                  </a:lnTo>
                  <a:lnTo>
                    <a:pt x="10516" y="2507"/>
                  </a:lnTo>
                  <a:lnTo>
                    <a:pt x="10524" y="2497"/>
                  </a:lnTo>
                  <a:lnTo>
                    <a:pt x="10531" y="2492"/>
                  </a:lnTo>
                  <a:lnTo>
                    <a:pt x="10537" y="2494"/>
                  </a:lnTo>
                  <a:lnTo>
                    <a:pt x="10544" y="2498"/>
                  </a:lnTo>
                  <a:lnTo>
                    <a:pt x="10551" y="2494"/>
                  </a:lnTo>
                  <a:lnTo>
                    <a:pt x="10558" y="2475"/>
                  </a:lnTo>
                  <a:lnTo>
                    <a:pt x="10565" y="2435"/>
                  </a:lnTo>
                  <a:lnTo>
                    <a:pt x="10572" y="2379"/>
                  </a:lnTo>
                  <a:lnTo>
                    <a:pt x="10579" y="2316"/>
                  </a:lnTo>
                  <a:lnTo>
                    <a:pt x="10586" y="2264"/>
                  </a:lnTo>
                  <a:lnTo>
                    <a:pt x="10592" y="2237"/>
                  </a:lnTo>
                  <a:lnTo>
                    <a:pt x="10599" y="2245"/>
                  </a:lnTo>
                  <a:lnTo>
                    <a:pt x="10606" y="2289"/>
                  </a:lnTo>
                  <a:lnTo>
                    <a:pt x="10613" y="2358"/>
                  </a:lnTo>
                  <a:lnTo>
                    <a:pt x="10620" y="2436"/>
                  </a:lnTo>
                  <a:lnTo>
                    <a:pt x="10627" y="2503"/>
                  </a:lnTo>
                  <a:lnTo>
                    <a:pt x="10634" y="2543"/>
                  </a:lnTo>
                  <a:lnTo>
                    <a:pt x="10640" y="2553"/>
                  </a:lnTo>
                  <a:lnTo>
                    <a:pt x="10647" y="2535"/>
                  </a:lnTo>
                  <a:lnTo>
                    <a:pt x="10654" y="2504"/>
                  </a:lnTo>
                  <a:lnTo>
                    <a:pt x="10661" y="2477"/>
                  </a:lnTo>
                  <a:lnTo>
                    <a:pt x="10668" y="2470"/>
                  </a:lnTo>
                  <a:lnTo>
                    <a:pt x="10675" y="2488"/>
                  </a:lnTo>
                  <a:lnTo>
                    <a:pt x="10682" y="2529"/>
                  </a:lnTo>
                  <a:lnTo>
                    <a:pt x="10689" y="2584"/>
                  </a:lnTo>
                  <a:lnTo>
                    <a:pt x="10695" y="2640"/>
                  </a:lnTo>
                  <a:lnTo>
                    <a:pt x="10702" y="2688"/>
                  </a:lnTo>
                  <a:lnTo>
                    <a:pt x="10709" y="2722"/>
                  </a:lnTo>
                  <a:lnTo>
                    <a:pt x="10716" y="2743"/>
                  </a:lnTo>
                  <a:lnTo>
                    <a:pt x="10723" y="2758"/>
                  </a:lnTo>
                  <a:lnTo>
                    <a:pt x="10730" y="2771"/>
                  </a:lnTo>
                  <a:lnTo>
                    <a:pt x="10737" y="2787"/>
                  </a:lnTo>
                  <a:lnTo>
                    <a:pt x="10744" y="2806"/>
                  </a:lnTo>
                  <a:lnTo>
                    <a:pt x="10750" y="2822"/>
                  </a:lnTo>
                  <a:lnTo>
                    <a:pt x="10757" y="2830"/>
                  </a:lnTo>
                  <a:lnTo>
                    <a:pt x="10764" y="2824"/>
                  </a:lnTo>
                  <a:lnTo>
                    <a:pt x="10771" y="2800"/>
                  </a:lnTo>
                  <a:lnTo>
                    <a:pt x="10778" y="2758"/>
                  </a:lnTo>
                  <a:lnTo>
                    <a:pt x="10785" y="2700"/>
                  </a:lnTo>
                  <a:lnTo>
                    <a:pt x="10792" y="2636"/>
                  </a:lnTo>
                  <a:lnTo>
                    <a:pt x="10799" y="2575"/>
                  </a:lnTo>
                  <a:lnTo>
                    <a:pt x="10805" y="2526"/>
                  </a:lnTo>
                  <a:lnTo>
                    <a:pt x="10812" y="2499"/>
                  </a:lnTo>
                  <a:lnTo>
                    <a:pt x="10819" y="2495"/>
                  </a:lnTo>
                  <a:lnTo>
                    <a:pt x="10826" y="2513"/>
                  </a:lnTo>
                  <a:lnTo>
                    <a:pt x="10833" y="2544"/>
                  </a:lnTo>
                  <a:lnTo>
                    <a:pt x="10840" y="2577"/>
                  </a:lnTo>
                  <a:lnTo>
                    <a:pt x="10847" y="2600"/>
                  </a:lnTo>
                  <a:lnTo>
                    <a:pt x="10853" y="2605"/>
                  </a:lnTo>
                  <a:lnTo>
                    <a:pt x="10860" y="2588"/>
                  </a:lnTo>
                  <a:lnTo>
                    <a:pt x="10867" y="2553"/>
                  </a:lnTo>
                  <a:lnTo>
                    <a:pt x="10874" y="2504"/>
                  </a:lnTo>
                  <a:lnTo>
                    <a:pt x="10881" y="2455"/>
                  </a:lnTo>
                  <a:lnTo>
                    <a:pt x="10888" y="2412"/>
                  </a:lnTo>
                  <a:lnTo>
                    <a:pt x="10895" y="2385"/>
                  </a:lnTo>
                  <a:lnTo>
                    <a:pt x="10902" y="2379"/>
                  </a:lnTo>
                  <a:lnTo>
                    <a:pt x="10908" y="2396"/>
                  </a:lnTo>
                  <a:lnTo>
                    <a:pt x="10915" y="2431"/>
                  </a:lnTo>
                  <a:lnTo>
                    <a:pt x="10923" y="2472"/>
                  </a:lnTo>
                  <a:lnTo>
                    <a:pt x="10929" y="2509"/>
                  </a:lnTo>
                  <a:lnTo>
                    <a:pt x="10936" y="2529"/>
                  </a:lnTo>
                  <a:lnTo>
                    <a:pt x="10943" y="2527"/>
                  </a:lnTo>
                  <a:lnTo>
                    <a:pt x="10950" y="2506"/>
                  </a:lnTo>
                  <a:lnTo>
                    <a:pt x="10957" y="2472"/>
                  </a:lnTo>
                  <a:lnTo>
                    <a:pt x="10963" y="2433"/>
                  </a:lnTo>
                  <a:lnTo>
                    <a:pt x="10970" y="2401"/>
                  </a:lnTo>
                  <a:lnTo>
                    <a:pt x="10978" y="2380"/>
                  </a:lnTo>
                  <a:lnTo>
                    <a:pt x="10984" y="2374"/>
                  </a:lnTo>
                  <a:lnTo>
                    <a:pt x="10991" y="2377"/>
                  </a:lnTo>
                  <a:lnTo>
                    <a:pt x="10998" y="2386"/>
                  </a:lnTo>
                  <a:lnTo>
                    <a:pt x="11005" y="2396"/>
                  </a:lnTo>
                  <a:lnTo>
                    <a:pt x="11012" y="2406"/>
                  </a:lnTo>
                  <a:lnTo>
                    <a:pt x="11018" y="2413"/>
                  </a:lnTo>
                  <a:lnTo>
                    <a:pt x="11026" y="2420"/>
                  </a:lnTo>
                  <a:lnTo>
                    <a:pt x="11033" y="2428"/>
                  </a:lnTo>
                  <a:lnTo>
                    <a:pt x="11039" y="2442"/>
                  </a:lnTo>
                  <a:lnTo>
                    <a:pt x="11046" y="2464"/>
                  </a:lnTo>
                  <a:lnTo>
                    <a:pt x="11053" y="2496"/>
                  </a:lnTo>
                  <a:lnTo>
                    <a:pt x="11060" y="2536"/>
                  </a:lnTo>
                  <a:lnTo>
                    <a:pt x="11066" y="2579"/>
                  </a:lnTo>
                  <a:lnTo>
                    <a:pt x="11073" y="2617"/>
                  </a:lnTo>
                  <a:lnTo>
                    <a:pt x="11081" y="2640"/>
                  </a:lnTo>
                  <a:lnTo>
                    <a:pt x="11087" y="2641"/>
                  </a:lnTo>
                  <a:lnTo>
                    <a:pt x="11094" y="2616"/>
                  </a:lnTo>
                  <a:lnTo>
                    <a:pt x="11101" y="2569"/>
                  </a:lnTo>
                  <a:lnTo>
                    <a:pt x="11108" y="2507"/>
                  </a:lnTo>
                  <a:lnTo>
                    <a:pt x="11115" y="2444"/>
                  </a:lnTo>
                  <a:lnTo>
                    <a:pt x="11121" y="2390"/>
                  </a:lnTo>
                  <a:lnTo>
                    <a:pt x="11129" y="2354"/>
                  </a:lnTo>
                  <a:lnTo>
                    <a:pt x="11136" y="2343"/>
                  </a:lnTo>
                  <a:lnTo>
                    <a:pt x="11142" y="2357"/>
                  </a:lnTo>
                  <a:lnTo>
                    <a:pt x="11149" y="2391"/>
                  </a:lnTo>
                  <a:lnTo>
                    <a:pt x="11156" y="2440"/>
                  </a:lnTo>
                  <a:lnTo>
                    <a:pt x="11163" y="2498"/>
                  </a:lnTo>
                  <a:lnTo>
                    <a:pt x="11170" y="2556"/>
                  </a:lnTo>
                  <a:lnTo>
                    <a:pt x="11177" y="2610"/>
                  </a:lnTo>
                  <a:lnTo>
                    <a:pt x="11184" y="2661"/>
                  </a:lnTo>
                  <a:lnTo>
                    <a:pt x="11191" y="2710"/>
                  </a:lnTo>
                  <a:lnTo>
                    <a:pt x="11197" y="2762"/>
                  </a:lnTo>
                  <a:lnTo>
                    <a:pt x="11204" y="2821"/>
                  </a:lnTo>
                  <a:lnTo>
                    <a:pt x="11211" y="2886"/>
                  </a:lnTo>
                  <a:lnTo>
                    <a:pt x="11218" y="2951"/>
                  </a:lnTo>
                  <a:lnTo>
                    <a:pt x="11225" y="3003"/>
                  </a:lnTo>
                  <a:lnTo>
                    <a:pt x="11232" y="3028"/>
                  </a:lnTo>
                  <a:lnTo>
                    <a:pt x="11239" y="3018"/>
                  </a:lnTo>
                  <a:lnTo>
                    <a:pt x="11246" y="2969"/>
                  </a:lnTo>
                  <a:lnTo>
                    <a:pt x="11252" y="2889"/>
                  </a:lnTo>
                  <a:lnTo>
                    <a:pt x="11259" y="2788"/>
                  </a:lnTo>
                  <a:lnTo>
                    <a:pt x="11266" y="2686"/>
                  </a:lnTo>
                  <a:lnTo>
                    <a:pt x="11273" y="2595"/>
                  </a:lnTo>
                  <a:lnTo>
                    <a:pt x="11280" y="2526"/>
                  </a:lnTo>
                  <a:lnTo>
                    <a:pt x="11287" y="2482"/>
                  </a:lnTo>
                  <a:lnTo>
                    <a:pt x="11294" y="2461"/>
                  </a:lnTo>
                  <a:lnTo>
                    <a:pt x="11300" y="2456"/>
                  </a:lnTo>
                  <a:lnTo>
                    <a:pt x="11307" y="2456"/>
                  </a:lnTo>
                  <a:lnTo>
                    <a:pt x="11314" y="2454"/>
                  </a:lnTo>
                  <a:lnTo>
                    <a:pt x="11321" y="2443"/>
                  </a:lnTo>
                  <a:lnTo>
                    <a:pt x="11328" y="2424"/>
                  </a:lnTo>
                  <a:lnTo>
                    <a:pt x="11335" y="2402"/>
                  </a:lnTo>
                  <a:lnTo>
                    <a:pt x="11342" y="2381"/>
                  </a:lnTo>
                  <a:lnTo>
                    <a:pt x="11349" y="2367"/>
                  </a:lnTo>
                  <a:lnTo>
                    <a:pt x="11355" y="2362"/>
                  </a:lnTo>
                  <a:lnTo>
                    <a:pt x="11362" y="2367"/>
                  </a:lnTo>
                  <a:lnTo>
                    <a:pt x="11369" y="2379"/>
                  </a:lnTo>
                  <a:lnTo>
                    <a:pt x="11376" y="2395"/>
                  </a:lnTo>
                  <a:lnTo>
                    <a:pt x="11383" y="2407"/>
                  </a:lnTo>
                  <a:lnTo>
                    <a:pt x="11390" y="2411"/>
                  </a:lnTo>
                  <a:lnTo>
                    <a:pt x="11397" y="2405"/>
                  </a:lnTo>
                  <a:lnTo>
                    <a:pt x="11404" y="2393"/>
                  </a:lnTo>
                  <a:lnTo>
                    <a:pt x="11410" y="2382"/>
                  </a:lnTo>
                  <a:lnTo>
                    <a:pt x="11417" y="2375"/>
                  </a:lnTo>
                  <a:lnTo>
                    <a:pt x="11424" y="2378"/>
                  </a:lnTo>
                  <a:lnTo>
                    <a:pt x="11431" y="2386"/>
                  </a:lnTo>
                  <a:lnTo>
                    <a:pt x="11438" y="2397"/>
                  </a:lnTo>
                  <a:lnTo>
                    <a:pt x="11445" y="2408"/>
                  </a:lnTo>
                  <a:lnTo>
                    <a:pt x="11452" y="2418"/>
                  </a:lnTo>
                  <a:lnTo>
                    <a:pt x="11459" y="2428"/>
                  </a:lnTo>
                  <a:lnTo>
                    <a:pt x="11465" y="2439"/>
                  </a:lnTo>
                  <a:lnTo>
                    <a:pt x="11472" y="2454"/>
                  </a:lnTo>
                  <a:lnTo>
                    <a:pt x="11480" y="2472"/>
                  </a:lnTo>
                  <a:lnTo>
                    <a:pt x="11486" y="2491"/>
                  </a:lnTo>
                  <a:lnTo>
                    <a:pt x="11493" y="2512"/>
                  </a:lnTo>
                  <a:lnTo>
                    <a:pt x="11500" y="2538"/>
                  </a:lnTo>
                  <a:lnTo>
                    <a:pt x="11507" y="2571"/>
                  </a:lnTo>
                  <a:lnTo>
                    <a:pt x="11513" y="2614"/>
                  </a:lnTo>
                  <a:lnTo>
                    <a:pt x="11520" y="2665"/>
                  </a:lnTo>
                  <a:lnTo>
                    <a:pt x="11527" y="2719"/>
                  </a:lnTo>
                  <a:lnTo>
                    <a:pt x="11534" y="2765"/>
                  </a:lnTo>
                  <a:lnTo>
                    <a:pt x="11541" y="2791"/>
                  </a:lnTo>
                  <a:lnTo>
                    <a:pt x="11548" y="2781"/>
                  </a:lnTo>
                  <a:lnTo>
                    <a:pt x="11555" y="2728"/>
                  </a:lnTo>
                  <a:lnTo>
                    <a:pt x="11562" y="2634"/>
                  </a:lnTo>
                  <a:lnTo>
                    <a:pt x="11568" y="2509"/>
                  </a:lnTo>
                  <a:lnTo>
                    <a:pt x="11575" y="2372"/>
                  </a:lnTo>
                  <a:lnTo>
                    <a:pt x="11583" y="2248"/>
                  </a:lnTo>
                  <a:lnTo>
                    <a:pt x="11589" y="2156"/>
                  </a:lnTo>
                  <a:lnTo>
                    <a:pt x="11596" y="2111"/>
                  </a:lnTo>
                  <a:lnTo>
                    <a:pt x="11603" y="2115"/>
                  </a:lnTo>
                  <a:lnTo>
                    <a:pt x="11610" y="2163"/>
                  </a:lnTo>
                  <a:lnTo>
                    <a:pt x="11617" y="2244"/>
                  </a:lnTo>
                  <a:lnTo>
                    <a:pt x="11623" y="2340"/>
                  </a:lnTo>
                  <a:lnTo>
                    <a:pt x="11631" y="2440"/>
                  </a:lnTo>
                  <a:lnTo>
                    <a:pt x="11638" y="2534"/>
                  </a:lnTo>
                  <a:lnTo>
                    <a:pt x="11644" y="2613"/>
                  </a:lnTo>
                  <a:lnTo>
                    <a:pt x="11651" y="2674"/>
                  </a:lnTo>
                  <a:lnTo>
                    <a:pt x="11658" y="2712"/>
                  </a:lnTo>
                  <a:lnTo>
                    <a:pt x="11665" y="2728"/>
                  </a:lnTo>
                  <a:lnTo>
                    <a:pt x="11672" y="2726"/>
                  </a:lnTo>
                  <a:lnTo>
                    <a:pt x="11678" y="2711"/>
                  </a:lnTo>
                  <a:lnTo>
                    <a:pt x="11686" y="2690"/>
                  </a:lnTo>
                  <a:lnTo>
                    <a:pt x="11693" y="2669"/>
                  </a:lnTo>
                  <a:lnTo>
                    <a:pt x="11699" y="2650"/>
                  </a:lnTo>
                  <a:lnTo>
                    <a:pt x="11706" y="2633"/>
                  </a:lnTo>
                  <a:lnTo>
                    <a:pt x="11713" y="2618"/>
                  </a:lnTo>
                  <a:lnTo>
                    <a:pt x="11720" y="2607"/>
                  </a:lnTo>
                  <a:lnTo>
                    <a:pt x="11727" y="2602"/>
                  </a:lnTo>
                  <a:lnTo>
                    <a:pt x="11734" y="2608"/>
                  </a:lnTo>
                  <a:lnTo>
                    <a:pt x="11741" y="2629"/>
                  </a:lnTo>
                  <a:lnTo>
                    <a:pt x="11748" y="2667"/>
                  </a:lnTo>
                  <a:lnTo>
                    <a:pt x="11754" y="2716"/>
                  </a:lnTo>
                  <a:lnTo>
                    <a:pt x="11761" y="2767"/>
                  </a:lnTo>
                  <a:lnTo>
                    <a:pt x="11768" y="2812"/>
                  </a:lnTo>
                  <a:lnTo>
                    <a:pt x="11775" y="2839"/>
                  </a:lnTo>
                  <a:lnTo>
                    <a:pt x="11781" y="2842"/>
                  </a:lnTo>
                  <a:lnTo>
                    <a:pt x="11789" y="2824"/>
                  </a:lnTo>
                  <a:lnTo>
                    <a:pt x="11796" y="2789"/>
                  </a:lnTo>
                  <a:lnTo>
                    <a:pt x="11802" y="2750"/>
                  </a:lnTo>
                  <a:lnTo>
                    <a:pt x="11809" y="2718"/>
                  </a:lnTo>
                  <a:lnTo>
                    <a:pt x="11816" y="2701"/>
                  </a:lnTo>
                  <a:lnTo>
                    <a:pt x="11823" y="2700"/>
                  </a:lnTo>
                  <a:lnTo>
                    <a:pt x="11830" y="2708"/>
                  </a:lnTo>
                  <a:lnTo>
                    <a:pt x="11837" y="2711"/>
                  </a:lnTo>
                  <a:lnTo>
                    <a:pt x="11844" y="2699"/>
                  </a:lnTo>
                  <a:lnTo>
                    <a:pt x="11851" y="2661"/>
                  </a:lnTo>
                  <a:lnTo>
                    <a:pt x="11857" y="2596"/>
                  </a:lnTo>
                  <a:lnTo>
                    <a:pt x="11864" y="2510"/>
                  </a:lnTo>
                  <a:lnTo>
                    <a:pt x="11871" y="2416"/>
                  </a:lnTo>
                  <a:lnTo>
                    <a:pt x="11878" y="2324"/>
                  </a:lnTo>
                  <a:lnTo>
                    <a:pt x="11885" y="2245"/>
                  </a:lnTo>
                  <a:lnTo>
                    <a:pt x="11892" y="2185"/>
                  </a:lnTo>
                  <a:lnTo>
                    <a:pt x="11899" y="2146"/>
                  </a:lnTo>
                  <a:lnTo>
                    <a:pt x="11906" y="2124"/>
                  </a:lnTo>
                  <a:lnTo>
                    <a:pt x="11912" y="2122"/>
                  </a:lnTo>
                  <a:lnTo>
                    <a:pt x="11919" y="2136"/>
                  </a:lnTo>
                  <a:lnTo>
                    <a:pt x="11926" y="2170"/>
                  </a:lnTo>
                  <a:lnTo>
                    <a:pt x="11933" y="2224"/>
                  </a:lnTo>
                  <a:lnTo>
                    <a:pt x="11940" y="2296"/>
                  </a:lnTo>
                  <a:lnTo>
                    <a:pt x="11947" y="2379"/>
                  </a:lnTo>
                  <a:lnTo>
                    <a:pt x="11954" y="2463"/>
                  </a:lnTo>
                  <a:lnTo>
                    <a:pt x="11961" y="2536"/>
                  </a:lnTo>
                  <a:lnTo>
                    <a:pt x="11967" y="2586"/>
                  </a:lnTo>
                  <a:lnTo>
                    <a:pt x="11974" y="2609"/>
                  </a:lnTo>
                  <a:lnTo>
                    <a:pt x="11981" y="2604"/>
                  </a:lnTo>
                  <a:lnTo>
                    <a:pt x="11988" y="2577"/>
                  </a:lnTo>
                  <a:lnTo>
                    <a:pt x="11995" y="2537"/>
                  </a:lnTo>
                  <a:lnTo>
                    <a:pt x="12002" y="2489"/>
                  </a:lnTo>
                  <a:lnTo>
                    <a:pt x="12009" y="2439"/>
                  </a:lnTo>
                  <a:lnTo>
                    <a:pt x="12015" y="2389"/>
                  </a:lnTo>
                  <a:lnTo>
                    <a:pt x="12022" y="2337"/>
                  </a:lnTo>
                  <a:lnTo>
                    <a:pt x="12029" y="2287"/>
                  </a:lnTo>
                  <a:lnTo>
                    <a:pt x="12036" y="2244"/>
                  </a:lnTo>
                  <a:lnTo>
                    <a:pt x="12043" y="2217"/>
                  </a:lnTo>
                  <a:lnTo>
                    <a:pt x="12050" y="2212"/>
                  </a:lnTo>
                  <a:lnTo>
                    <a:pt x="12057" y="2237"/>
                  </a:lnTo>
                  <a:lnTo>
                    <a:pt x="12064" y="2289"/>
                  </a:lnTo>
                  <a:lnTo>
                    <a:pt x="12070" y="2362"/>
                  </a:lnTo>
                  <a:lnTo>
                    <a:pt x="12077" y="2444"/>
                  </a:lnTo>
                  <a:lnTo>
                    <a:pt x="12084" y="2523"/>
                  </a:lnTo>
                  <a:lnTo>
                    <a:pt x="12091" y="2591"/>
                  </a:lnTo>
                  <a:lnTo>
                    <a:pt x="12098" y="2644"/>
                  </a:lnTo>
                  <a:lnTo>
                    <a:pt x="12105" y="2681"/>
                  </a:lnTo>
                  <a:lnTo>
                    <a:pt x="12112" y="2705"/>
                  </a:lnTo>
                  <a:lnTo>
                    <a:pt x="12119" y="2716"/>
                  </a:lnTo>
                  <a:lnTo>
                    <a:pt x="12125" y="2714"/>
                  </a:lnTo>
                  <a:lnTo>
                    <a:pt x="12132" y="2696"/>
                  </a:lnTo>
                  <a:lnTo>
                    <a:pt x="12140" y="2659"/>
                  </a:lnTo>
                  <a:lnTo>
                    <a:pt x="12146" y="2602"/>
                  </a:lnTo>
                  <a:lnTo>
                    <a:pt x="12153" y="2524"/>
                  </a:lnTo>
                  <a:lnTo>
                    <a:pt x="12160" y="2434"/>
                  </a:lnTo>
                  <a:lnTo>
                    <a:pt x="12167" y="2345"/>
                  </a:lnTo>
                  <a:lnTo>
                    <a:pt x="12174" y="2271"/>
                  </a:lnTo>
                  <a:lnTo>
                    <a:pt x="12180" y="2227"/>
                  </a:lnTo>
                  <a:lnTo>
                    <a:pt x="12188" y="2223"/>
                  </a:lnTo>
                  <a:lnTo>
                    <a:pt x="12195" y="2257"/>
                  </a:lnTo>
                  <a:lnTo>
                    <a:pt x="12201" y="2320"/>
                  </a:lnTo>
                  <a:lnTo>
                    <a:pt x="12208" y="2398"/>
                  </a:lnTo>
                  <a:lnTo>
                    <a:pt x="12215" y="2474"/>
                  </a:lnTo>
                  <a:lnTo>
                    <a:pt x="12222" y="2536"/>
                  </a:lnTo>
                  <a:lnTo>
                    <a:pt x="12228" y="2577"/>
                  </a:lnTo>
                  <a:lnTo>
                    <a:pt x="12235" y="2596"/>
                  </a:lnTo>
                  <a:lnTo>
                    <a:pt x="12243" y="2598"/>
                  </a:lnTo>
                  <a:lnTo>
                    <a:pt x="12249" y="2591"/>
                  </a:lnTo>
                  <a:lnTo>
                    <a:pt x="12256" y="2584"/>
                  </a:lnTo>
                  <a:lnTo>
                    <a:pt x="12263" y="2585"/>
                  </a:lnTo>
                  <a:lnTo>
                    <a:pt x="12270" y="2599"/>
                  </a:lnTo>
                  <a:lnTo>
                    <a:pt x="12277" y="2624"/>
                  </a:lnTo>
                  <a:lnTo>
                    <a:pt x="12283" y="2652"/>
                  </a:lnTo>
                  <a:lnTo>
                    <a:pt x="12291" y="2672"/>
                  </a:lnTo>
                  <a:lnTo>
                    <a:pt x="12298" y="2674"/>
                  </a:lnTo>
                  <a:lnTo>
                    <a:pt x="12304" y="2653"/>
                  </a:lnTo>
                  <a:lnTo>
                    <a:pt x="12311" y="2615"/>
                  </a:lnTo>
                  <a:lnTo>
                    <a:pt x="12318" y="2570"/>
                  </a:lnTo>
                  <a:lnTo>
                    <a:pt x="12325" y="2536"/>
                  </a:lnTo>
                  <a:lnTo>
                    <a:pt x="12332" y="2525"/>
                  </a:lnTo>
                  <a:lnTo>
                    <a:pt x="12339" y="2545"/>
                  </a:lnTo>
                  <a:lnTo>
                    <a:pt x="12346" y="2597"/>
                  </a:lnTo>
                  <a:lnTo>
                    <a:pt x="12353" y="2669"/>
                  </a:lnTo>
                  <a:lnTo>
                    <a:pt x="12359" y="2747"/>
                  </a:lnTo>
                  <a:lnTo>
                    <a:pt x="12366" y="2814"/>
                  </a:lnTo>
                  <a:lnTo>
                    <a:pt x="12373" y="2857"/>
                  </a:lnTo>
                  <a:lnTo>
                    <a:pt x="12380" y="2872"/>
                  </a:lnTo>
                  <a:lnTo>
                    <a:pt x="12387" y="2857"/>
                  </a:lnTo>
                  <a:lnTo>
                    <a:pt x="12394" y="2823"/>
                  </a:lnTo>
                  <a:lnTo>
                    <a:pt x="12401" y="2782"/>
                  </a:lnTo>
                  <a:lnTo>
                    <a:pt x="12408" y="2750"/>
                  </a:lnTo>
                  <a:lnTo>
                    <a:pt x="12414" y="2738"/>
                  </a:lnTo>
                  <a:lnTo>
                    <a:pt x="12421" y="2754"/>
                  </a:lnTo>
                  <a:lnTo>
                    <a:pt x="12428" y="2794"/>
                  </a:lnTo>
                  <a:lnTo>
                    <a:pt x="12435" y="2849"/>
                  </a:lnTo>
                  <a:lnTo>
                    <a:pt x="12442" y="2905"/>
                  </a:lnTo>
                  <a:lnTo>
                    <a:pt x="12449" y="2942"/>
                  </a:lnTo>
                  <a:lnTo>
                    <a:pt x="12456" y="2948"/>
                  </a:lnTo>
                  <a:lnTo>
                    <a:pt x="12462" y="2917"/>
                  </a:lnTo>
                  <a:lnTo>
                    <a:pt x="12469" y="2854"/>
                  </a:lnTo>
                  <a:lnTo>
                    <a:pt x="12476" y="2771"/>
                  </a:lnTo>
                  <a:lnTo>
                    <a:pt x="12483" y="2686"/>
                  </a:lnTo>
                  <a:lnTo>
                    <a:pt x="12490" y="2615"/>
                  </a:lnTo>
                  <a:lnTo>
                    <a:pt x="12497" y="2568"/>
                  </a:lnTo>
                  <a:lnTo>
                    <a:pt x="12504" y="2548"/>
                  </a:lnTo>
                  <a:lnTo>
                    <a:pt x="12511" y="2555"/>
                  </a:lnTo>
                  <a:lnTo>
                    <a:pt x="12517" y="2580"/>
                  </a:lnTo>
                  <a:lnTo>
                    <a:pt x="12524" y="2618"/>
                  </a:lnTo>
                  <a:lnTo>
                    <a:pt x="12531" y="2661"/>
                  </a:lnTo>
                  <a:lnTo>
                    <a:pt x="12538" y="2700"/>
                  </a:lnTo>
                  <a:lnTo>
                    <a:pt x="12545" y="2732"/>
                  </a:lnTo>
                  <a:lnTo>
                    <a:pt x="12552" y="2753"/>
                  </a:lnTo>
                  <a:lnTo>
                    <a:pt x="12559" y="2764"/>
                  </a:lnTo>
                  <a:lnTo>
                    <a:pt x="12566" y="2769"/>
                  </a:lnTo>
                  <a:lnTo>
                    <a:pt x="12572" y="2770"/>
                  </a:lnTo>
                  <a:lnTo>
                    <a:pt x="12579" y="2772"/>
                  </a:lnTo>
                  <a:lnTo>
                    <a:pt x="12586" y="2776"/>
                  </a:lnTo>
                  <a:lnTo>
                    <a:pt x="12593" y="2777"/>
                  </a:lnTo>
                  <a:lnTo>
                    <a:pt x="12600" y="2773"/>
                  </a:lnTo>
                  <a:lnTo>
                    <a:pt x="12607" y="2757"/>
                  </a:lnTo>
                  <a:lnTo>
                    <a:pt x="12614" y="2728"/>
                  </a:lnTo>
                  <a:lnTo>
                    <a:pt x="12621" y="2687"/>
                  </a:lnTo>
                  <a:lnTo>
                    <a:pt x="12627" y="2643"/>
                  </a:lnTo>
                  <a:lnTo>
                    <a:pt x="12634" y="2605"/>
                  </a:lnTo>
                  <a:lnTo>
                    <a:pt x="12641" y="2586"/>
                  </a:lnTo>
                  <a:lnTo>
                    <a:pt x="12648" y="2592"/>
                  </a:lnTo>
                  <a:lnTo>
                    <a:pt x="12655" y="2624"/>
                  </a:lnTo>
                  <a:lnTo>
                    <a:pt x="12662" y="2675"/>
                  </a:lnTo>
                  <a:lnTo>
                    <a:pt x="12669" y="2731"/>
                  </a:lnTo>
                  <a:lnTo>
                    <a:pt x="12676" y="2773"/>
                  </a:lnTo>
                  <a:lnTo>
                    <a:pt x="12682" y="2783"/>
                  </a:lnTo>
                  <a:lnTo>
                    <a:pt x="12689" y="2743"/>
                  </a:lnTo>
                  <a:lnTo>
                    <a:pt x="12696" y="2643"/>
                  </a:lnTo>
                  <a:lnTo>
                    <a:pt x="12703" y="2482"/>
                  </a:lnTo>
                  <a:lnTo>
                    <a:pt x="12710" y="2266"/>
                  </a:lnTo>
                  <a:lnTo>
                    <a:pt x="12717" y="2013"/>
                  </a:lnTo>
                  <a:lnTo>
                    <a:pt x="12724" y="1744"/>
                  </a:lnTo>
                  <a:lnTo>
                    <a:pt x="12730" y="1485"/>
                  </a:lnTo>
                  <a:lnTo>
                    <a:pt x="12737" y="1261"/>
                  </a:lnTo>
                  <a:lnTo>
                    <a:pt x="12745" y="1096"/>
                  </a:lnTo>
                  <a:lnTo>
                    <a:pt x="12751" y="1004"/>
                  </a:lnTo>
                  <a:lnTo>
                    <a:pt x="12758" y="995"/>
                  </a:lnTo>
                  <a:lnTo>
                    <a:pt x="12765" y="1068"/>
                  </a:lnTo>
                  <a:lnTo>
                    <a:pt x="12772" y="1208"/>
                  </a:lnTo>
                  <a:lnTo>
                    <a:pt x="12779" y="1395"/>
                  </a:lnTo>
                  <a:lnTo>
                    <a:pt x="12785" y="1599"/>
                  </a:lnTo>
                  <a:lnTo>
                    <a:pt x="12792" y="1791"/>
                  </a:lnTo>
                  <a:lnTo>
                    <a:pt x="12800" y="1948"/>
                  </a:lnTo>
                  <a:lnTo>
                    <a:pt x="12806" y="2054"/>
                  </a:lnTo>
                  <a:lnTo>
                    <a:pt x="12813" y="2104"/>
                  </a:lnTo>
                  <a:lnTo>
                    <a:pt x="12820" y="2106"/>
                  </a:lnTo>
                  <a:lnTo>
                    <a:pt x="12827" y="2075"/>
                  </a:lnTo>
                  <a:lnTo>
                    <a:pt x="12834" y="2029"/>
                  </a:lnTo>
                  <a:lnTo>
                    <a:pt x="12840" y="1984"/>
                  </a:lnTo>
                  <a:lnTo>
                    <a:pt x="12848" y="1955"/>
                  </a:lnTo>
                  <a:lnTo>
                    <a:pt x="12855" y="1947"/>
                  </a:lnTo>
                  <a:lnTo>
                    <a:pt x="12861" y="1964"/>
                  </a:lnTo>
                  <a:lnTo>
                    <a:pt x="12868" y="2002"/>
                  </a:lnTo>
                  <a:lnTo>
                    <a:pt x="12875" y="2054"/>
                  </a:lnTo>
                  <a:lnTo>
                    <a:pt x="12882" y="2111"/>
                  </a:lnTo>
                  <a:lnTo>
                    <a:pt x="12889" y="2158"/>
                  </a:lnTo>
                  <a:lnTo>
                    <a:pt x="12896" y="2184"/>
                  </a:lnTo>
                  <a:lnTo>
                    <a:pt x="12903" y="2179"/>
                  </a:lnTo>
                  <a:lnTo>
                    <a:pt x="12910" y="2136"/>
                  </a:lnTo>
                  <a:lnTo>
                    <a:pt x="12916" y="2062"/>
                  </a:lnTo>
                  <a:lnTo>
                    <a:pt x="12923" y="1967"/>
                  </a:lnTo>
                  <a:lnTo>
                    <a:pt x="12930" y="1869"/>
                  </a:lnTo>
                  <a:lnTo>
                    <a:pt x="12937" y="1783"/>
                  </a:lnTo>
                  <a:lnTo>
                    <a:pt x="12943" y="1728"/>
                  </a:lnTo>
                  <a:lnTo>
                    <a:pt x="12951" y="1717"/>
                  </a:lnTo>
                  <a:lnTo>
                    <a:pt x="12958" y="1758"/>
                  </a:lnTo>
                  <a:lnTo>
                    <a:pt x="12964" y="1860"/>
                  </a:lnTo>
                  <a:lnTo>
                    <a:pt x="12971" y="2028"/>
                  </a:lnTo>
                  <a:lnTo>
                    <a:pt x="12978" y="2263"/>
                  </a:lnTo>
                  <a:lnTo>
                    <a:pt x="12985" y="2557"/>
                  </a:lnTo>
                  <a:lnTo>
                    <a:pt x="12992" y="2898"/>
                  </a:lnTo>
                  <a:lnTo>
                    <a:pt x="12999" y="3266"/>
                  </a:lnTo>
                  <a:lnTo>
                    <a:pt x="13006" y="3635"/>
                  </a:lnTo>
                  <a:lnTo>
                    <a:pt x="13013" y="3979"/>
                  </a:lnTo>
                  <a:lnTo>
                    <a:pt x="13019" y="4279"/>
                  </a:lnTo>
                  <a:lnTo>
                    <a:pt x="13026" y="4524"/>
                  </a:lnTo>
                  <a:lnTo>
                    <a:pt x="13033" y="4717"/>
                  </a:lnTo>
                  <a:lnTo>
                    <a:pt x="13040" y="4865"/>
                  </a:lnTo>
                  <a:lnTo>
                    <a:pt x="13047" y="4985"/>
                  </a:lnTo>
                  <a:lnTo>
                    <a:pt x="13054" y="5087"/>
                  </a:lnTo>
                  <a:lnTo>
                    <a:pt x="13061" y="5180"/>
                  </a:lnTo>
                  <a:lnTo>
                    <a:pt x="13068" y="5261"/>
                  </a:lnTo>
                  <a:lnTo>
                    <a:pt x="13074" y="5326"/>
                  </a:lnTo>
                  <a:lnTo>
                    <a:pt x="13081" y="5370"/>
                  </a:lnTo>
                  <a:lnTo>
                    <a:pt x="13088" y="5380"/>
                  </a:lnTo>
                  <a:lnTo>
                    <a:pt x="13095" y="5352"/>
                  </a:lnTo>
                  <a:lnTo>
                    <a:pt x="13102" y="5279"/>
                  </a:lnTo>
                  <a:lnTo>
                    <a:pt x="13109" y="5157"/>
                  </a:lnTo>
                  <a:lnTo>
                    <a:pt x="13116" y="4980"/>
                  </a:lnTo>
                  <a:lnTo>
                    <a:pt x="13123" y="4741"/>
                  </a:lnTo>
                  <a:lnTo>
                    <a:pt x="13129" y="4434"/>
                  </a:lnTo>
                  <a:lnTo>
                    <a:pt x="13136" y="4055"/>
                  </a:lnTo>
                  <a:lnTo>
                    <a:pt x="13143" y="3606"/>
                  </a:lnTo>
                  <a:lnTo>
                    <a:pt x="13150" y="3101"/>
                  </a:lnTo>
                  <a:lnTo>
                    <a:pt x="13157" y="2564"/>
                  </a:lnTo>
                  <a:lnTo>
                    <a:pt x="13164" y="2023"/>
                  </a:lnTo>
                  <a:lnTo>
                    <a:pt x="13171" y="1518"/>
                  </a:lnTo>
                  <a:lnTo>
                    <a:pt x="13177" y="1079"/>
                  </a:lnTo>
                  <a:lnTo>
                    <a:pt x="13184" y="732"/>
                  </a:lnTo>
                  <a:lnTo>
                    <a:pt x="13191" y="486"/>
                  </a:lnTo>
                  <a:lnTo>
                    <a:pt x="13198" y="339"/>
                  </a:lnTo>
                  <a:lnTo>
                    <a:pt x="13205" y="279"/>
                  </a:lnTo>
                  <a:lnTo>
                    <a:pt x="13212" y="287"/>
                  </a:lnTo>
                  <a:lnTo>
                    <a:pt x="13219" y="340"/>
                  </a:lnTo>
                  <a:lnTo>
                    <a:pt x="13226" y="420"/>
                  </a:lnTo>
                  <a:lnTo>
                    <a:pt x="13232" y="511"/>
                  </a:lnTo>
                  <a:lnTo>
                    <a:pt x="13239" y="605"/>
                  </a:lnTo>
                  <a:lnTo>
                    <a:pt x="13246" y="698"/>
                  </a:lnTo>
                  <a:lnTo>
                    <a:pt x="13253" y="793"/>
                  </a:lnTo>
                  <a:lnTo>
                    <a:pt x="13260" y="892"/>
                  </a:lnTo>
                  <a:lnTo>
                    <a:pt x="13267" y="1001"/>
                  </a:lnTo>
                  <a:lnTo>
                    <a:pt x="13274" y="1121"/>
                  </a:lnTo>
                  <a:lnTo>
                    <a:pt x="13281" y="1253"/>
                  </a:lnTo>
                  <a:lnTo>
                    <a:pt x="13287" y="1395"/>
                  </a:lnTo>
                  <a:lnTo>
                    <a:pt x="13294" y="1545"/>
                  </a:lnTo>
                  <a:lnTo>
                    <a:pt x="13302" y="1700"/>
                  </a:lnTo>
                  <a:lnTo>
                    <a:pt x="13308" y="1856"/>
                  </a:lnTo>
                  <a:lnTo>
                    <a:pt x="13315" y="2010"/>
                  </a:lnTo>
                  <a:lnTo>
                    <a:pt x="13322" y="2160"/>
                  </a:lnTo>
                  <a:lnTo>
                    <a:pt x="13329" y="2297"/>
                  </a:lnTo>
                  <a:lnTo>
                    <a:pt x="13336" y="2416"/>
                  </a:lnTo>
                  <a:lnTo>
                    <a:pt x="13342" y="2509"/>
                  </a:lnTo>
                  <a:lnTo>
                    <a:pt x="13349" y="2570"/>
                  </a:lnTo>
                  <a:lnTo>
                    <a:pt x="13357" y="2602"/>
                  </a:lnTo>
                  <a:lnTo>
                    <a:pt x="13363" y="2607"/>
                  </a:lnTo>
                  <a:lnTo>
                    <a:pt x="13370" y="2590"/>
                  </a:lnTo>
                  <a:lnTo>
                    <a:pt x="13377" y="2558"/>
                  </a:lnTo>
                  <a:lnTo>
                    <a:pt x="13384" y="2518"/>
                  </a:lnTo>
                  <a:lnTo>
                    <a:pt x="13390" y="2477"/>
                  </a:lnTo>
                  <a:lnTo>
                    <a:pt x="13397" y="2439"/>
                  </a:lnTo>
                  <a:lnTo>
                    <a:pt x="13405" y="2414"/>
                  </a:lnTo>
                  <a:lnTo>
                    <a:pt x="13411" y="2405"/>
                  </a:lnTo>
                  <a:lnTo>
                    <a:pt x="13418" y="2416"/>
                  </a:lnTo>
                  <a:lnTo>
                    <a:pt x="13425" y="2448"/>
                  </a:lnTo>
                  <a:lnTo>
                    <a:pt x="13432" y="2498"/>
                  </a:lnTo>
                  <a:lnTo>
                    <a:pt x="13439" y="2557"/>
                  </a:lnTo>
                  <a:lnTo>
                    <a:pt x="13445" y="2618"/>
                  </a:lnTo>
                  <a:lnTo>
                    <a:pt x="13453" y="2670"/>
                  </a:lnTo>
                  <a:lnTo>
                    <a:pt x="13460" y="2710"/>
                  </a:lnTo>
                  <a:lnTo>
                    <a:pt x="13466" y="2736"/>
                  </a:lnTo>
                  <a:lnTo>
                    <a:pt x="13473" y="2754"/>
                  </a:lnTo>
                  <a:lnTo>
                    <a:pt x="13480" y="2772"/>
                  </a:lnTo>
                  <a:lnTo>
                    <a:pt x="13487" y="2800"/>
                  </a:lnTo>
                  <a:lnTo>
                    <a:pt x="13494" y="2844"/>
                  </a:lnTo>
                  <a:lnTo>
                    <a:pt x="13500" y="2904"/>
                  </a:lnTo>
                  <a:lnTo>
                    <a:pt x="13508" y="2975"/>
                  </a:lnTo>
                  <a:lnTo>
                    <a:pt x="13515" y="3047"/>
                  </a:lnTo>
                  <a:lnTo>
                    <a:pt x="13521" y="3107"/>
                  </a:lnTo>
                  <a:lnTo>
                    <a:pt x="13528" y="3145"/>
                  </a:lnTo>
                  <a:lnTo>
                    <a:pt x="13535" y="3151"/>
                  </a:lnTo>
                  <a:lnTo>
                    <a:pt x="13542" y="3123"/>
                  </a:lnTo>
                  <a:lnTo>
                    <a:pt x="13549" y="3062"/>
                  </a:lnTo>
                  <a:lnTo>
                    <a:pt x="13556" y="2976"/>
                  </a:lnTo>
                  <a:lnTo>
                    <a:pt x="13563" y="2879"/>
                  </a:lnTo>
                  <a:lnTo>
                    <a:pt x="13570" y="2782"/>
                  </a:lnTo>
                  <a:lnTo>
                    <a:pt x="13576" y="2697"/>
                  </a:lnTo>
                  <a:lnTo>
                    <a:pt x="13583" y="2632"/>
                  </a:lnTo>
                  <a:lnTo>
                    <a:pt x="13590" y="2590"/>
                  </a:lnTo>
                  <a:lnTo>
                    <a:pt x="13597" y="2570"/>
                  </a:lnTo>
                  <a:lnTo>
                    <a:pt x="13604" y="2567"/>
                  </a:lnTo>
                  <a:lnTo>
                    <a:pt x="13611" y="2574"/>
                  </a:lnTo>
                  <a:lnTo>
                    <a:pt x="13618" y="2584"/>
                  </a:lnTo>
                  <a:lnTo>
                    <a:pt x="13624" y="2592"/>
                  </a:lnTo>
                  <a:lnTo>
                    <a:pt x="13631" y="2597"/>
                  </a:lnTo>
                  <a:lnTo>
                    <a:pt x="13638" y="2600"/>
                  </a:lnTo>
                  <a:lnTo>
                    <a:pt x="13645" y="2604"/>
                  </a:lnTo>
                  <a:lnTo>
                    <a:pt x="13652" y="2613"/>
                  </a:lnTo>
                  <a:lnTo>
                    <a:pt x="13659" y="2629"/>
                  </a:lnTo>
                  <a:lnTo>
                    <a:pt x="13666" y="2651"/>
                  </a:lnTo>
                  <a:lnTo>
                    <a:pt x="13673" y="2677"/>
                  </a:lnTo>
                  <a:lnTo>
                    <a:pt x="13679" y="2699"/>
                  </a:lnTo>
                  <a:lnTo>
                    <a:pt x="13686" y="2713"/>
                  </a:lnTo>
                  <a:lnTo>
                    <a:pt x="13693" y="2712"/>
                  </a:lnTo>
                  <a:lnTo>
                    <a:pt x="13700" y="2694"/>
                  </a:lnTo>
                  <a:lnTo>
                    <a:pt x="13707" y="2659"/>
                  </a:lnTo>
                  <a:lnTo>
                    <a:pt x="13714" y="2607"/>
                  </a:lnTo>
                  <a:lnTo>
                    <a:pt x="13721" y="2543"/>
                  </a:lnTo>
                  <a:lnTo>
                    <a:pt x="13728" y="2477"/>
                  </a:lnTo>
                  <a:lnTo>
                    <a:pt x="13734" y="2417"/>
                  </a:lnTo>
                  <a:lnTo>
                    <a:pt x="13741" y="2374"/>
                  </a:lnTo>
                  <a:lnTo>
                    <a:pt x="13748" y="2355"/>
                  </a:lnTo>
                  <a:lnTo>
                    <a:pt x="13755" y="2368"/>
                  </a:lnTo>
                  <a:lnTo>
                    <a:pt x="13762" y="2411"/>
                  </a:lnTo>
                  <a:lnTo>
                    <a:pt x="13769" y="2477"/>
                  </a:lnTo>
                  <a:lnTo>
                    <a:pt x="13776" y="2556"/>
                  </a:lnTo>
                  <a:lnTo>
                    <a:pt x="13783" y="2629"/>
                  </a:lnTo>
                  <a:lnTo>
                    <a:pt x="13789" y="2684"/>
                  </a:lnTo>
                  <a:lnTo>
                    <a:pt x="13796" y="2712"/>
                  </a:lnTo>
                  <a:lnTo>
                    <a:pt x="13803" y="2713"/>
                  </a:lnTo>
                  <a:lnTo>
                    <a:pt x="13810" y="2693"/>
                  </a:lnTo>
                  <a:lnTo>
                    <a:pt x="13817" y="2664"/>
                  </a:lnTo>
                  <a:lnTo>
                    <a:pt x="13824" y="2636"/>
                  </a:lnTo>
                  <a:lnTo>
                    <a:pt x="13831" y="2614"/>
                  </a:lnTo>
                  <a:lnTo>
                    <a:pt x="13838" y="2597"/>
                  </a:lnTo>
                  <a:lnTo>
                    <a:pt x="13844" y="2581"/>
                  </a:lnTo>
                  <a:lnTo>
                    <a:pt x="13851" y="2558"/>
                  </a:lnTo>
                  <a:lnTo>
                    <a:pt x="13858" y="2526"/>
                  </a:lnTo>
                  <a:lnTo>
                    <a:pt x="13865" y="2484"/>
                  </a:lnTo>
                  <a:lnTo>
                    <a:pt x="13872" y="2439"/>
                  </a:lnTo>
                  <a:lnTo>
                    <a:pt x="13879" y="2401"/>
                  </a:lnTo>
                  <a:lnTo>
                    <a:pt x="13886" y="2379"/>
                  </a:lnTo>
                  <a:lnTo>
                    <a:pt x="13892" y="2384"/>
                  </a:lnTo>
                  <a:lnTo>
                    <a:pt x="13899" y="2415"/>
                  </a:lnTo>
                  <a:lnTo>
                    <a:pt x="13906" y="2472"/>
                  </a:lnTo>
                  <a:lnTo>
                    <a:pt x="13913" y="2542"/>
                  </a:lnTo>
                  <a:lnTo>
                    <a:pt x="13920" y="2616"/>
                  </a:lnTo>
                  <a:lnTo>
                    <a:pt x="13927" y="2680"/>
                  </a:lnTo>
                  <a:lnTo>
                    <a:pt x="13934" y="2726"/>
                  </a:lnTo>
                  <a:lnTo>
                    <a:pt x="13941" y="2748"/>
                  </a:lnTo>
                  <a:lnTo>
                    <a:pt x="13947" y="2747"/>
                  </a:lnTo>
                  <a:lnTo>
                    <a:pt x="13954" y="2727"/>
                  </a:lnTo>
                  <a:lnTo>
                    <a:pt x="13962" y="2689"/>
                  </a:lnTo>
                  <a:lnTo>
                    <a:pt x="13968" y="2642"/>
                  </a:lnTo>
                  <a:lnTo>
                    <a:pt x="13975" y="2586"/>
                  </a:lnTo>
                  <a:lnTo>
                    <a:pt x="13982" y="2528"/>
                  </a:lnTo>
                  <a:lnTo>
                    <a:pt x="13989" y="2470"/>
                  </a:lnTo>
                  <a:lnTo>
                    <a:pt x="13996" y="2415"/>
                  </a:lnTo>
                  <a:lnTo>
                    <a:pt x="14002" y="2366"/>
                  </a:lnTo>
                  <a:lnTo>
                    <a:pt x="14010" y="2323"/>
                  </a:lnTo>
                  <a:lnTo>
                    <a:pt x="14017" y="2285"/>
                  </a:lnTo>
                  <a:lnTo>
                    <a:pt x="14023" y="2252"/>
                  </a:lnTo>
                  <a:lnTo>
                    <a:pt x="14030" y="2225"/>
                  </a:lnTo>
                  <a:lnTo>
                    <a:pt x="14037" y="2207"/>
                  </a:lnTo>
                  <a:lnTo>
                    <a:pt x="14044" y="2201"/>
                  </a:lnTo>
                  <a:lnTo>
                    <a:pt x="14051" y="2211"/>
                  </a:lnTo>
                  <a:lnTo>
                    <a:pt x="14057" y="2242"/>
                  </a:lnTo>
                  <a:lnTo>
                    <a:pt x="14065" y="2293"/>
                  </a:lnTo>
                  <a:lnTo>
                    <a:pt x="14072" y="2361"/>
                  </a:lnTo>
                  <a:lnTo>
                    <a:pt x="14078" y="2440"/>
                  </a:lnTo>
                  <a:lnTo>
                    <a:pt x="14085" y="2520"/>
                  </a:lnTo>
                  <a:lnTo>
                    <a:pt x="14092" y="2589"/>
                  </a:lnTo>
                  <a:lnTo>
                    <a:pt x="14099" y="2638"/>
                  </a:lnTo>
                  <a:lnTo>
                    <a:pt x="14105" y="2662"/>
                  </a:lnTo>
                  <a:lnTo>
                    <a:pt x="14113" y="2663"/>
                  </a:lnTo>
                  <a:lnTo>
                    <a:pt x="14120" y="2647"/>
                  </a:lnTo>
                  <a:lnTo>
                    <a:pt x="14126" y="2619"/>
                  </a:lnTo>
                  <a:lnTo>
                    <a:pt x="14133" y="2586"/>
                  </a:lnTo>
                  <a:lnTo>
                    <a:pt x="14140" y="2549"/>
                  </a:lnTo>
                  <a:lnTo>
                    <a:pt x="14147" y="2509"/>
                  </a:lnTo>
                  <a:lnTo>
                    <a:pt x="14154" y="2461"/>
                  </a:lnTo>
                  <a:lnTo>
                    <a:pt x="14161" y="2405"/>
                  </a:lnTo>
                  <a:lnTo>
                    <a:pt x="14168" y="2341"/>
                  </a:lnTo>
                  <a:lnTo>
                    <a:pt x="14175" y="2276"/>
                  </a:lnTo>
                  <a:lnTo>
                    <a:pt x="14181" y="2214"/>
                  </a:lnTo>
                  <a:lnTo>
                    <a:pt x="14188" y="2167"/>
                  </a:lnTo>
                  <a:lnTo>
                    <a:pt x="14195" y="2146"/>
                  </a:lnTo>
                  <a:lnTo>
                    <a:pt x="14202" y="2159"/>
                  </a:lnTo>
                  <a:lnTo>
                    <a:pt x="14209" y="2210"/>
                  </a:lnTo>
                  <a:lnTo>
                    <a:pt x="14216" y="2294"/>
                  </a:lnTo>
                  <a:lnTo>
                    <a:pt x="14223" y="2401"/>
                  </a:lnTo>
                  <a:lnTo>
                    <a:pt x="14230" y="2513"/>
                  </a:lnTo>
                  <a:lnTo>
                    <a:pt x="14236" y="2608"/>
                  </a:lnTo>
                  <a:lnTo>
                    <a:pt x="14243" y="2667"/>
                  </a:lnTo>
                  <a:lnTo>
                    <a:pt x="14250" y="2680"/>
                  </a:lnTo>
                  <a:lnTo>
                    <a:pt x="14257" y="2649"/>
                  </a:lnTo>
                  <a:lnTo>
                    <a:pt x="14264" y="2586"/>
                  </a:lnTo>
                  <a:lnTo>
                    <a:pt x="14271" y="2515"/>
                  </a:lnTo>
                  <a:lnTo>
                    <a:pt x="14278" y="2456"/>
                  </a:lnTo>
                  <a:lnTo>
                    <a:pt x="14285" y="2427"/>
                  </a:lnTo>
                  <a:lnTo>
                    <a:pt x="14291" y="2428"/>
                  </a:lnTo>
                  <a:lnTo>
                    <a:pt x="14298" y="2457"/>
                  </a:lnTo>
                  <a:lnTo>
                    <a:pt x="14305" y="2499"/>
                  </a:lnTo>
                  <a:lnTo>
                    <a:pt x="14312" y="2541"/>
                  </a:lnTo>
                  <a:lnTo>
                    <a:pt x="14319" y="2572"/>
                  </a:lnTo>
                  <a:lnTo>
                    <a:pt x="14326" y="2590"/>
                  </a:lnTo>
                  <a:lnTo>
                    <a:pt x="14333" y="2596"/>
                  </a:lnTo>
                  <a:lnTo>
                    <a:pt x="14339" y="2595"/>
                  </a:lnTo>
                  <a:lnTo>
                    <a:pt x="14346" y="2592"/>
                  </a:lnTo>
                  <a:lnTo>
                    <a:pt x="14353" y="2591"/>
                  </a:lnTo>
                  <a:lnTo>
                    <a:pt x="14360" y="2589"/>
                  </a:lnTo>
                  <a:lnTo>
                    <a:pt x="14367" y="2584"/>
                  </a:lnTo>
                  <a:lnTo>
                    <a:pt x="14374" y="2574"/>
                  </a:lnTo>
                  <a:lnTo>
                    <a:pt x="14381" y="2556"/>
                  </a:lnTo>
                  <a:lnTo>
                    <a:pt x="14388" y="2532"/>
                  </a:lnTo>
                  <a:lnTo>
                    <a:pt x="14394" y="2504"/>
                  </a:lnTo>
                  <a:lnTo>
                    <a:pt x="14401" y="2473"/>
                  </a:lnTo>
                  <a:lnTo>
                    <a:pt x="14408" y="2445"/>
                  </a:lnTo>
                  <a:lnTo>
                    <a:pt x="14415" y="2424"/>
                  </a:lnTo>
                  <a:lnTo>
                    <a:pt x="14422" y="2417"/>
                  </a:lnTo>
                  <a:lnTo>
                    <a:pt x="14429" y="2427"/>
                  </a:lnTo>
                  <a:lnTo>
                    <a:pt x="14436" y="2456"/>
                  </a:lnTo>
                  <a:lnTo>
                    <a:pt x="14443" y="2503"/>
                  </a:lnTo>
                  <a:lnTo>
                    <a:pt x="14449" y="2558"/>
                  </a:lnTo>
                  <a:lnTo>
                    <a:pt x="14456" y="2615"/>
                  </a:lnTo>
                  <a:lnTo>
                    <a:pt x="14463" y="2662"/>
                  </a:lnTo>
                  <a:lnTo>
                    <a:pt x="14470" y="2693"/>
                  </a:lnTo>
                  <a:lnTo>
                    <a:pt x="14477" y="2706"/>
                  </a:lnTo>
                  <a:lnTo>
                    <a:pt x="14484" y="2706"/>
                  </a:lnTo>
                  <a:lnTo>
                    <a:pt x="14491" y="2698"/>
                  </a:lnTo>
                  <a:lnTo>
                    <a:pt x="14498" y="2688"/>
                  </a:lnTo>
                  <a:lnTo>
                    <a:pt x="14504" y="2683"/>
                  </a:lnTo>
                  <a:lnTo>
                    <a:pt x="14511" y="2686"/>
                  </a:lnTo>
                  <a:lnTo>
                    <a:pt x="14519" y="2694"/>
                  </a:lnTo>
                  <a:lnTo>
                    <a:pt x="14525" y="2708"/>
                  </a:lnTo>
                  <a:lnTo>
                    <a:pt x="14532" y="2723"/>
                  </a:lnTo>
                  <a:lnTo>
                    <a:pt x="14539" y="2738"/>
                  </a:lnTo>
                  <a:lnTo>
                    <a:pt x="14546" y="2752"/>
                  </a:lnTo>
                  <a:lnTo>
                    <a:pt x="14552" y="2764"/>
                  </a:lnTo>
                  <a:lnTo>
                    <a:pt x="14559" y="2774"/>
                  </a:lnTo>
                  <a:lnTo>
                    <a:pt x="14567" y="2781"/>
                  </a:lnTo>
                  <a:lnTo>
                    <a:pt x="14573" y="2783"/>
                  </a:lnTo>
                  <a:lnTo>
                    <a:pt x="14580" y="2781"/>
                  </a:lnTo>
                  <a:lnTo>
                    <a:pt x="14587" y="2771"/>
                  </a:lnTo>
                  <a:lnTo>
                    <a:pt x="14594" y="2759"/>
                  </a:lnTo>
                  <a:lnTo>
                    <a:pt x="14601" y="2745"/>
                  </a:lnTo>
                  <a:lnTo>
                    <a:pt x="14607" y="2732"/>
                  </a:lnTo>
                  <a:lnTo>
                    <a:pt x="14614" y="2717"/>
                  </a:lnTo>
                  <a:lnTo>
                    <a:pt x="14622" y="2695"/>
                  </a:lnTo>
                  <a:lnTo>
                    <a:pt x="14628" y="2659"/>
                  </a:lnTo>
                  <a:lnTo>
                    <a:pt x="14635" y="2603"/>
                  </a:lnTo>
                  <a:lnTo>
                    <a:pt x="14642" y="2531"/>
                  </a:lnTo>
                  <a:lnTo>
                    <a:pt x="14649" y="2453"/>
                  </a:lnTo>
                  <a:lnTo>
                    <a:pt x="14656" y="2388"/>
                  </a:lnTo>
                  <a:lnTo>
                    <a:pt x="14662" y="2354"/>
                  </a:lnTo>
                  <a:lnTo>
                    <a:pt x="14670" y="2365"/>
                  </a:lnTo>
                  <a:lnTo>
                    <a:pt x="14677" y="2420"/>
                  </a:lnTo>
                  <a:lnTo>
                    <a:pt x="14683" y="2505"/>
                  </a:lnTo>
                  <a:lnTo>
                    <a:pt x="14690" y="2597"/>
                  </a:lnTo>
                  <a:lnTo>
                    <a:pt x="14697" y="2667"/>
                  </a:lnTo>
                  <a:lnTo>
                    <a:pt x="14704" y="2694"/>
                  </a:lnTo>
                  <a:lnTo>
                    <a:pt x="14711" y="2673"/>
                  </a:lnTo>
                  <a:lnTo>
                    <a:pt x="14718" y="2611"/>
                  </a:lnTo>
                  <a:lnTo>
                    <a:pt x="14725" y="2528"/>
                  </a:lnTo>
                  <a:lnTo>
                    <a:pt x="14732" y="2448"/>
                  </a:lnTo>
                  <a:lnTo>
                    <a:pt x="14738" y="2390"/>
                  </a:lnTo>
                  <a:lnTo>
                    <a:pt x="14745" y="2361"/>
                  </a:lnTo>
                  <a:lnTo>
                    <a:pt x="14752" y="2358"/>
                  </a:lnTo>
                  <a:lnTo>
                    <a:pt x="14759" y="2371"/>
                  </a:lnTo>
                  <a:lnTo>
                    <a:pt x="14766" y="2389"/>
                  </a:lnTo>
                  <a:lnTo>
                    <a:pt x="14773" y="2402"/>
                  </a:lnTo>
                  <a:lnTo>
                    <a:pt x="14780" y="2413"/>
                  </a:lnTo>
                  <a:lnTo>
                    <a:pt x="14786" y="2425"/>
                  </a:lnTo>
                  <a:lnTo>
                    <a:pt x="14793" y="2443"/>
                  </a:lnTo>
                  <a:lnTo>
                    <a:pt x="14800" y="2472"/>
                  </a:lnTo>
                  <a:lnTo>
                    <a:pt x="14807" y="2509"/>
                  </a:lnTo>
                  <a:lnTo>
                    <a:pt x="14814" y="2549"/>
                  </a:lnTo>
                  <a:lnTo>
                    <a:pt x="14821" y="2586"/>
                  </a:lnTo>
                  <a:lnTo>
                    <a:pt x="14828" y="2609"/>
                  </a:lnTo>
                  <a:lnTo>
                    <a:pt x="14835" y="2618"/>
                  </a:lnTo>
                  <a:lnTo>
                    <a:pt x="14841" y="2612"/>
                  </a:lnTo>
                  <a:lnTo>
                    <a:pt x="14848" y="2596"/>
                  </a:lnTo>
                  <a:lnTo>
                    <a:pt x="14855" y="2578"/>
                  </a:lnTo>
                  <a:lnTo>
                    <a:pt x="14862" y="2566"/>
                  </a:lnTo>
                  <a:lnTo>
                    <a:pt x="14869" y="2564"/>
                  </a:lnTo>
                  <a:lnTo>
                    <a:pt x="14876" y="2573"/>
                  </a:lnTo>
                  <a:lnTo>
                    <a:pt x="14883" y="2587"/>
                  </a:lnTo>
                  <a:lnTo>
                    <a:pt x="14890" y="2598"/>
                  </a:lnTo>
                  <a:lnTo>
                    <a:pt x="14896" y="2599"/>
                  </a:lnTo>
                  <a:lnTo>
                    <a:pt x="14903" y="2582"/>
                  </a:lnTo>
                  <a:lnTo>
                    <a:pt x="14910" y="2548"/>
                  </a:lnTo>
                  <a:lnTo>
                    <a:pt x="14917" y="2497"/>
                  </a:lnTo>
                  <a:lnTo>
                    <a:pt x="14924" y="2438"/>
                  </a:lnTo>
                  <a:lnTo>
                    <a:pt x="14931" y="2380"/>
                  </a:lnTo>
                  <a:lnTo>
                    <a:pt x="14938" y="2332"/>
                  </a:lnTo>
                  <a:lnTo>
                    <a:pt x="14945" y="2302"/>
                  </a:lnTo>
                  <a:lnTo>
                    <a:pt x="14951" y="2294"/>
                  </a:lnTo>
                  <a:lnTo>
                    <a:pt x="14958" y="2310"/>
                  </a:lnTo>
                  <a:lnTo>
                    <a:pt x="14965" y="2351"/>
                  </a:lnTo>
                  <a:lnTo>
                    <a:pt x="14972" y="2414"/>
                  </a:lnTo>
                  <a:lnTo>
                    <a:pt x="14979" y="2495"/>
                  </a:lnTo>
                  <a:lnTo>
                    <a:pt x="14986" y="2584"/>
                  </a:lnTo>
                  <a:lnTo>
                    <a:pt x="14993" y="2670"/>
                  </a:lnTo>
                  <a:lnTo>
                    <a:pt x="15000" y="2739"/>
                  </a:lnTo>
                  <a:lnTo>
                    <a:pt x="15006" y="2776"/>
                  </a:lnTo>
                  <a:lnTo>
                    <a:pt x="15013" y="2773"/>
                  </a:lnTo>
                  <a:lnTo>
                    <a:pt x="15021" y="2727"/>
                  </a:lnTo>
                  <a:lnTo>
                    <a:pt x="15027" y="2640"/>
                  </a:lnTo>
                  <a:lnTo>
                    <a:pt x="15034" y="2526"/>
                  </a:lnTo>
                  <a:lnTo>
                    <a:pt x="15041" y="2402"/>
                  </a:lnTo>
                  <a:lnTo>
                    <a:pt x="15048" y="2286"/>
                  </a:lnTo>
                  <a:lnTo>
                    <a:pt x="15054" y="2196"/>
                  </a:lnTo>
                  <a:lnTo>
                    <a:pt x="15061" y="2146"/>
                  </a:lnTo>
                  <a:lnTo>
                    <a:pt x="15068" y="2136"/>
                  </a:lnTo>
                  <a:lnTo>
                    <a:pt x="15075" y="2163"/>
                  </a:lnTo>
                  <a:lnTo>
                    <a:pt x="15082" y="2214"/>
                  </a:lnTo>
                  <a:lnTo>
                    <a:pt x="15089" y="2269"/>
                  </a:lnTo>
                  <a:lnTo>
                    <a:pt x="15096" y="2313"/>
                  </a:lnTo>
                  <a:lnTo>
                    <a:pt x="15103" y="2331"/>
                  </a:lnTo>
                  <a:lnTo>
                    <a:pt x="15109" y="2320"/>
                  </a:lnTo>
                  <a:lnTo>
                    <a:pt x="15116" y="2284"/>
                  </a:lnTo>
                  <a:lnTo>
                    <a:pt x="15124" y="2235"/>
                  </a:lnTo>
                  <a:lnTo>
                    <a:pt x="15130" y="2191"/>
                  </a:lnTo>
                  <a:lnTo>
                    <a:pt x="15137" y="2171"/>
                  </a:lnTo>
                  <a:lnTo>
                    <a:pt x="15144" y="2184"/>
                  </a:lnTo>
                  <a:lnTo>
                    <a:pt x="15151" y="2233"/>
                  </a:lnTo>
                  <a:lnTo>
                    <a:pt x="15158" y="2312"/>
                  </a:lnTo>
                  <a:lnTo>
                    <a:pt x="15164" y="2403"/>
                  </a:lnTo>
                  <a:lnTo>
                    <a:pt x="15171" y="2488"/>
                  </a:lnTo>
                  <a:lnTo>
                    <a:pt x="15179" y="2550"/>
                  </a:lnTo>
                  <a:lnTo>
                    <a:pt x="15185" y="2576"/>
                  </a:lnTo>
                  <a:lnTo>
                    <a:pt x="15192" y="2565"/>
                  </a:lnTo>
                  <a:lnTo>
                    <a:pt x="15199" y="2523"/>
                  </a:lnTo>
                  <a:lnTo>
                    <a:pt x="15206" y="2461"/>
                  </a:lnTo>
                  <a:lnTo>
                    <a:pt x="15213" y="2391"/>
                  </a:lnTo>
                  <a:lnTo>
                    <a:pt x="15219" y="2326"/>
                  </a:lnTo>
                  <a:lnTo>
                    <a:pt x="15227" y="2276"/>
                  </a:lnTo>
                  <a:lnTo>
                    <a:pt x="15234" y="2245"/>
                  </a:lnTo>
                  <a:lnTo>
                    <a:pt x="15240" y="2238"/>
                  </a:lnTo>
                  <a:lnTo>
                    <a:pt x="15247" y="2258"/>
                  </a:lnTo>
                  <a:lnTo>
                    <a:pt x="15254" y="2303"/>
                  </a:lnTo>
                  <a:lnTo>
                    <a:pt x="15261" y="2372"/>
                  </a:lnTo>
                  <a:lnTo>
                    <a:pt x="15267" y="2461"/>
                  </a:lnTo>
                  <a:lnTo>
                    <a:pt x="15275" y="2567"/>
                  </a:lnTo>
                  <a:lnTo>
                    <a:pt x="15282" y="2684"/>
                  </a:lnTo>
                  <a:lnTo>
                    <a:pt x="15288" y="2807"/>
                  </a:lnTo>
                  <a:lnTo>
                    <a:pt x="15295" y="2926"/>
                  </a:lnTo>
                  <a:lnTo>
                    <a:pt x="15302" y="3028"/>
                  </a:lnTo>
                  <a:lnTo>
                    <a:pt x="15309" y="3103"/>
                  </a:lnTo>
                  <a:lnTo>
                    <a:pt x="15316" y="3140"/>
                  </a:lnTo>
                  <a:lnTo>
                    <a:pt x="15322" y="3136"/>
                  </a:lnTo>
                  <a:lnTo>
                    <a:pt x="15330" y="3094"/>
                  </a:lnTo>
                  <a:lnTo>
                    <a:pt x="15337" y="3026"/>
                  </a:lnTo>
                  <a:lnTo>
                    <a:pt x="15343" y="2949"/>
                  </a:lnTo>
                  <a:lnTo>
                    <a:pt x="15350" y="2879"/>
                  </a:lnTo>
                  <a:lnTo>
                    <a:pt x="15357" y="2832"/>
                  </a:lnTo>
                  <a:lnTo>
                    <a:pt x="15364" y="2814"/>
                  </a:lnTo>
                  <a:lnTo>
                    <a:pt x="15371" y="2826"/>
                  </a:lnTo>
                  <a:lnTo>
                    <a:pt x="15378" y="2861"/>
                  </a:lnTo>
                  <a:lnTo>
                    <a:pt x="15385" y="2906"/>
                  </a:lnTo>
                  <a:lnTo>
                    <a:pt x="15392" y="2949"/>
                  </a:lnTo>
                  <a:lnTo>
                    <a:pt x="15398" y="2976"/>
                  </a:lnTo>
                  <a:lnTo>
                    <a:pt x="15405" y="2982"/>
                  </a:lnTo>
                  <a:lnTo>
                    <a:pt x="15412" y="2962"/>
                  </a:lnTo>
                  <a:lnTo>
                    <a:pt x="15419" y="2919"/>
                  </a:lnTo>
                  <a:lnTo>
                    <a:pt x="15426" y="2862"/>
                  </a:lnTo>
                  <a:lnTo>
                    <a:pt x="15433" y="2808"/>
                  </a:lnTo>
                  <a:lnTo>
                    <a:pt x="15440" y="2775"/>
                  </a:lnTo>
                  <a:lnTo>
                    <a:pt x="15447" y="2781"/>
                  </a:lnTo>
                  <a:lnTo>
                    <a:pt x="15453" y="2838"/>
                  </a:lnTo>
                  <a:lnTo>
                    <a:pt x="15460" y="2947"/>
                  </a:lnTo>
                  <a:lnTo>
                    <a:pt x="15467" y="3093"/>
                  </a:lnTo>
                  <a:lnTo>
                    <a:pt x="15474" y="3252"/>
                  </a:lnTo>
                  <a:lnTo>
                    <a:pt x="15481" y="3393"/>
                  </a:lnTo>
                  <a:lnTo>
                    <a:pt x="15488" y="3484"/>
                  </a:lnTo>
                  <a:lnTo>
                    <a:pt x="15495" y="3500"/>
                  </a:lnTo>
                  <a:lnTo>
                    <a:pt x="15501" y="3427"/>
                  </a:lnTo>
                  <a:lnTo>
                    <a:pt x="15508" y="3263"/>
                  </a:lnTo>
                  <a:lnTo>
                    <a:pt x="15515" y="3018"/>
                  </a:lnTo>
                  <a:lnTo>
                    <a:pt x="15522" y="2713"/>
                  </a:lnTo>
                  <a:lnTo>
                    <a:pt x="15529" y="2371"/>
                  </a:lnTo>
                  <a:lnTo>
                    <a:pt x="15536" y="2020"/>
                  </a:lnTo>
                  <a:lnTo>
                    <a:pt x="15543" y="1687"/>
                  </a:lnTo>
                  <a:lnTo>
                    <a:pt x="15550" y="1397"/>
                  </a:lnTo>
                  <a:lnTo>
                    <a:pt x="15556" y="1174"/>
                  </a:lnTo>
                  <a:lnTo>
                    <a:pt x="15563" y="1033"/>
                  </a:lnTo>
                  <a:lnTo>
                    <a:pt x="15570" y="982"/>
                  </a:lnTo>
                  <a:lnTo>
                    <a:pt x="15577" y="1020"/>
                  </a:lnTo>
                  <a:lnTo>
                    <a:pt x="15584" y="1136"/>
                  </a:lnTo>
                  <a:lnTo>
                    <a:pt x="15591" y="1307"/>
                  </a:lnTo>
                  <a:lnTo>
                    <a:pt x="15598" y="1510"/>
                  </a:lnTo>
                  <a:lnTo>
                    <a:pt x="15605" y="1717"/>
                  </a:lnTo>
                  <a:lnTo>
                    <a:pt x="15611" y="1907"/>
                  </a:lnTo>
                  <a:lnTo>
                    <a:pt x="15618" y="2064"/>
                  </a:lnTo>
                  <a:lnTo>
                    <a:pt x="15625" y="2179"/>
                  </a:lnTo>
                  <a:lnTo>
                    <a:pt x="15632" y="2252"/>
                  </a:lnTo>
                  <a:lnTo>
                    <a:pt x="15639" y="2294"/>
                  </a:lnTo>
                  <a:lnTo>
                    <a:pt x="15646" y="2319"/>
                  </a:lnTo>
                  <a:lnTo>
                    <a:pt x="15653" y="2341"/>
                  </a:lnTo>
                  <a:lnTo>
                    <a:pt x="15660" y="2377"/>
                  </a:lnTo>
                  <a:lnTo>
                    <a:pt x="15666" y="2431"/>
                  </a:lnTo>
                  <a:lnTo>
                    <a:pt x="15673" y="2502"/>
                  </a:lnTo>
                  <a:lnTo>
                    <a:pt x="15681" y="2580"/>
                  </a:lnTo>
                  <a:lnTo>
                    <a:pt x="15687" y="2649"/>
                  </a:lnTo>
                  <a:lnTo>
                    <a:pt x="15694" y="2697"/>
                  </a:lnTo>
                  <a:lnTo>
                    <a:pt x="15701" y="2713"/>
                  </a:lnTo>
                  <a:lnTo>
                    <a:pt x="15708" y="2696"/>
                  </a:lnTo>
                  <a:lnTo>
                    <a:pt x="15714" y="2651"/>
                  </a:lnTo>
                  <a:lnTo>
                    <a:pt x="15721" y="2593"/>
                  </a:lnTo>
                  <a:lnTo>
                    <a:pt x="15729" y="2535"/>
                  </a:lnTo>
                  <a:lnTo>
                    <a:pt x="15735" y="2493"/>
                  </a:lnTo>
                  <a:lnTo>
                    <a:pt x="15742" y="2475"/>
                  </a:lnTo>
                  <a:lnTo>
                    <a:pt x="15749" y="2488"/>
                  </a:lnTo>
                  <a:lnTo>
                    <a:pt x="15756" y="2528"/>
                  </a:lnTo>
                  <a:lnTo>
                    <a:pt x="15763" y="2590"/>
                  </a:lnTo>
                  <a:lnTo>
                    <a:pt x="15769" y="2662"/>
                  </a:lnTo>
                  <a:lnTo>
                    <a:pt x="15776" y="2734"/>
                  </a:lnTo>
                  <a:lnTo>
                    <a:pt x="15784" y="2797"/>
                  </a:lnTo>
                  <a:lnTo>
                    <a:pt x="15790" y="2843"/>
                  </a:lnTo>
                  <a:lnTo>
                    <a:pt x="15797" y="2867"/>
                  </a:lnTo>
                  <a:lnTo>
                    <a:pt x="15804" y="2867"/>
                  </a:lnTo>
                  <a:lnTo>
                    <a:pt x="15811" y="2844"/>
                  </a:lnTo>
                  <a:lnTo>
                    <a:pt x="15818" y="2803"/>
                  </a:lnTo>
                  <a:lnTo>
                    <a:pt x="15824" y="2750"/>
                  </a:lnTo>
                  <a:lnTo>
                    <a:pt x="15832" y="2695"/>
                  </a:lnTo>
                  <a:lnTo>
                    <a:pt x="15839" y="2650"/>
                  </a:lnTo>
                  <a:lnTo>
                    <a:pt x="15845" y="2622"/>
                  </a:lnTo>
                  <a:lnTo>
                    <a:pt x="15852" y="2618"/>
                  </a:lnTo>
                  <a:lnTo>
                    <a:pt x="15859" y="2640"/>
                  </a:lnTo>
                  <a:lnTo>
                    <a:pt x="15866" y="2679"/>
                  </a:lnTo>
                  <a:lnTo>
                    <a:pt x="15873" y="2727"/>
                  </a:lnTo>
                  <a:lnTo>
                    <a:pt x="15879" y="2767"/>
                  </a:lnTo>
                  <a:lnTo>
                    <a:pt x="15887" y="2792"/>
                  </a:lnTo>
                  <a:lnTo>
                    <a:pt x="15894" y="2792"/>
                  </a:lnTo>
                  <a:lnTo>
                    <a:pt x="15900" y="2770"/>
                  </a:lnTo>
                  <a:lnTo>
                    <a:pt x="15907" y="2732"/>
                  </a:lnTo>
                  <a:lnTo>
                    <a:pt x="15914" y="2685"/>
                  </a:lnTo>
                  <a:lnTo>
                    <a:pt x="15921" y="2641"/>
                  </a:lnTo>
                  <a:lnTo>
                    <a:pt x="15928" y="2604"/>
                  </a:lnTo>
                  <a:lnTo>
                    <a:pt x="15935" y="2576"/>
                  </a:lnTo>
                  <a:lnTo>
                    <a:pt x="15942" y="2553"/>
                  </a:lnTo>
                  <a:lnTo>
                    <a:pt x="15948" y="2528"/>
                  </a:lnTo>
                  <a:lnTo>
                    <a:pt x="15955" y="2499"/>
                  </a:lnTo>
                  <a:lnTo>
                    <a:pt x="15962" y="2460"/>
                  </a:lnTo>
                  <a:lnTo>
                    <a:pt x="15969" y="2416"/>
                  </a:lnTo>
                  <a:lnTo>
                    <a:pt x="15976" y="2374"/>
                  </a:lnTo>
                  <a:lnTo>
                    <a:pt x="15983" y="2345"/>
                  </a:lnTo>
                  <a:lnTo>
                    <a:pt x="15990" y="2340"/>
                  </a:lnTo>
                  <a:lnTo>
                    <a:pt x="15997" y="2363"/>
                  </a:lnTo>
                  <a:lnTo>
                    <a:pt x="16003" y="2414"/>
                  </a:lnTo>
                  <a:lnTo>
                    <a:pt x="16010" y="2485"/>
                  </a:lnTo>
                  <a:lnTo>
                    <a:pt x="16017" y="2562"/>
                  </a:lnTo>
                  <a:lnTo>
                    <a:pt x="16024" y="2633"/>
                  </a:lnTo>
                  <a:lnTo>
                    <a:pt x="16031" y="2689"/>
                  </a:lnTo>
                  <a:lnTo>
                    <a:pt x="16038" y="2725"/>
                  </a:lnTo>
                  <a:lnTo>
                    <a:pt x="16045" y="2743"/>
                  </a:lnTo>
                  <a:lnTo>
                    <a:pt x="16052" y="2743"/>
                  </a:lnTo>
                  <a:lnTo>
                    <a:pt x="16058" y="2725"/>
                  </a:lnTo>
                  <a:lnTo>
                    <a:pt x="16065" y="2693"/>
                  </a:lnTo>
                  <a:lnTo>
                    <a:pt x="16072" y="2648"/>
                  </a:lnTo>
                  <a:lnTo>
                    <a:pt x="16079" y="2594"/>
                  </a:lnTo>
                  <a:lnTo>
                    <a:pt x="16086" y="2540"/>
                  </a:lnTo>
                  <a:lnTo>
                    <a:pt x="16093" y="2492"/>
                  </a:lnTo>
                  <a:lnTo>
                    <a:pt x="16100" y="2457"/>
                  </a:lnTo>
                  <a:lnTo>
                    <a:pt x="16107" y="2437"/>
                  </a:lnTo>
                  <a:lnTo>
                    <a:pt x="16113" y="2429"/>
                  </a:lnTo>
                  <a:lnTo>
                    <a:pt x="16120" y="2426"/>
                  </a:lnTo>
                  <a:lnTo>
                    <a:pt x="16127" y="2417"/>
                  </a:lnTo>
                  <a:lnTo>
                    <a:pt x="16134" y="2396"/>
                  </a:lnTo>
                  <a:lnTo>
                    <a:pt x="16141" y="2359"/>
                  </a:lnTo>
                  <a:lnTo>
                    <a:pt x="16148" y="2312"/>
                  </a:lnTo>
                  <a:lnTo>
                    <a:pt x="16155" y="2260"/>
                  </a:lnTo>
                  <a:lnTo>
                    <a:pt x="16162" y="2217"/>
                  </a:lnTo>
                  <a:lnTo>
                    <a:pt x="16168" y="2192"/>
                  </a:lnTo>
                  <a:lnTo>
                    <a:pt x="16175" y="2191"/>
                  </a:lnTo>
                  <a:lnTo>
                    <a:pt x="16182" y="2219"/>
                  </a:lnTo>
                  <a:lnTo>
                    <a:pt x="16189" y="2274"/>
                  </a:lnTo>
                  <a:lnTo>
                    <a:pt x="16196" y="2352"/>
                  </a:lnTo>
                  <a:lnTo>
                    <a:pt x="16203" y="2444"/>
                  </a:lnTo>
                  <a:lnTo>
                    <a:pt x="16210" y="2544"/>
                  </a:lnTo>
                  <a:lnTo>
                    <a:pt x="16216" y="2642"/>
                  </a:lnTo>
                  <a:lnTo>
                    <a:pt x="16223" y="2729"/>
                  </a:lnTo>
                  <a:lnTo>
                    <a:pt x="16230" y="2799"/>
                  </a:lnTo>
                  <a:lnTo>
                    <a:pt x="16237" y="2847"/>
                  </a:lnTo>
                  <a:lnTo>
                    <a:pt x="16244" y="2872"/>
                  </a:lnTo>
                  <a:lnTo>
                    <a:pt x="16251" y="2873"/>
                  </a:lnTo>
                  <a:lnTo>
                    <a:pt x="16258" y="2852"/>
                  </a:lnTo>
                  <a:lnTo>
                    <a:pt x="16265" y="2812"/>
                  </a:lnTo>
                  <a:lnTo>
                    <a:pt x="16271" y="2756"/>
                  </a:lnTo>
                  <a:lnTo>
                    <a:pt x="16278" y="2689"/>
                  </a:lnTo>
                  <a:lnTo>
                    <a:pt x="16286" y="2616"/>
                  </a:lnTo>
                  <a:lnTo>
                    <a:pt x="16292" y="2543"/>
                  </a:lnTo>
                  <a:lnTo>
                    <a:pt x="16299" y="2478"/>
                  </a:lnTo>
                  <a:lnTo>
                    <a:pt x="16306" y="2431"/>
                  </a:lnTo>
                  <a:lnTo>
                    <a:pt x="16313" y="2409"/>
                  </a:lnTo>
                  <a:lnTo>
                    <a:pt x="16320" y="2417"/>
                  </a:lnTo>
                  <a:lnTo>
                    <a:pt x="16326" y="2457"/>
                  </a:lnTo>
                  <a:lnTo>
                    <a:pt x="16333" y="2523"/>
                  </a:lnTo>
                  <a:lnTo>
                    <a:pt x="16341" y="2603"/>
                  </a:lnTo>
                  <a:lnTo>
                    <a:pt x="16347" y="2685"/>
                  </a:lnTo>
                  <a:lnTo>
                    <a:pt x="16354" y="2756"/>
                  </a:lnTo>
                  <a:lnTo>
                    <a:pt x="16361" y="2805"/>
                  </a:lnTo>
                  <a:lnTo>
                    <a:pt x="16368" y="2826"/>
                  </a:lnTo>
                  <a:lnTo>
                    <a:pt x="16375" y="2820"/>
                  </a:lnTo>
                  <a:lnTo>
                    <a:pt x="16381" y="2790"/>
                  </a:lnTo>
                  <a:lnTo>
                    <a:pt x="16389" y="2743"/>
                  </a:lnTo>
                  <a:lnTo>
                    <a:pt x="16396" y="2687"/>
                  </a:lnTo>
                  <a:lnTo>
                    <a:pt x="16402" y="2630"/>
                  </a:lnTo>
                  <a:lnTo>
                    <a:pt x="16409" y="2581"/>
                  </a:lnTo>
                  <a:lnTo>
                    <a:pt x="16416" y="2543"/>
                  </a:lnTo>
                  <a:lnTo>
                    <a:pt x="16423" y="2518"/>
                  </a:lnTo>
                  <a:lnTo>
                    <a:pt x="16429" y="2502"/>
                  </a:lnTo>
                  <a:lnTo>
                    <a:pt x="16436" y="2488"/>
                  </a:lnTo>
                  <a:lnTo>
                    <a:pt x="16444" y="2467"/>
                  </a:lnTo>
                  <a:lnTo>
                    <a:pt x="16450" y="2434"/>
                  </a:lnTo>
                  <a:lnTo>
                    <a:pt x="16457" y="2387"/>
                  </a:lnTo>
                  <a:lnTo>
                    <a:pt x="16464" y="2331"/>
                  </a:lnTo>
                  <a:lnTo>
                    <a:pt x="16471" y="2271"/>
                  </a:lnTo>
                  <a:lnTo>
                    <a:pt x="16478" y="2223"/>
                  </a:lnTo>
                  <a:lnTo>
                    <a:pt x="16484" y="2195"/>
                  </a:lnTo>
                  <a:lnTo>
                    <a:pt x="16492" y="2190"/>
                  </a:lnTo>
                  <a:lnTo>
                    <a:pt x="16499" y="2207"/>
                  </a:lnTo>
                  <a:lnTo>
                    <a:pt x="16505" y="2238"/>
                  </a:lnTo>
                  <a:lnTo>
                    <a:pt x="16512" y="2270"/>
                  </a:lnTo>
                  <a:lnTo>
                    <a:pt x="16519" y="2294"/>
                  </a:lnTo>
                  <a:lnTo>
                    <a:pt x="16526" y="2308"/>
                  </a:lnTo>
                  <a:lnTo>
                    <a:pt x="16533" y="2313"/>
                  </a:lnTo>
                  <a:lnTo>
                    <a:pt x="16540" y="2314"/>
                  </a:lnTo>
                  <a:lnTo>
                    <a:pt x="16547" y="2320"/>
                  </a:lnTo>
                  <a:lnTo>
                    <a:pt x="16554" y="2331"/>
                  </a:lnTo>
                  <a:lnTo>
                    <a:pt x="16560" y="2347"/>
                  </a:lnTo>
                  <a:lnTo>
                    <a:pt x="16567" y="2363"/>
                  </a:lnTo>
                  <a:lnTo>
                    <a:pt x="16574" y="2379"/>
                  </a:lnTo>
                  <a:lnTo>
                    <a:pt x="16581" y="2392"/>
                  </a:lnTo>
                  <a:lnTo>
                    <a:pt x="16588" y="2404"/>
                  </a:lnTo>
                  <a:lnTo>
                    <a:pt x="16595" y="2417"/>
                  </a:lnTo>
                  <a:lnTo>
                    <a:pt x="16602" y="2436"/>
                  </a:lnTo>
                  <a:lnTo>
                    <a:pt x="16609" y="2464"/>
                  </a:lnTo>
                  <a:lnTo>
                    <a:pt x="16615" y="2499"/>
                  </a:lnTo>
                  <a:lnTo>
                    <a:pt x="16622" y="2538"/>
                  </a:lnTo>
                  <a:lnTo>
                    <a:pt x="16629" y="2573"/>
                  </a:lnTo>
                  <a:lnTo>
                    <a:pt x="16636" y="2597"/>
                  </a:lnTo>
                  <a:lnTo>
                    <a:pt x="16643" y="2607"/>
                  </a:lnTo>
                  <a:lnTo>
                    <a:pt x="16650" y="2599"/>
                  </a:lnTo>
                  <a:lnTo>
                    <a:pt x="16657" y="2579"/>
                  </a:lnTo>
                  <a:lnTo>
                    <a:pt x="16663" y="2554"/>
                  </a:lnTo>
                  <a:lnTo>
                    <a:pt x="16670" y="2534"/>
                  </a:lnTo>
                  <a:lnTo>
                    <a:pt x="16677" y="2527"/>
                  </a:lnTo>
                  <a:lnTo>
                    <a:pt x="16684" y="2536"/>
                  </a:lnTo>
                  <a:lnTo>
                    <a:pt x="16691" y="2558"/>
                  </a:lnTo>
                  <a:lnTo>
                    <a:pt x="16698" y="2584"/>
                  </a:lnTo>
                  <a:lnTo>
                    <a:pt x="16705" y="2602"/>
                  </a:lnTo>
                  <a:lnTo>
                    <a:pt x="16712" y="2602"/>
                  </a:lnTo>
                  <a:lnTo>
                    <a:pt x="16718" y="2579"/>
                  </a:lnTo>
                  <a:lnTo>
                    <a:pt x="16725" y="2533"/>
                  </a:lnTo>
                  <a:lnTo>
                    <a:pt x="16732" y="2470"/>
                  </a:lnTo>
                  <a:lnTo>
                    <a:pt x="16739" y="2401"/>
                  </a:lnTo>
                  <a:lnTo>
                    <a:pt x="16746" y="2339"/>
                  </a:lnTo>
                  <a:lnTo>
                    <a:pt x="16753" y="2298"/>
                  </a:lnTo>
                  <a:lnTo>
                    <a:pt x="16760" y="2289"/>
                  </a:lnTo>
                  <a:lnTo>
                    <a:pt x="16767" y="2317"/>
                  </a:lnTo>
                  <a:lnTo>
                    <a:pt x="16773" y="2379"/>
                  </a:lnTo>
                  <a:lnTo>
                    <a:pt x="16780" y="2466"/>
                  </a:lnTo>
                  <a:lnTo>
                    <a:pt x="16787" y="2560"/>
                  </a:lnTo>
                  <a:lnTo>
                    <a:pt x="16794" y="2645"/>
                  </a:lnTo>
                  <a:lnTo>
                    <a:pt x="16801" y="2705"/>
                  </a:lnTo>
                  <a:lnTo>
                    <a:pt x="16808" y="2731"/>
                  </a:lnTo>
                  <a:lnTo>
                    <a:pt x="16815" y="2727"/>
                  </a:lnTo>
                  <a:lnTo>
                    <a:pt x="16822" y="2703"/>
                  </a:lnTo>
                  <a:lnTo>
                    <a:pt x="16828" y="2678"/>
                  </a:lnTo>
                  <a:lnTo>
                    <a:pt x="16835" y="2667"/>
                  </a:lnTo>
                  <a:lnTo>
                    <a:pt x="16843" y="2680"/>
                  </a:lnTo>
                  <a:lnTo>
                    <a:pt x="16849" y="2720"/>
                  </a:lnTo>
                  <a:lnTo>
                    <a:pt x="16856" y="2775"/>
                  </a:lnTo>
                  <a:lnTo>
                    <a:pt x="16863" y="2830"/>
                  </a:lnTo>
                  <a:lnTo>
                    <a:pt x="16870" y="2867"/>
                  </a:lnTo>
                  <a:lnTo>
                    <a:pt x="16876" y="2874"/>
                  </a:lnTo>
                  <a:lnTo>
                    <a:pt x="16883" y="2848"/>
                  </a:lnTo>
                  <a:lnTo>
                    <a:pt x="16890" y="2795"/>
                  </a:lnTo>
                  <a:lnTo>
                    <a:pt x="16897" y="2728"/>
                  </a:lnTo>
                  <a:lnTo>
                    <a:pt x="16904" y="2665"/>
                  </a:lnTo>
                  <a:lnTo>
                    <a:pt x="16911" y="2621"/>
                  </a:lnTo>
                  <a:lnTo>
                    <a:pt x="16918" y="2606"/>
                  </a:lnTo>
                  <a:lnTo>
                    <a:pt x="16925" y="2620"/>
                  </a:lnTo>
                  <a:lnTo>
                    <a:pt x="16931" y="2659"/>
                  </a:lnTo>
                  <a:lnTo>
                    <a:pt x="16938" y="2711"/>
                  </a:lnTo>
                  <a:lnTo>
                    <a:pt x="16946" y="2765"/>
                  </a:lnTo>
                  <a:lnTo>
                    <a:pt x="16952" y="2811"/>
                  </a:lnTo>
                  <a:lnTo>
                    <a:pt x="16959" y="2842"/>
                  </a:lnTo>
                  <a:lnTo>
                    <a:pt x="16966" y="2858"/>
                  </a:lnTo>
                  <a:lnTo>
                    <a:pt x="16973" y="2861"/>
                  </a:lnTo>
                  <a:lnTo>
                    <a:pt x="16980" y="2852"/>
                  </a:lnTo>
                  <a:lnTo>
                    <a:pt x="16986" y="2834"/>
                  </a:lnTo>
                  <a:lnTo>
                    <a:pt x="16994" y="2808"/>
                  </a:lnTo>
                  <a:lnTo>
                    <a:pt x="17001" y="2772"/>
                  </a:lnTo>
                  <a:lnTo>
                    <a:pt x="17007" y="2726"/>
                  </a:lnTo>
                  <a:lnTo>
                    <a:pt x="17014" y="2669"/>
                  </a:lnTo>
                  <a:lnTo>
                    <a:pt x="17021" y="2607"/>
                  </a:lnTo>
                  <a:lnTo>
                    <a:pt x="17028" y="2546"/>
                  </a:lnTo>
                  <a:lnTo>
                    <a:pt x="17035" y="2495"/>
                  </a:lnTo>
                  <a:lnTo>
                    <a:pt x="17041" y="2464"/>
                  </a:lnTo>
                  <a:lnTo>
                    <a:pt x="17049" y="2455"/>
                  </a:lnTo>
                  <a:lnTo>
                    <a:pt x="17056" y="2470"/>
                  </a:lnTo>
                  <a:lnTo>
                    <a:pt x="17062" y="2499"/>
                  </a:lnTo>
                  <a:lnTo>
                    <a:pt x="17069" y="2533"/>
                  </a:lnTo>
                  <a:lnTo>
                    <a:pt x="17076" y="2557"/>
                  </a:lnTo>
                  <a:lnTo>
                    <a:pt x="17083" y="2560"/>
                  </a:lnTo>
                  <a:lnTo>
                    <a:pt x="17090" y="2539"/>
                  </a:lnTo>
                  <a:lnTo>
                    <a:pt x="17097" y="2500"/>
                  </a:lnTo>
                  <a:lnTo>
                    <a:pt x="17104" y="2455"/>
                  </a:lnTo>
                  <a:lnTo>
                    <a:pt x="17111" y="2420"/>
                  </a:lnTo>
                  <a:lnTo>
                    <a:pt x="17117" y="2412"/>
                  </a:lnTo>
                  <a:lnTo>
                    <a:pt x="17124" y="2434"/>
                  </a:lnTo>
                  <a:lnTo>
                    <a:pt x="17131" y="2488"/>
                  </a:lnTo>
                  <a:lnTo>
                    <a:pt x="17138" y="2556"/>
                  </a:lnTo>
                  <a:lnTo>
                    <a:pt x="17144" y="2621"/>
                  </a:lnTo>
                  <a:lnTo>
                    <a:pt x="17152" y="2662"/>
                  </a:lnTo>
                  <a:lnTo>
                    <a:pt x="17159" y="2665"/>
                  </a:lnTo>
                  <a:lnTo>
                    <a:pt x="17165" y="2629"/>
                  </a:lnTo>
                  <a:lnTo>
                    <a:pt x="17172" y="2559"/>
                  </a:lnTo>
                  <a:lnTo>
                    <a:pt x="17179" y="2474"/>
                  </a:lnTo>
                  <a:lnTo>
                    <a:pt x="17186" y="2394"/>
                  </a:lnTo>
                  <a:lnTo>
                    <a:pt x="17193" y="2336"/>
                  </a:lnTo>
                  <a:lnTo>
                    <a:pt x="17200" y="2315"/>
                  </a:lnTo>
                  <a:lnTo>
                    <a:pt x="17207" y="2332"/>
                  </a:lnTo>
                  <a:lnTo>
                    <a:pt x="17214" y="2379"/>
                  </a:lnTo>
                  <a:lnTo>
                    <a:pt x="17220" y="2444"/>
                  </a:lnTo>
                  <a:lnTo>
                    <a:pt x="17227" y="2511"/>
                  </a:lnTo>
                  <a:lnTo>
                    <a:pt x="17234" y="2564"/>
                  </a:lnTo>
                  <a:lnTo>
                    <a:pt x="17241" y="2598"/>
                  </a:lnTo>
                  <a:lnTo>
                    <a:pt x="17248" y="2611"/>
                  </a:lnTo>
                  <a:lnTo>
                    <a:pt x="17255" y="2607"/>
                  </a:lnTo>
                  <a:lnTo>
                    <a:pt x="17262" y="2592"/>
                  </a:lnTo>
                  <a:lnTo>
                    <a:pt x="17269" y="2571"/>
                  </a:lnTo>
                  <a:lnTo>
                    <a:pt x="17275" y="2543"/>
                  </a:lnTo>
                  <a:lnTo>
                    <a:pt x="17282" y="2505"/>
                  </a:lnTo>
                  <a:lnTo>
                    <a:pt x="17289" y="2455"/>
                  </a:lnTo>
                  <a:lnTo>
                    <a:pt x="17296" y="2391"/>
                  </a:lnTo>
                  <a:lnTo>
                    <a:pt x="17303" y="2315"/>
                  </a:lnTo>
                  <a:lnTo>
                    <a:pt x="17310" y="2234"/>
                  </a:lnTo>
                  <a:lnTo>
                    <a:pt x="17317" y="2153"/>
                  </a:lnTo>
                  <a:lnTo>
                    <a:pt x="17324" y="2081"/>
                  </a:lnTo>
                  <a:lnTo>
                    <a:pt x="17330" y="2025"/>
                  </a:lnTo>
                  <a:lnTo>
                    <a:pt x="17337" y="1985"/>
                  </a:lnTo>
                  <a:lnTo>
                    <a:pt x="17344" y="1962"/>
                  </a:lnTo>
                  <a:lnTo>
                    <a:pt x="17351" y="1953"/>
                  </a:lnTo>
                  <a:lnTo>
                    <a:pt x="17358" y="1951"/>
                  </a:lnTo>
                  <a:lnTo>
                    <a:pt x="17365" y="1951"/>
                  </a:lnTo>
                  <a:lnTo>
                    <a:pt x="17372" y="1951"/>
                  </a:lnTo>
                  <a:lnTo>
                    <a:pt x="17378" y="1947"/>
                  </a:lnTo>
                  <a:lnTo>
                    <a:pt x="17385" y="1941"/>
                  </a:lnTo>
                  <a:lnTo>
                    <a:pt x="17392" y="1937"/>
                  </a:lnTo>
                  <a:lnTo>
                    <a:pt x="17399" y="1939"/>
                  </a:lnTo>
                  <a:lnTo>
                    <a:pt x="17406" y="1951"/>
                  </a:lnTo>
                  <a:lnTo>
                    <a:pt x="17413" y="1972"/>
                  </a:lnTo>
                  <a:lnTo>
                    <a:pt x="17420" y="1998"/>
                  </a:lnTo>
                  <a:lnTo>
                    <a:pt x="17427" y="2019"/>
                  </a:lnTo>
                  <a:lnTo>
                    <a:pt x="17433" y="2023"/>
                  </a:lnTo>
                  <a:lnTo>
                    <a:pt x="17440" y="2002"/>
                  </a:lnTo>
                  <a:lnTo>
                    <a:pt x="17447" y="1951"/>
                  </a:lnTo>
                  <a:lnTo>
                    <a:pt x="17454" y="1876"/>
                  </a:lnTo>
                  <a:lnTo>
                    <a:pt x="17461" y="1789"/>
                  </a:lnTo>
                  <a:lnTo>
                    <a:pt x="17468" y="1706"/>
                  </a:lnTo>
                  <a:lnTo>
                    <a:pt x="17475" y="1646"/>
                  </a:lnTo>
                  <a:lnTo>
                    <a:pt x="17482" y="1617"/>
                  </a:lnTo>
                  <a:lnTo>
                    <a:pt x="17488" y="1625"/>
                  </a:lnTo>
                  <a:lnTo>
                    <a:pt x="17495" y="1662"/>
                  </a:lnTo>
                  <a:lnTo>
                    <a:pt x="17503" y="1719"/>
                  </a:lnTo>
                  <a:lnTo>
                    <a:pt x="17509" y="1785"/>
                  </a:lnTo>
                  <a:lnTo>
                    <a:pt x="17516" y="1852"/>
                  </a:lnTo>
                  <a:lnTo>
                    <a:pt x="17523" y="1918"/>
                  </a:lnTo>
                  <a:lnTo>
                    <a:pt x="17530" y="1992"/>
                  </a:lnTo>
                  <a:lnTo>
                    <a:pt x="17537" y="2084"/>
                  </a:lnTo>
                  <a:lnTo>
                    <a:pt x="17543" y="2207"/>
                  </a:lnTo>
                  <a:lnTo>
                    <a:pt x="17551" y="2373"/>
                  </a:lnTo>
                  <a:lnTo>
                    <a:pt x="17558" y="2585"/>
                  </a:lnTo>
                  <a:lnTo>
                    <a:pt x="17564" y="2839"/>
                  </a:lnTo>
                  <a:lnTo>
                    <a:pt x="17571" y="3127"/>
                  </a:lnTo>
                  <a:lnTo>
                    <a:pt x="17578" y="3433"/>
                  </a:lnTo>
                  <a:lnTo>
                    <a:pt x="17585" y="3744"/>
                  </a:lnTo>
                  <a:lnTo>
                    <a:pt x="17591" y="4044"/>
                  </a:lnTo>
                  <a:lnTo>
                    <a:pt x="17598" y="4320"/>
                  </a:lnTo>
                  <a:lnTo>
                    <a:pt x="17606" y="4562"/>
                  </a:lnTo>
                  <a:lnTo>
                    <a:pt x="17612" y="4767"/>
                  </a:lnTo>
                  <a:lnTo>
                    <a:pt x="17619" y="4928"/>
                  </a:lnTo>
                  <a:lnTo>
                    <a:pt x="17626" y="5048"/>
                  </a:lnTo>
                  <a:lnTo>
                    <a:pt x="17633" y="5127"/>
                  </a:lnTo>
                  <a:lnTo>
                    <a:pt x="17640" y="5170"/>
                  </a:lnTo>
                  <a:lnTo>
                    <a:pt x="17646" y="5185"/>
                  </a:lnTo>
                  <a:lnTo>
                    <a:pt x="17654" y="5176"/>
                  </a:lnTo>
                  <a:lnTo>
                    <a:pt x="17661" y="5153"/>
                  </a:lnTo>
                  <a:lnTo>
                    <a:pt x="17667" y="5122"/>
                  </a:lnTo>
                  <a:lnTo>
                    <a:pt x="17674" y="5086"/>
                  </a:lnTo>
                  <a:lnTo>
                    <a:pt x="17681" y="5039"/>
                  </a:lnTo>
                  <a:lnTo>
                    <a:pt x="17688" y="4969"/>
                  </a:lnTo>
                  <a:lnTo>
                    <a:pt x="17695" y="4855"/>
                  </a:lnTo>
                  <a:lnTo>
                    <a:pt x="17701" y="4675"/>
                  </a:lnTo>
                  <a:lnTo>
                    <a:pt x="17709" y="4408"/>
                  </a:lnTo>
                  <a:lnTo>
                    <a:pt x="17716" y="4046"/>
                  </a:lnTo>
                  <a:lnTo>
                    <a:pt x="17722" y="3594"/>
                  </a:lnTo>
                  <a:lnTo>
                    <a:pt x="17729" y="3069"/>
                  </a:lnTo>
                  <a:lnTo>
                    <a:pt x="17736" y="2504"/>
                  </a:lnTo>
                  <a:lnTo>
                    <a:pt x="17743" y="1940"/>
                  </a:lnTo>
                  <a:lnTo>
                    <a:pt x="17750" y="1419"/>
                  </a:lnTo>
                  <a:lnTo>
                    <a:pt x="17757" y="976"/>
                  </a:lnTo>
                  <a:lnTo>
                    <a:pt x="17764" y="635"/>
                  </a:lnTo>
                  <a:lnTo>
                    <a:pt x="17771" y="403"/>
                  </a:lnTo>
                  <a:lnTo>
                    <a:pt x="17777" y="274"/>
                  </a:lnTo>
                  <a:lnTo>
                    <a:pt x="17784" y="230"/>
                  </a:lnTo>
                  <a:lnTo>
                    <a:pt x="17791" y="248"/>
                  </a:lnTo>
                  <a:lnTo>
                    <a:pt x="17798" y="303"/>
                  </a:lnTo>
                  <a:lnTo>
                    <a:pt x="17805" y="377"/>
                  </a:lnTo>
                  <a:lnTo>
                    <a:pt x="17812" y="456"/>
                  </a:lnTo>
                  <a:lnTo>
                    <a:pt x="17819" y="534"/>
                  </a:lnTo>
                  <a:lnTo>
                    <a:pt x="17825" y="611"/>
                  </a:lnTo>
                  <a:lnTo>
                    <a:pt x="17832" y="687"/>
                  </a:lnTo>
                  <a:lnTo>
                    <a:pt x="17839" y="769"/>
                  </a:lnTo>
                  <a:lnTo>
                    <a:pt x="17846" y="864"/>
                  </a:lnTo>
                  <a:lnTo>
                    <a:pt x="17853" y="979"/>
                  </a:lnTo>
                  <a:lnTo>
                    <a:pt x="17860" y="1124"/>
                  </a:lnTo>
                  <a:lnTo>
                    <a:pt x="17867" y="1297"/>
                  </a:lnTo>
                  <a:lnTo>
                    <a:pt x="17874" y="1493"/>
                  </a:lnTo>
                  <a:lnTo>
                    <a:pt x="17880" y="1697"/>
                  </a:lnTo>
                  <a:lnTo>
                    <a:pt x="17887" y="1892"/>
                  </a:lnTo>
                  <a:lnTo>
                    <a:pt x="17894" y="2058"/>
                  </a:lnTo>
                  <a:lnTo>
                    <a:pt x="17901" y="2183"/>
                  </a:lnTo>
                  <a:lnTo>
                    <a:pt x="17908" y="2265"/>
                  </a:lnTo>
                  <a:lnTo>
                    <a:pt x="17915" y="2314"/>
                  </a:lnTo>
                  <a:lnTo>
                    <a:pt x="17922" y="2345"/>
                  </a:lnTo>
                  <a:lnTo>
                    <a:pt x="17929" y="2373"/>
                  </a:lnTo>
                  <a:lnTo>
                    <a:pt x="17935" y="2409"/>
                  </a:lnTo>
                  <a:lnTo>
                    <a:pt x="17942" y="2454"/>
                  </a:lnTo>
                  <a:lnTo>
                    <a:pt x="17949" y="2501"/>
                  </a:lnTo>
                  <a:lnTo>
                    <a:pt x="17956" y="2539"/>
                  </a:lnTo>
                  <a:lnTo>
                    <a:pt x="17963" y="2555"/>
                  </a:lnTo>
                  <a:lnTo>
                    <a:pt x="17970" y="2546"/>
                  </a:lnTo>
                  <a:lnTo>
                    <a:pt x="17977" y="2514"/>
                  </a:lnTo>
                  <a:lnTo>
                    <a:pt x="17984" y="2473"/>
                  </a:lnTo>
                  <a:lnTo>
                    <a:pt x="17990" y="2440"/>
                  </a:lnTo>
                  <a:lnTo>
                    <a:pt x="17997" y="2430"/>
                  </a:lnTo>
                  <a:lnTo>
                    <a:pt x="18004" y="2453"/>
                  </a:lnTo>
                  <a:lnTo>
                    <a:pt x="18011" y="2508"/>
                  </a:lnTo>
                  <a:lnTo>
                    <a:pt x="18018" y="2589"/>
                  </a:lnTo>
                  <a:lnTo>
                    <a:pt x="18025" y="2683"/>
                  </a:lnTo>
                  <a:lnTo>
                    <a:pt x="18032" y="2778"/>
                  </a:lnTo>
                  <a:lnTo>
                    <a:pt x="18039" y="2860"/>
                  </a:lnTo>
                  <a:lnTo>
                    <a:pt x="18045" y="2922"/>
                  </a:lnTo>
                  <a:lnTo>
                    <a:pt x="18052" y="2957"/>
                  </a:lnTo>
                  <a:lnTo>
                    <a:pt x="18059" y="2968"/>
                  </a:lnTo>
                  <a:lnTo>
                    <a:pt x="18066" y="2960"/>
                  </a:lnTo>
                  <a:lnTo>
                    <a:pt x="18073" y="2938"/>
                  </a:lnTo>
                  <a:lnTo>
                    <a:pt x="18080" y="2914"/>
                  </a:lnTo>
                  <a:lnTo>
                    <a:pt x="18087" y="2893"/>
                  </a:lnTo>
                  <a:lnTo>
                    <a:pt x="18093" y="2882"/>
                  </a:lnTo>
                  <a:lnTo>
                    <a:pt x="18100" y="2884"/>
                  </a:lnTo>
                  <a:lnTo>
                    <a:pt x="18108" y="2898"/>
                  </a:lnTo>
                  <a:lnTo>
                    <a:pt x="18114" y="2923"/>
                  </a:lnTo>
                  <a:lnTo>
                    <a:pt x="18121" y="2952"/>
                  </a:lnTo>
                  <a:lnTo>
                    <a:pt x="18128" y="2978"/>
                  </a:lnTo>
                  <a:lnTo>
                    <a:pt x="18135" y="2993"/>
                  </a:lnTo>
                  <a:lnTo>
                    <a:pt x="18142" y="2991"/>
                  </a:lnTo>
                  <a:lnTo>
                    <a:pt x="18148" y="2969"/>
                  </a:lnTo>
                  <a:lnTo>
                    <a:pt x="18155" y="2927"/>
                  </a:lnTo>
                  <a:lnTo>
                    <a:pt x="18163" y="2869"/>
                  </a:lnTo>
                  <a:lnTo>
                    <a:pt x="18169" y="2807"/>
                  </a:lnTo>
                  <a:lnTo>
                    <a:pt x="18176" y="2752"/>
                  </a:lnTo>
                  <a:lnTo>
                    <a:pt x="18183" y="2719"/>
                  </a:lnTo>
                  <a:lnTo>
                    <a:pt x="18190" y="2718"/>
                  </a:lnTo>
                  <a:lnTo>
                    <a:pt x="18197" y="2756"/>
                  </a:lnTo>
                  <a:lnTo>
                    <a:pt x="18203" y="2831"/>
                  </a:lnTo>
                  <a:lnTo>
                    <a:pt x="18211" y="2933"/>
                  </a:lnTo>
                  <a:lnTo>
                    <a:pt x="18218" y="3047"/>
                  </a:lnTo>
                  <a:lnTo>
                    <a:pt x="18224" y="3153"/>
                  </a:lnTo>
                  <a:lnTo>
                    <a:pt x="18231" y="3237"/>
                  </a:lnTo>
                  <a:lnTo>
                    <a:pt x="18238" y="3290"/>
                  </a:lnTo>
                  <a:lnTo>
                    <a:pt x="18245" y="3308"/>
                  </a:lnTo>
                  <a:lnTo>
                    <a:pt x="18252" y="3297"/>
                  </a:lnTo>
                  <a:lnTo>
                    <a:pt x="18259" y="3260"/>
                  </a:lnTo>
                  <a:lnTo>
                    <a:pt x="18266" y="3204"/>
                  </a:lnTo>
                  <a:lnTo>
                    <a:pt x="18273" y="3132"/>
                  </a:lnTo>
                  <a:lnTo>
                    <a:pt x="18279" y="3038"/>
                  </a:lnTo>
                  <a:lnTo>
                    <a:pt x="18286" y="2923"/>
                  </a:lnTo>
                  <a:lnTo>
                    <a:pt x="18293" y="2784"/>
                  </a:lnTo>
                  <a:lnTo>
                    <a:pt x="18300" y="2626"/>
                  </a:lnTo>
                  <a:lnTo>
                    <a:pt x="18306" y="2457"/>
                  </a:lnTo>
                  <a:lnTo>
                    <a:pt x="18314" y="2288"/>
                  </a:lnTo>
                  <a:lnTo>
                    <a:pt x="18321" y="2130"/>
                  </a:lnTo>
                  <a:lnTo>
                    <a:pt x="18327" y="1988"/>
                  </a:lnTo>
                  <a:lnTo>
                    <a:pt x="18334" y="1868"/>
                  </a:lnTo>
                  <a:lnTo>
                    <a:pt x="18341" y="1771"/>
                  </a:lnTo>
                  <a:lnTo>
                    <a:pt x="18348" y="1696"/>
                  </a:lnTo>
                  <a:lnTo>
                    <a:pt x="18355" y="1650"/>
                  </a:lnTo>
                  <a:lnTo>
                    <a:pt x="18362" y="1636"/>
                  </a:lnTo>
                  <a:lnTo>
                    <a:pt x="18369" y="1658"/>
                  </a:lnTo>
                  <a:lnTo>
                    <a:pt x="18376" y="1716"/>
                  </a:lnTo>
                  <a:lnTo>
                    <a:pt x="18382" y="1805"/>
                  </a:lnTo>
                  <a:lnTo>
                    <a:pt x="18389" y="1913"/>
                  </a:lnTo>
                  <a:lnTo>
                    <a:pt x="18396" y="2026"/>
                  </a:lnTo>
                  <a:lnTo>
                    <a:pt x="18403" y="2128"/>
                  </a:lnTo>
                  <a:lnTo>
                    <a:pt x="18410" y="2209"/>
                  </a:lnTo>
                  <a:lnTo>
                    <a:pt x="18417" y="2264"/>
                  </a:lnTo>
                  <a:lnTo>
                    <a:pt x="18424" y="2296"/>
                  </a:lnTo>
                  <a:lnTo>
                    <a:pt x="18431" y="2314"/>
                  </a:lnTo>
                  <a:lnTo>
                    <a:pt x="18437" y="2327"/>
                  </a:lnTo>
                  <a:lnTo>
                    <a:pt x="18444" y="2347"/>
                  </a:lnTo>
                  <a:lnTo>
                    <a:pt x="18451" y="2381"/>
                  </a:lnTo>
                  <a:lnTo>
                    <a:pt x="18458" y="2435"/>
                  </a:lnTo>
                  <a:lnTo>
                    <a:pt x="18465" y="2510"/>
                  </a:lnTo>
                  <a:lnTo>
                    <a:pt x="18472" y="2602"/>
                  </a:lnTo>
                  <a:lnTo>
                    <a:pt x="18479" y="2702"/>
                  </a:lnTo>
                  <a:lnTo>
                    <a:pt x="18486" y="2801"/>
                  </a:lnTo>
                  <a:lnTo>
                    <a:pt x="18492" y="2884"/>
                  </a:lnTo>
                  <a:lnTo>
                    <a:pt x="18499" y="2938"/>
                  </a:lnTo>
                  <a:lnTo>
                    <a:pt x="18506" y="2957"/>
                  </a:lnTo>
                  <a:lnTo>
                    <a:pt x="18513" y="2938"/>
                  </a:lnTo>
                  <a:lnTo>
                    <a:pt x="18520" y="2885"/>
                  </a:lnTo>
                  <a:lnTo>
                    <a:pt x="18527" y="2811"/>
                  </a:lnTo>
                  <a:lnTo>
                    <a:pt x="18534" y="2727"/>
                  </a:lnTo>
                  <a:lnTo>
                    <a:pt x="18540" y="2645"/>
                  </a:lnTo>
                  <a:lnTo>
                    <a:pt x="18547" y="2578"/>
                  </a:lnTo>
                  <a:lnTo>
                    <a:pt x="18554" y="2530"/>
                  </a:lnTo>
                  <a:lnTo>
                    <a:pt x="18561" y="2505"/>
                  </a:lnTo>
                  <a:lnTo>
                    <a:pt x="18568" y="2504"/>
                  </a:lnTo>
                  <a:lnTo>
                    <a:pt x="18575" y="2520"/>
                  </a:lnTo>
                  <a:lnTo>
                    <a:pt x="18582" y="2552"/>
                  </a:lnTo>
                  <a:lnTo>
                    <a:pt x="18589" y="2588"/>
                  </a:lnTo>
                  <a:lnTo>
                    <a:pt x="18595" y="2622"/>
                  </a:lnTo>
                  <a:lnTo>
                    <a:pt x="18602" y="2645"/>
                  </a:lnTo>
                  <a:lnTo>
                    <a:pt x="18609" y="2653"/>
                  </a:lnTo>
                  <a:lnTo>
                    <a:pt x="18616" y="2643"/>
                  </a:lnTo>
                  <a:lnTo>
                    <a:pt x="18623" y="2618"/>
                  </a:lnTo>
                  <a:lnTo>
                    <a:pt x="18630" y="2587"/>
                  </a:lnTo>
                  <a:lnTo>
                    <a:pt x="18637" y="2559"/>
                  </a:lnTo>
                  <a:lnTo>
                    <a:pt x="18644" y="2542"/>
                  </a:lnTo>
                  <a:lnTo>
                    <a:pt x="18650" y="2539"/>
                  </a:lnTo>
                  <a:lnTo>
                    <a:pt x="18657" y="2548"/>
                  </a:lnTo>
                  <a:lnTo>
                    <a:pt x="18665" y="2562"/>
                  </a:lnTo>
                  <a:lnTo>
                    <a:pt x="18671" y="2574"/>
                  </a:lnTo>
                  <a:lnTo>
                    <a:pt x="18678" y="2575"/>
                  </a:lnTo>
                  <a:lnTo>
                    <a:pt x="18685" y="2561"/>
                  </a:lnTo>
                  <a:lnTo>
                    <a:pt x="18692" y="2531"/>
                  </a:lnTo>
                  <a:lnTo>
                    <a:pt x="18699" y="2492"/>
                  </a:lnTo>
                  <a:lnTo>
                    <a:pt x="18705" y="2448"/>
                  </a:lnTo>
                  <a:lnTo>
                    <a:pt x="18712" y="2407"/>
                  </a:lnTo>
                  <a:lnTo>
                    <a:pt x="18720" y="2374"/>
                  </a:lnTo>
                  <a:lnTo>
                    <a:pt x="18726" y="2351"/>
                  </a:lnTo>
                  <a:lnTo>
                    <a:pt x="18733" y="2337"/>
                  </a:lnTo>
                  <a:lnTo>
                    <a:pt x="18740" y="2331"/>
                  </a:lnTo>
                  <a:lnTo>
                    <a:pt x="18747" y="2325"/>
                  </a:lnTo>
                  <a:lnTo>
                    <a:pt x="18753" y="2317"/>
                  </a:lnTo>
                  <a:lnTo>
                    <a:pt x="18760" y="2307"/>
                  </a:lnTo>
                  <a:lnTo>
                    <a:pt x="18768" y="2296"/>
                  </a:lnTo>
                  <a:lnTo>
                    <a:pt x="18774" y="2292"/>
                  </a:lnTo>
                  <a:lnTo>
                    <a:pt x="18781" y="2301"/>
                  </a:lnTo>
                  <a:lnTo>
                    <a:pt x="18788" y="2331"/>
                  </a:lnTo>
                  <a:lnTo>
                    <a:pt x="18795" y="2381"/>
                  </a:lnTo>
                  <a:lnTo>
                    <a:pt x="18802" y="2449"/>
                  </a:lnTo>
                  <a:lnTo>
                    <a:pt x="18808" y="2523"/>
                  </a:lnTo>
                  <a:lnTo>
                    <a:pt x="18816" y="2591"/>
                  </a:lnTo>
                  <a:lnTo>
                    <a:pt x="18823" y="2637"/>
                  </a:lnTo>
                  <a:lnTo>
                    <a:pt x="18829" y="2654"/>
                  </a:lnTo>
                  <a:lnTo>
                    <a:pt x="18836" y="2638"/>
                  </a:lnTo>
                  <a:lnTo>
                    <a:pt x="18843" y="2596"/>
                  </a:lnTo>
                  <a:lnTo>
                    <a:pt x="18850" y="2539"/>
                  </a:lnTo>
                  <a:lnTo>
                    <a:pt x="18857" y="2486"/>
                  </a:lnTo>
                  <a:lnTo>
                    <a:pt x="18863" y="2449"/>
                  </a:lnTo>
                  <a:lnTo>
                    <a:pt x="18871" y="2435"/>
                  </a:lnTo>
                  <a:lnTo>
                    <a:pt x="18878" y="2443"/>
                  </a:lnTo>
                  <a:lnTo>
                    <a:pt x="18884" y="2463"/>
                  </a:lnTo>
                  <a:lnTo>
                    <a:pt x="18891" y="2480"/>
                  </a:lnTo>
                  <a:lnTo>
                    <a:pt x="18898" y="2482"/>
                  </a:lnTo>
                  <a:lnTo>
                    <a:pt x="18905" y="2464"/>
                  </a:lnTo>
                  <a:lnTo>
                    <a:pt x="18912" y="2432"/>
                  </a:lnTo>
                  <a:lnTo>
                    <a:pt x="18919" y="2396"/>
                  </a:lnTo>
                  <a:lnTo>
                    <a:pt x="18926" y="2374"/>
                  </a:lnTo>
                  <a:lnTo>
                    <a:pt x="18933" y="2377"/>
                  </a:lnTo>
                  <a:lnTo>
                    <a:pt x="18939" y="2409"/>
                  </a:lnTo>
                  <a:lnTo>
                    <a:pt x="18946" y="2467"/>
                  </a:lnTo>
                  <a:lnTo>
                    <a:pt x="18953" y="2539"/>
                  </a:lnTo>
                  <a:lnTo>
                    <a:pt x="18960" y="2609"/>
                  </a:lnTo>
                  <a:lnTo>
                    <a:pt x="18967" y="2663"/>
                  </a:lnTo>
                  <a:lnTo>
                    <a:pt x="18974" y="2694"/>
                  </a:lnTo>
                  <a:lnTo>
                    <a:pt x="18981" y="2704"/>
                  </a:lnTo>
                  <a:lnTo>
                    <a:pt x="18987" y="2700"/>
                  </a:lnTo>
                  <a:lnTo>
                    <a:pt x="18994" y="2695"/>
                  </a:lnTo>
                  <a:lnTo>
                    <a:pt x="19001" y="2700"/>
                  </a:lnTo>
                  <a:lnTo>
                    <a:pt x="19008" y="2714"/>
                  </a:lnTo>
                  <a:lnTo>
                    <a:pt x="19015" y="2738"/>
                  </a:lnTo>
                  <a:lnTo>
                    <a:pt x="19022" y="2761"/>
                  </a:lnTo>
                  <a:lnTo>
                    <a:pt x="19029" y="2776"/>
                  </a:lnTo>
                  <a:lnTo>
                    <a:pt x="19036" y="2779"/>
                  </a:lnTo>
                  <a:lnTo>
                    <a:pt x="19042" y="2767"/>
                  </a:lnTo>
                  <a:lnTo>
                    <a:pt x="19049" y="2745"/>
                  </a:lnTo>
                  <a:lnTo>
                    <a:pt x="19056" y="2717"/>
                  </a:lnTo>
                  <a:lnTo>
                    <a:pt x="19063" y="2689"/>
                  </a:lnTo>
                  <a:lnTo>
                    <a:pt x="19070" y="2663"/>
                  </a:lnTo>
                  <a:lnTo>
                    <a:pt x="19077" y="2644"/>
                  </a:lnTo>
                  <a:lnTo>
                    <a:pt x="19084" y="2629"/>
                  </a:lnTo>
                  <a:lnTo>
                    <a:pt x="19091" y="2623"/>
                  </a:lnTo>
                  <a:lnTo>
                    <a:pt x="19097" y="2624"/>
                  </a:lnTo>
                  <a:lnTo>
                    <a:pt x="19104" y="2630"/>
                  </a:lnTo>
                  <a:lnTo>
                    <a:pt x="19111" y="2642"/>
                  </a:lnTo>
                  <a:lnTo>
                    <a:pt x="19118" y="2655"/>
                  </a:lnTo>
                  <a:lnTo>
                    <a:pt x="19125" y="2661"/>
                  </a:lnTo>
                  <a:lnTo>
                    <a:pt x="19132" y="2653"/>
                  </a:lnTo>
                  <a:lnTo>
                    <a:pt x="19139" y="2628"/>
                  </a:lnTo>
                  <a:lnTo>
                    <a:pt x="19146" y="2586"/>
                  </a:lnTo>
                  <a:lnTo>
                    <a:pt x="19152" y="2537"/>
                  </a:lnTo>
                  <a:lnTo>
                    <a:pt x="19159" y="2493"/>
                  </a:lnTo>
                  <a:lnTo>
                    <a:pt x="19166" y="2465"/>
                  </a:lnTo>
                  <a:lnTo>
                    <a:pt x="19173" y="2463"/>
                  </a:lnTo>
                  <a:lnTo>
                    <a:pt x="19180" y="2488"/>
                  </a:lnTo>
                  <a:lnTo>
                    <a:pt x="19187" y="2536"/>
                  </a:lnTo>
                  <a:lnTo>
                    <a:pt x="19194" y="2591"/>
                  </a:lnTo>
                  <a:lnTo>
                    <a:pt x="19201" y="2639"/>
                  </a:lnTo>
                  <a:lnTo>
                    <a:pt x="19207" y="2664"/>
                  </a:lnTo>
                  <a:lnTo>
                    <a:pt x="19214" y="2660"/>
                  </a:lnTo>
                  <a:lnTo>
                    <a:pt x="19221" y="2626"/>
                  </a:lnTo>
                  <a:lnTo>
                    <a:pt x="19228" y="2569"/>
                  </a:lnTo>
                  <a:lnTo>
                    <a:pt x="19235" y="2504"/>
                  </a:lnTo>
                  <a:lnTo>
                    <a:pt x="19242" y="2444"/>
                  </a:lnTo>
                  <a:lnTo>
                    <a:pt x="19249" y="2398"/>
                  </a:lnTo>
                  <a:lnTo>
                    <a:pt x="19255" y="2374"/>
                  </a:lnTo>
                  <a:lnTo>
                    <a:pt x="19262" y="2367"/>
                  </a:lnTo>
                  <a:lnTo>
                    <a:pt x="19269" y="2372"/>
                  </a:lnTo>
                  <a:lnTo>
                    <a:pt x="19276" y="2382"/>
                  </a:lnTo>
                  <a:lnTo>
                    <a:pt x="19283" y="2390"/>
                  </a:lnTo>
                  <a:lnTo>
                    <a:pt x="19290" y="2395"/>
                  </a:lnTo>
                  <a:lnTo>
                    <a:pt x="19297" y="2392"/>
                  </a:lnTo>
                  <a:lnTo>
                    <a:pt x="19304" y="2385"/>
                  </a:lnTo>
                  <a:lnTo>
                    <a:pt x="19310" y="2373"/>
                  </a:lnTo>
                  <a:lnTo>
                    <a:pt x="19317" y="2355"/>
                  </a:lnTo>
                  <a:lnTo>
                    <a:pt x="19325" y="2332"/>
                  </a:lnTo>
                  <a:lnTo>
                    <a:pt x="19331" y="2305"/>
                  </a:lnTo>
                  <a:lnTo>
                    <a:pt x="19338" y="2276"/>
                  </a:lnTo>
                  <a:lnTo>
                    <a:pt x="19345" y="2252"/>
                  </a:lnTo>
                  <a:lnTo>
                    <a:pt x="19352" y="2242"/>
                  </a:lnTo>
                  <a:lnTo>
                    <a:pt x="19359" y="2254"/>
                  </a:lnTo>
                  <a:lnTo>
                    <a:pt x="19365" y="2293"/>
                  </a:lnTo>
                  <a:lnTo>
                    <a:pt x="19373" y="2360"/>
                  </a:lnTo>
                  <a:lnTo>
                    <a:pt x="19380" y="2446"/>
                  </a:lnTo>
                  <a:lnTo>
                    <a:pt x="19386" y="2537"/>
                  </a:lnTo>
                  <a:lnTo>
                    <a:pt x="19393" y="2613"/>
                  </a:lnTo>
                  <a:lnTo>
                    <a:pt x="19400" y="2661"/>
                  </a:lnTo>
                  <a:lnTo>
                    <a:pt x="19407" y="2670"/>
                  </a:lnTo>
                  <a:lnTo>
                    <a:pt x="19414" y="2645"/>
                  </a:lnTo>
                  <a:lnTo>
                    <a:pt x="19420" y="2602"/>
                  </a:lnTo>
                  <a:lnTo>
                    <a:pt x="19428" y="2563"/>
                  </a:lnTo>
                  <a:lnTo>
                    <a:pt x="19435" y="2549"/>
                  </a:lnTo>
                  <a:lnTo>
                    <a:pt x="19441" y="2575"/>
                  </a:lnTo>
                  <a:lnTo>
                    <a:pt x="19448" y="2638"/>
                  </a:lnTo>
                  <a:lnTo>
                    <a:pt x="19455" y="2726"/>
                  </a:lnTo>
                  <a:lnTo>
                    <a:pt x="19462" y="2818"/>
                  </a:lnTo>
                  <a:lnTo>
                    <a:pt x="19468" y="2891"/>
                  </a:lnTo>
                  <a:lnTo>
                    <a:pt x="19476" y="2930"/>
                  </a:lnTo>
                  <a:lnTo>
                    <a:pt x="19483" y="2925"/>
                  </a:lnTo>
                  <a:lnTo>
                    <a:pt x="19489" y="2878"/>
                  </a:lnTo>
                  <a:lnTo>
                    <a:pt x="19496" y="2800"/>
                  </a:lnTo>
                  <a:lnTo>
                    <a:pt x="19503" y="2706"/>
                  </a:lnTo>
                  <a:lnTo>
                    <a:pt x="19510" y="2613"/>
                  </a:lnTo>
                  <a:lnTo>
                    <a:pt x="19517" y="2532"/>
                  </a:lnTo>
                  <a:lnTo>
                    <a:pt x="19524" y="2477"/>
                  </a:lnTo>
                  <a:lnTo>
                    <a:pt x="19531" y="2450"/>
                  </a:lnTo>
                  <a:lnTo>
                    <a:pt x="19538" y="2450"/>
                  </a:lnTo>
                  <a:lnTo>
                    <a:pt x="19544" y="2475"/>
                  </a:lnTo>
                  <a:lnTo>
                    <a:pt x="19551" y="2515"/>
                  </a:lnTo>
                  <a:lnTo>
                    <a:pt x="19558" y="2560"/>
                  </a:lnTo>
                  <a:lnTo>
                    <a:pt x="19565" y="2602"/>
                  </a:lnTo>
                  <a:lnTo>
                    <a:pt x="19572" y="2634"/>
                  </a:lnTo>
                  <a:lnTo>
                    <a:pt x="19579" y="2653"/>
                  </a:lnTo>
                  <a:lnTo>
                    <a:pt x="19586" y="2655"/>
                  </a:lnTo>
                  <a:lnTo>
                    <a:pt x="19593" y="2640"/>
                  </a:lnTo>
                  <a:lnTo>
                    <a:pt x="19599" y="2608"/>
                  </a:lnTo>
                  <a:lnTo>
                    <a:pt x="19606" y="2566"/>
                  </a:lnTo>
                  <a:lnTo>
                    <a:pt x="19613" y="2517"/>
                  </a:lnTo>
                  <a:lnTo>
                    <a:pt x="19620" y="2467"/>
                  </a:lnTo>
                  <a:lnTo>
                    <a:pt x="19627" y="2421"/>
                  </a:lnTo>
                  <a:lnTo>
                    <a:pt x="19634" y="2381"/>
                  </a:lnTo>
                  <a:lnTo>
                    <a:pt x="19641" y="2350"/>
                  </a:lnTo>
                  <a:lnTo>
                    <a:pt x="19648" y="2330"/>
                  </a:lnTo>
                  <a:lnTo>
                    <a:pt x="19654" y="2320"/>
                  </a:lnTo>
                  <a:lnTo>
                    <a:pt x="19661" y="2325"/>
                  </a:lnTo>
                  <a:lnTo>
                    <a:pt x="19668" y="2340"/>
                  </a:lnTo>
                  <a:lnTo>
                    <a:pt x="19675" y="2363"/>
                  </a:lnTo>
                  <a:lnTo>
                    <a:pt x="19682" y="2390"/>
                  </a:lnTo>
                  <a:lnTo>
                    <a:pt x="19689" y="2414"/>
                  </a:lnTo>
                  <a:lnTo>
                    <a:pt x="19696" y="2429"/>
                  </a:lnTo>
                  <a:lnTo>
                    <a:pt x="19702" y="2434"/>
                  </a:lnTo>
                  <a:lnTo>
                    <a:pt x="19709" y="2430"/>
                  </a:lnTo>
                  <a:lnTo>
                    <a:pt x="19716" y="2419"/>
                  </a:lnTo>
                  <a:lnTo>
                    <a:pt x="19723" y="2407"/>
                  </a:lnTo>
                  <a:lnTo>
                    <a:pt x="19730" y="2396"/>
                  </a:lnTo>
                  <a:lnTo>
                    <a:pt x="19737" y="2390"/>
                  </a:lnTo>
                  <a:lnTo>
                    <a:pt x="19744" y="2389"/>
                  </a:lnTo>
                  <a:lnTo>
                    <a:pt x="19751" y="2389"/>
                  </a:lnTo>
                  <a:lnTo>
                    <a:pt x="19757" y="2386"/>
                  </a:lnTo>
                  <a:lnTo>
                    <a:pt x="19764" y="2376"/>
                  </a:lnTo>
                  <a:lnTo>
                    <a:pt x="19771" y="2359"/>
                  </a:lnTo>
                  <a:lnTo>
                    <a:pt x="19778" y="2338"/>
                  </a:lnTo>
                  <a:lnTo>
                    <a:pt x="19785" y="2318"/>
                  </a:lnTo>
                  <a:lnTo>
                    <a:pt x="19792" y="2307"/>
                  </a:lnTo>
                  <a:lnTo>
                    <a:pt x="19799" y="2309"/>
                  </a:lnTo>
                  <a:lnTo>
                    <a:pt x="19806" y="2329"/>
                  </a:lnTo>
                  <a:lnTo>
                    <a:pt x="19812" y="2365"/>
                  </a:lnTo>
                  <a:lnTo>
                    <a:pt x="19819" y="2413"/>
                  </a:lnTo>
                  <a:lnTo>
                    <a:pt x="19826" y="2468"/>
                  </a:lnTo>
                  <a:lnTo>
                    <a:pt x="19833" y="2522"/>
                  </a:lnTo>
                  <a:lnTo>
                    <a:pt x="19840" y="2570"/>
                  </a:lnTo>
                  <a:lnTo>
                    <a:pt x="19847" y="2607"/>
                  </a:lnTo>
                  <a:lnTo>
                    <a:pt x="19854" y="2631"/>
                  </a:lnTo>
                  <a:lnTo>
                    <a:pt x="19861" y="2644"/>
                  </a:lnTo>
                  <a:lnTo>
                    <a:pt x="19867" y="2648"/>
                  </a:lnTo>
                  <a:lnTo>
                    <a:pt x="19874" y="2650"/>
                  </a:lnTo>
                  <a:lnTo>
                    <a:pt x="19882" y="2653"/>
                  </a:lnTo>
                  <a:lnTo>
                    <a:pt x="19888" y="2660"/>
                  </a:lnTo>
                  <a:lnTo>
                    <a:pt x="19895" y="2672"/>
                  </a:lnTo>
                  <a:lnTo>
                    <a:pt x="19902" y="2682"/>
                  </a:lnTo>
                  <a:lnTo>
                    <a:pt x="19909" y="2687"/>
                  </a:lnTo>
                  <a:lnTo>
                    <a:pt x="19915" y="2682"/>
                  </a:lnTo>
                  <a:lnTo>
                    <a:pt x="19922" y="2666"/>
                  </a:lnTo>
                  <a:lnTo>
                    <a:pt x="19930" y="2643"/>
                  </a:lnTo>
                  <a:lnTo>
                    <a:pt x="19936" y="2621"/>
                  </a:lnTo>
                  <a:lnTo>
                    <a:pt x="19943" y="2608"/>
                  </a:lnTo>
                  <a:lnTo>
                    <a:pt x="19950" y="2610"/>
                  </a:lnTo>
                  <a:lnTo>
                    <a:pt x="19957" y="2626"/>
                  </a:lnTo>
                  <a:lnTo>
                    <a:pt x="19964" y="2652"/>
                  </a:lnTo>
                  <a:lnTo>
                    <a:pt x="19970" y="2679"/>
                  </a:lnTo>
                  <a:lnTo>
                    <a:pt x="19977" y="2701"/>
                  </a:lnTo>
                  <a:lnTo>
                    <a:pt x="19985" y="2711"/>
                  </a:lnTo>
                  <a:lnTo>
                    <a:pt x="19991" y="2707"/>
                  </a:lnTo>
                  <a:lnTo>
                    <a:pt x="19998" y="2687"/>
                  </a:lnTo>
                  <a:lnTo>
                    <a:pt x="20005" y="2655"/>
                  </a:lnTo>
                  <a:lnTo>
                    <a:pt x="20012" y="2613"/>
                  </a:lnTo>
                  <a:lnTo>
                    <a:pt x="20019" y="2566"/>
                  </a:lnTo>
                  <a:lnTo>
                    <a:pt x="20025" y="2521"/>
                  </a:lnTo>
                  <a:lnTo>
                    <a:pt x="20033" y="2485"/>
                  </a:lnTo>
                  <a:lnTo>
                    <a:pt x="20040" y="2464"/>
                  </a:lnTo>
                  <a:lnTo>
                    <a:pt x="20046" y="2463"/>
                  </a:lnTo>
                  <a:lnTo>
                    <a:pt x="20053" y="2486"/>
                  </a:lnTo>
                  <a:lnTo>
                    <a:pt x="20060" y="2531"/>
                  </a:lnTo>
                  <a:lnTo>
                    <a:pt x="20067" y="2595"/>
                  </a:lnTo>
                  <a:lnTo>
                    <a:pt x="20074" y="2667"/>
                  </a:lnTo>
                  <a:lnTo>
                    <a:pt x="20081" y="2737"/>
                  </a:lnTo>
                  <a:lnTo>
                    <a:pt x="20088" y="2796"/>
                  </a:lnTo>
                  <a:lnTo>
                    <a:pt x="20095" y="2838"/>
                  </a:lnTo>
                  <a:lnTo>
                    <a:pt x="20101" y="2857"/>
                  </a:lnTo>
                  <a:lnTo>
                    <a:pt x="20108" y="2855"/>
                  </a:lnTo>
                  <a:lnTo>
                    <a:pt x="20115" y="2829"/>
                  </a:lnTo>
                  <a:lnTo>
                    <a:pt x="20122" y="2781"/>
                  </a:lnTo>
                  <a:lnTo>
                    <a:pt x="20129" y="2713"/>
                  </a:lnTo>
                  <a:lnTo>
                    <a:pt x="20136" y="2624"/>
                  </a:lnTo>
                  <a:lnTo>
                    <a:pt x="20143" y="2517"/>
                  </a:lnTo>
                  <a:lnTo>
                    <a:pt x="20149" y="2405"/>
                  </a:lnTo>
                  <a:lnTo>
                    <a:pt x="20156" y="2299"/>
                  </a:lnTo>
                  <a:lnTo>
                    <a:pt x="20163" y="2218"/>
                  </a:lnTo>
                  <a:lnTo>
                    <a:pt x="20170" y="2175"/>
                  </a:lnTo>
                  <a:lnTo>
                    <a:pt x="20177" y="2179"/>
                  </a:lnTo>
                  <a:lnTo>
                    <a:pt x="20184" y="2226"/>
                  </a:lnTo>
                  <a:lnTo>
                    <a:pt x="20191" y="2306"/>
                  </a:lnTo>
                  <a:lnTo>
                    <a:pt x="20198" y="2401"/>
                  </a:lnTo>
                  <a:lnTo>
                    <a:pt x="20204" y="2490"/>
                  </a:lnTo>
                  <a:lnTo>
                    <a:pt x="20211" y="2556"/>
                  </a:lnTo>
                  <a:lnTo>
                    <a:pt x="20219" y="2588"/>
                  </a:lnTo>
                  <a:lnTo>
                    <a:pt x="20225" y="2584"/>
                  </a:lnTo>
                  <a:lnTo>
                    <a:pt x="20233" y="2552"/>
                  </a:lnTo>
                  <a:lnTo>
                    <a:pt x="20240" y="2504"/>
                  </a:lnTo>
                  <a:lnTo>
                    <a:pt x="20246" y="2455"/>
                  </a:lnTo>
                  <a:lnTo>
                    <a:pt x="20253" y="2419"/>
                  </a:lnTo>
                  <a:lnTo>
                    <a:pt x="20260" y="2404"/>
                  </a:lnTo>
                  <a:lnTo>
                    <a:pt x="20267" y="2414"/>
                  </a:lnTo>
                  <a:lnTo>
                    <a:pt x="20274" y="2447"/>
                  </a:lnTo>
                  <a:lnTo>
                    <a:pt x="20280" y="2497"/>
                  </a:lnTo>
                  <a:lnTo>
                    <a:pt x="20288" y="2555"/>
                  </a:lnTo>
                  <a:lnTo>
                    <a:pt x="20295" y="2608"/>
                  </a:lnTo>
                  <a:lnTo>
                    <a:pt x="20301" y="2642"/>
                  </a:lnTo>
                  <a:lnTo>
                    <a:pt x="20308" y="2645"/>
                  </a:lnTo>
                  <a:lnTo>
                    <a:pt x="20315" y="2612"/>
                  </a:lnTo>
                  <a:lnTo>
                    <a:pt x="20322" y="2545"/>
                  </a:lnTo>
                  <a:lnTo>
                    <a:pt x="20329" y="2458"/>
                  </a:lnTo>
                  <a:lnTo>
                    <a:pt x="20336" y="2371"/>
                  </a:lnTo>
                  <a:lnTo>
                    <a:pt x="20343" y="2308"/>
                  </a:lnTo>
                  <a:lnTo>
                    <a:pt x="20350" y="2286"/>
                  </a:lnTo>
                  <a:lnTo>
                    <a:pt x="20356" y="2314"/>
                  </a:lnTo>
                  <a:lnTo>
                    <a:pt x="20363" y="2388"/>
                  </a:lnTo>
                  <a:lnTo>
                    <a:pt x="20370" y="2493"/>
                  </a:lnTo>
                  <a:lnTo>
                    <a:pt x="20377" y="2608"/>
                  </a:lnTo>
                  <a:lnTo>
                    <a:pt x="20384" y="2710"/>
                  </a:lnTo>
                  <a:lnTo>
                    <a:pt x="20391" y="2781"/>
                  </a:lnTo>
                  <a:lnTo>
                    <a:pt x="20398" y="2811"/>
                  </a:lnTo>
                  <a:lnTo>
                    <a:pt x="20404" y="2797"/>
                  </a:lnTo>
                  <a:lnTo>
                    <a:pt x="20411" y="2745"/>
                  </a:lnTo>
                  <a:lnTo>
                    <a:pt x="20418" y="2667"/>
                  </a:lnTo>
                  <a:lnTo>
                    <a:pt x="20425" y="2578"/>
                  </a:lnTo>
                  <a:lnTo>
                    <a:pt x="20432" y="2492"/>
                  </a:lnTo>
                  <a:lnTo>
                    <a:pt x="20439" y="2420"/>
                  </a:lnTo>
                  <a:lnTo>
                    <a:pt x="20446" y="2369"/>
                  </a:lnTo>
                  <a:lnTo>
                    <a:pt x="20453" y="2339"/>
                  </a:lnTo>
                  <a:lnTo>
                    <a:pt x="20459" y="2330"/>
                  </a:lnTo>
                  <a:lnTo>
                    <a:pt x="20466" y="2336"/>
                  </a:lnTo>
                  <a:lnTo>
                    <a:pt x="20473" y="2355"/>
                  </a:lnTo>
                  <a:lnTo>
                    <a:pt x="20480" y="2380"/>
                  </a:lnTo>
                  <a:lnTo>
                    <a:pt x="20487" y="2408"/>
                  </a:lnTo>
                  <a:lnTo>
                    <a:pt x="20494" y="2436"/>
                  </a:lnTo>
                  <a:lnTo>
                    <a:pt x="20501" y="2464"/>
                  </a:lnTo>
                  <a:lnTo>
                    <a:pt x="20508" y="2492"/>
                  </a:lnTo>
                  <a:lnTo>
                    <a:pt x="20514" y="2520"/>
                  </a:lnTo>
                  <a:lnTo>
                    <a:pt x="20521" y="2549"/>
                  </a:lnTo>
                  <a:lnTo>
                    <a:pt x="20528" y="2579"/>
                  </a:lnTo>
                  <a:lnTo>
                    <a:pt x="20535" y="2603"/>
                  </a:lnTo>
                  <a:lnTo>
                    <a:pt x="20542" y="2619"/>
                  </a:lnTo>
                  <a:lnTo>
                    <a:pt x="20549" y="2623"/>
                  </a:lnTo>
                  <a:lnTo>
                    <a:pt x="20556" y="2614"/>
                  </a:lnTo>
                  <a:lnTo>
                    <a:pt x="20563" y="2596"/>
                  </a:lnTo>
                  <a:lnTo>
                    <a:pt x="20569" y="2576"/>
                  </a:lnTo>
                  <a:lnTo>
                    <a:pt x="20576" y="2558"/>
                  </a:lnTo>
                  <a:lnTo>
                    <a:pt x="20583" y="2547"/>
                  </a:lnTo>
                  <a:lnTo>
                    <a:pt x="20590" y="2542"/>
                  </a:lnTo>
                  <a:lnTo>
                    <a:pt x="20597" y="2537"/>
                  </a:lnTo>
                  <a:lnTo>
                    <a:pt x="20604" y="2530"/>
                  </a:lnTo>
                  <a:lnTo>
                    <a:pt x="20611" y="2511"/>
                  </a:lnTo>
                  <a:lnTo>
                    <a:pt x="20618" y="2481"/>
                  </a:lnTo>
                  <a:lnTo>
                    <a:pt x="20624" y="2438"/>
                  </a:lnTo>
                  <a:lnTo>
                    <a:pt x="20631" y="2387"/>
                  </a:lnTo>
                  <a:lnTo>
                    <a:pt x="20638" y="2338"/>
                  </a:lnTo>
                  <a:lnTo>
                    <a:pt x="20645" y="2298"/>
                  </a:lnTo>
                  <a:lnTo>
                    <a:pt x="20652" y="2274"/>
                  </a:lnTo>
                  <a:lnTo>
                    <a:pt x="20659" y="2271"/>
                  </a:lnTo>
                  <a:lnTo>
                    <a:pt x="20666" y="2289"/>
                  </a:lnTo>
                  <a:lnTo>
                    <a:pt x="20672" y="2325"/>
                  </a:lnTo>
                  <a:lnTo>
                    <a:pt x="20679" y="2374"/>
                  </a:lnTo>
                  <a:lnTo>
                    <a:pt x="20686" y="2434"/>
                  </a:lnTo>
                  <a:lnTo>
                    <a:pt x="20693" y="2499"/>
                  </a:lnTo>
                  <a:lnTo>
                    <a:pt x="20700" y="2567"/>
                  </a:lnTo>
                  <a:lnTo>
                    <a:pt x="20707" y="2635"/>
                  </a:lnTo>
                  <a:lnTo>
                    <a:pt x="20714" y="2700"/>
                  </a:lnTo>
                  <a:lnTo>
                    <a:pt x="20721" y="2756"/>
                  </a:lnTo>
                  <a:lnTo>
                    <a:pt x="20727" y="2798"/>
                  </a:lnTo>
                  <a:lnTo>
                    <a:pt x="20734" y="2819"/>
                  </a:lnTo>
                  <a:lnTo>
                    <a:pt x="20742" y="2812"/>
                  </a:lnTo>
                  <a:lnTo>
                    <a:pt x="20748" y="2774"/>
                  </a:lnTo>
                  <a:lnTo>
                    <a:pt x="20755" y="2709"/>
                  </a:lnTo>
                  <a:lnTo>
                    <a:pt x="20762" y="2627"/>
                  </a:lnTo>
                  <a:lnTo>
                    <a:pt x="20769" y="2540"/>
                  </a:lnTo>
                  <a:lnTo>
                    <a:pt x="20776" y="2466"/>
                  </a:lnTo>
                  <a:lnTo>
                    <a:pt x="20782" y="2418"/>
                  </a:lnTo>
                  <a:lnTo>
                    <a:pt x="20790" y="2404"/>
                  </a:lnTo>
                  <a:lnTo>
                    <a:pt x="20797" y="2421"/>
                  </a:lnTo>
                  <a:lnTo>
                    <a:pt x="20803" y="2462"/>
                  </a:lnTo>
                  <a:lnTo>
                    <a:pt x="20810" y="2512"/>
                  </a:lnTo>
                  <a:lnTo>
                    <a:pt x="20817" y="2555"/>
                  </a:lnTo>
                  <a:lnTo>
                    <a:pt x="20824" y="2580"/>
                  </a:lnTo>
                  <a:lnTo>
                    <a:pt x="20831" y="2584"/>
                  </a:lnTo>
                  <a:lnTo>
                    <a:pt x="20837" y="2568"/>
                  </a:lnTo>
                  <a:lnTo>
                    <a:pt x="20845" y="2542"/>
                  </a:lnTo>
                  <a:lnTo>
                    <a:pt x="20852" y="2519"/>
                  </a:lnTo>
                  <a:lnTo>
                    <a:pt x="20858" y="2510"/>
                  </a:lnTo>
                  <a:lnTo>
                    <a:pt x="20865" y="2523"/>
                  </a:lnTo>
                  <a:lnTo>
                    <a:pt x="20872" y="2558"/>
                  </a:lnTo>
                  <a:lnTo>
                    <a:pt x="20879" y="2604"/>
                  </a:lnTo>
                  <a:lnTo>
                    <a:pt x="20885" y="2651"/>
                  </a:lnTo>
                  <a:lnTo>
                    <a:pt x="20893" y="2686"/>
                  </a:lnTo>
                  <a:lnTo>
                    <a:pt x="20900" y="2700"/>
                  </a:lnTo>
                  <a:lnTo>
                    <a:pt x="20906" y="2692"/>
                  </a:lnTo>
                  <a:lnTo>
                    <a:pt x="20913" y="2671"/>
                  </a:lnTo>
                  <a:lnTo>
                    <a:pt x="20920" y="2648"/>
                  </a:lnTo>
                  <a:lnTo>
                    <a:pt x="20927" y="2638"/>
                  </a:lnTo>
                  <a:lnTo>
                    <a:pt x="20934" y="2648"/>
                  </a:lnTo>
                  <a:lnTo>
                    <a:pt x="20941" y="2684"/>
                  </a:lnTo>
                  <a:lnTo>
                    <a:pt x="20948" y="2742"/>
                  </a:lnTo>
                  <a:lnTo>
                    <a:pt x="20955" y="2813"/>
                  </a:lnTo>
                  <a:lnTo>
                    <a:pt x="20961" y="2886"/>
                  </a:lnTo>
                  <a:lnTo>
                    <a:pt x="20968" y="2954"/>
                  </a:lnTo>
                  <a:lnTo>
                    <a:pt x="20975" y="3004"/>
                  </a:lnTo>
                  <a:lnTo>
                    <a:pt x="20982" y="3034"/>
                  </a:lnTo>
                  <a:lnTo>
                    <a:pt x="20989" y="3039"/>
                  </a:lnTo>
                  <a:lnTo>
                    <a:pt x="20996" y="3023"/>
                  </a:lnTo>
                  <a:lnTo>
                    <a:pt x="21003" y="2993"/>
                  </a:lnTo>
                  <a:lnTo>
                    <a:pt x="21010" y="2959"/>
                  </a:lnTo>
                  <a:lnTo>
                    <a:pt x="21016" y="2931"/>
                  </a:lnTo>
                  <a:lnTo>
                    <a:pt x="21023" y="2915"/>
                  </a:lnTo>
                  <a:lnTo>
                    <a:pt x="21030" y="2911"/>
                  </a:lnTo>
                  <a:lnTo>
                    <a:pt x="21037" y="2909"/>
                  </a:lnTo>
                  <a:lnTo>
                    <a:pt x="21044" y="2895"/>
                  </a:lnTo>
                  <a:lnTo>
                    <a:pt x="21051" y="2851"/>
                  </a:lnTo>
                  <a:lnTo>
                    <a:pt x="21058" y="2765"/>
                  </a:lnTo>
                  <a:lnTo>
                    <a:pt x="21065" y="2628"/>
                  </a:lnTo>
                  <a:lnTo>
                    <a:pt x="21071" y="2444"/>
                  </a:lnTo>
                  <a:lnTo>
                    <a:pt x="21078" y="2226"/>
                  </a:lnTo>
                  <a:lnTo>
                    <a:pt x="21085" y="1993"/>
                  </a:lnTo>
                  <a:lnTo>
                    <a:pt x="21092" y="1767"/>
                  </a:lnTo>
                  <a:lnTo>
                    <a:pt x="21099" y="1572"/>
                  </a:lnTo>
                  <a:lnTo>
                    <a:pt x="21106" y="1424"/>
                  </a:lnTo>
                  <a:lnTo>
                    <a:pt x="21113" y="1332"/>
                  </a:lnTo>
                  <a:lnTo>
                    <a:pt x="21119" y="1301"/>
                  </a:lnTo>
                  <a:lnTo>
                    <a:pt x="21126" y="1327"/>
                  </a:lnTo>
                  <a:lnTo>
                    <a:pt x="21133" y="1401"/>
                  </a:lnTo>
                  <a:lnTo>
                    <a:pt x="21140" y="1516"/>
                  </a:lnTo>
                  <a:lnTo>
                    <a:pt x="21147" y="1663"/>
                  </a:lnTo>
                  <a:lnTo>
                    <a:pt x="21154" y="1831"/>
                  </a:lnTo>
                  <a:lnTo>
                    <a:pt x="21161" y="2010"/>
                  </a:lnTo>
                  <a:lnTo>
                    <a:pt x="21168" y="2185"/>
                  </a:lnTo>
                  <a:lnTo>
                    <a:pt x="21174" y="2343"/>
                  </a:lnTo>
                  <a:lnTo>
                    <a:pt x="21181" y="2471"/>
                  </a:lnTo>
                  <a:lnTo>
                    <a:pt x="21188" y="2558"/>
                  </a:lnTo>
                  <a:lnTo>
                    <a:pt x="21195" y="2602"/>
                  </a:lnTo>
                  <a:lnTo>
                    <a:pt x="21202" y="2611"/>
                  </a:lnTo>
                  <a:lnTo>
                    <a:pt x="21209" y="2598"/>
                  </a:lnTo>
                  <a:lnTo>
                    <a:pt x="21216" y="2580"/>
                  </a:lnTo>
                  <a:lnTo>
                    <a:pt x="21223" y="2569"/>
                  </a:lnTo>
                  <a:lnTo>
                    <a:pt x="21229" y="2571"/>
                  </a:lnTo>
                  <a:lnTo>
                    <a:pt x="21236" y="2586"/>
                  </a:lnTo>
                  <a:lnTo>
                    <a:pt x="21243" y="2607"/>
                  </a:lnTo>
                  <a:lnTo>
                    <a:pt x="21250" y="2629"/>
                  </a:lnTo>
                  <a:lnTo>
                    <a:pt x="21257" y="2648"/>
                  </a:lnTo>
                  <a:lnTo>
                    <a:pt x="21264" y="2662"/>
                  </a:lnTo>
                  <a:lnTo>
                    <a:pt x="21271" y="2675"/>
                  </a:lnTo>
                  <a:lnTo>
                    <a:pt x="21278" y="2691"/>
                  </a:lnTo>
                  <a:lnTo>
                    <a:pt x="21284" y="2709"/>
                  </a:lnTo>
                  <a:lnTo>
                    <a:pt x="21291" y="2725"/>
                  </a:lnTo>
                  <a:lnTo>
                    <a:pt x="21299" y="2732"/>
                  </a:lnTo>
                  <a:lnTo>
                    <a:pt x="21305" y="2726"/>
                  </a:lnTo>
                  <a:lnTo>
                    <a:pt x="21312" y="2705"/>
                  </a:lnTo>
                  <a:lnTo>
                    <a:pt x="21319" y="2677"/>
                  </a:lnTo>
                  <a:lnTo>
                    <a:pt x="21326" y="2649"/>
                  </a:lnTo>
                  <a:lnTo>
                    <a:pt x="21332" y="2631"/>
                  </a:lnTo>
                  <a:lnTo>
                    <a:pt x="21339" y="2629"/>
                  </a:lnTo>
                  <a:lnTo>
                    <a:pt x="21347" y="2640"/>
                  </a:lnTo>
                  <a:lnTo>
                    <a:pt x="21353" y="2658"/>
                  </a:lnTo>
                  <a:lnTo>
                    <a:pt x="21360" y="2669"/>
                  </a:lnTo>
                  <a:lnTo>
                    <a:pt x="21367" y="2662"/>
                  </a:lnTo>
                  <a:lnTo>
                    <a:pt x="21374" y="2628"/>
                  </a:lnTo>
                  <a:lnTo>
                    <a:pt x="21381" y="2571"/>
                  </a:lnTo>
                  <a:lnTo>
                    <a:pt x="21387" y="2504"/>
                  </a:lnTo>
                  <a:lnTo>
                    <a:pt x="21394" y="2441"/>
                  </a:lnTo>
                  <a:lnTo>
                    <a:pt x="21402" y="2400"/>
                  </a:lnTo>
                  <a:lnTo>
                    <a:pt x="21408" y="2390"/>
                  </a:lnTo>
                  <a:lnTo>
                    <a:pt x="21415" y="2416"/>
                  </a:lnTo>
                  <a:lnTo>
                    <a:pt x="21422" y="2472"/>
                  </a:lnTo>
                  <a:lnTo>
                    <a:pt x="21429" y="2552"/>
                  </a:lnTo>
                  <a:lnTo>
                    <a:pt x="21436" y="2641"/>
                  </a:lnTo>
                  <a:lnTo>
                    <a:pt x="21442" y="2728"/>
                  </a:lnTo>
                  <a:lnTo>
                    <a:pt x="21450" y="2804"/>
                  </a:lnTo>
                  <a:lnTo>
                    <a:pt x="21457" y="2860"/>
                  </a:lnTo>
                  <a:lnTo>
                    <a:pt x="21463" y="2894"/>
                  </a:lnTo>
                  <a:lnTo>
                    <a:pt x="21470" y="2903"/>
                  </a:lnTo>
                  <a:lnTo>
                    <a:pt x="21477" y="2893"/>
                  </a:lnTo>
                  <a:lnTo>
                    <a:pt x="21484" y="2869"/>
                  </a:lnTo>
                  <a:lnTo>
                    <a:pt x="21491" y="2840"/>
                  </a:lnTo>
                  <a:lnTo>
                    <a:pt x="21498" y="2810"/>
                  </a:lnTo>
                  <a:lnTo>
                    <a:pt x="21505" y="2784"/>
                  </a:lnTo>
                  <a:lnTo>
                    <a:pt x="21512" y="2759"/>
                  </a:lnTo>
                  <a:lnTo>
                    <a:pt x="21518" y="2727"/>
                  </a:lnTo>
                  <a:lnTo>
                    <a:pt x="21525" y="2688"/>
                  </a:lnTo>
                  <a:lnTo>
                    <a:pt x="21532" y="2636"/>
                  </a:lnTo>
                  <a:lnTo>
                    <a:pt x="21539" y="2577"/>
                  </a:lnTo>
                  <a:lnTo>
                    <a:pt x="21546" y="2518"/>
                  </a:lnTo>
                  <a:lnTo>
                    <a:pt x="21553" y="2468"/>
                  </a:lnTo>
                  <a:lnTo>
                    <a:pt x="21560" y="2436"/>
                  </a:lnTo>
                  <a:lnTo>
                    <a:pt x="21566" y="2428"/>
                  </a:lnTo>
                  <a:lnTo>
                    <a:pt x="21573" y="2442"/>
                  </a:lnTo>
                  <a:lnTo>
                    <a:pt x="21580" y="2477"/>
                  </a:lnTo>
                  <a:lnTo>
                    <a:pt x="21587" y="2524"/>
                  </a:lnTo>
                  <a:lnTo>
                    <a:pt x="21594" y="2575"/>
                  </a:lnTo>
                  <a:lnTo>
                    <a:pt x="21601" y="2621"/>
                  </a:lnTo>
                  <a:lnTo>
                    <a:pt x="21608" y="2652"/>
                  </a:lnTo>
                  <a:lnTo>
                    <a:pt x="21615" y="2667"/>
                  </a:lnTo>
                  <a:lnTo>
                    <a:pt x="21621" y="2667"/>
                  </a:lnTo>
                  <a:lnTo>
                    <a:pt x="21628" y="2658"/>
                  </a:lnTo>
                  <a:lnTo>
                    <a:pt x="21635" y="2652"/>
                  </a:lnTo>
                  <a:lnTo>
                    <a:pt x="21642" y="2656"/>
                  </a:lnTo>
                  <a:lnTo>
                    <a:pt x="21649" y="2673"/>
                  </a:lnTo>
                  <a:lnTo>
                    <a:pt x="21656" y="2697"/>
                  </a:lnTo>
                  <a:lnTo>
                    <a:pt x="21663" y="2719"/>
                  </a:lnTo>
                  <a:lnTo>
                    <a:pt x="21670" y="2727"/>
                  </a:lnTo>
                  <a:lnTo>
                    <a:pt x="21676" y="2714"/>
                  </a:lnTo>
                  <a:lnTo>
                    <a:pt x="21683" y="2682"/>
                  </a:lnTo>
                  <a:lnTo>
                    <a:pt x="21690" y="2640"/>
                  </a:lnTo>
                  <a:lnTo>
                    <a:pt x="21697" y="2600"/>
                  </a:lnTo>
                  <a:lnTo>
                    <a:pt x="21704" y="2571"/>
                  </a:lnTo>
                  <a:lnTo>
                    <a:pt x="21711" y="2556"/>
                  </a:lnTo>
                  <a:lnTo>
                    <a:pt x="21718" y="2549"/>
                  </a:lnTo>
                  <a:lnTo>
                    <a:pt x="21725" y="2540"/>
                  </a:lnTo>
                  <a:lnTo>
                    <a:pt x="21731" y="2517"/>
                  </a:lnTo>
                  <a:lnTo>
                    <a:pt x="21738" y="2480"/>
                  </a:lnTo>
                  <a:lnTo>
                    <a:pt x="21745" y="2436"/>
                  </a:lnTo>
                  <a:lnTo>
                    <a:pt x="21752" y="2398"/>
                  </a:lnTo>
                  <a:lnTo>
                    <a:pt x="21759" y="2383"/>
                  </a:lnTo>
                  <a:lnTo>
                    <a:pt x="21766" y="2400"/>
                  </a:lnTo>
                  <a:lnTo>
                    <a:pt x="21773" y="2446"/>
                  </a:lnTo>
                  <a:lnTo>
                    <a:pt x="21780" y="2510"/>
                  </a:lnTo>
                  <a:lnTo>
                    <a:pt x="21786" y="2575"/>
                  </a:lnTo>
                  <a:lnTo>
                    <a:pt x="21793" y="2624"/>
                  </a:lnTo>
                  <a:lnTo>
                    <a:pt x="21800" y="2647"/>
                  </a:lnTo>
                  <a:lnTo>
                    <a:pt x="21807" y="2643"/>
                  </a:lnTo>
                  <a:lnTo>
                    <a:pt x="21814" y="2619"/>
                  </a:lnTo>
                  <a:lnTo>
                    <a:pt x="21821" y="2587"/>
                  </a:lnTo>
                  <a:lnTo>
                    <a:pt x="21828" y="2562"/>
                  </a:lnTo>
                  <a:lnTo>
                    <a:pt x="21834" y="2551"/>
                  </a:lnTo>
                  <a:lnTo>
                    <a:pt x="21841" y="2557"/>
                  </a:lnTo>
                  <a:lnTo>
                    <a:pt x="21848" y="2573"/>
                  </a:lnTo>
                  <a:lnTo>
                    <a:pt x="21855" y="2588"/>
                  </a:lnTo>
                  <a:lnTo>
                    <a:pt x="21862" y="2589"/>
                  </a:lnTo>
                  <a:lnTo>
                    <a:pt x="21869" y="2568"/>
                  </a:lnTo>
                  <a:lnTo>
                    <a:pt x="21876" y="2524"/>
                  </a:lnTo>
                  <a:lnTo>
                    <a:pt x="21883" y="2461"/>
                  </a:lnTo>
                  <a:lnTo>
                    <a:pt x="21889" y="2388"/>
                  </a:lnTo>
                  <a:lnTo>
                    <a:pt x="21896" y="2316"/>
                  </a:lnTo>
                  <a:lnTo>
                    <a:pt x="21904" y="2255"/>
                  </a:lnTo>
                  <a:lnTo>
                    <a:pt x="21910" y="2207"/>
                  </a:lnTo>
                  <a:lnTo>
                    <a:pt x="21917" y="2177"/>
                  </a:lnTo>
                  <a:lnTo>
                    <a:pt x="21924" y="2161"/>
                  </a:lnTo>
                  <a:lnTo>
                    <a:pt x="21931" y="2157"/>
                  </a:lnTo>
                  <a:lnTo>
                    <a:pt x="21938" y="2161"/>
                  </a:lnTo>
                  <a:lnTo>
                    <a:pt x="21944" y="2169"/>
                  </a:lnTo>
                  <a:lnTo>
                    <a:pt x="21951" y="2179"/>
                  </a:lnTo>
                  <a:lnTo>
                    <a:pt x="21959" y="2190"/>
                  </a:lnTo>
                  <a:lnTo>
                    <a:pt x="21965" y="2200"/>
                  </a:lnTo>
                  <a:lnTo>
                    <a:pt x="21972" y="2205"/>
                  </a:lnTo>
                  <a:lnTo>
                    <a:pt x="21979" y="2205"/>
                  </a:lnTo>
                  <a:lnTo>
                    <a:pt x="21986" y="2195"/>
                  </a:lnTo>
                  <a:lnTo>
                    <a:pt x="21993" y="2176"/>
                  </a:lnTo>
                  <a:lnTo>
                    <a:pt x="21999" y="2149"/>
                  </a:lnTo>
                  <a:lnTo>
                    <a:pt x="22007" y="2119"/>
                  </a:lnTo>
                  <a:lnTo>
                    <a:pt x="22014" y="2095"/>
                  </a:lnTo>
                  <a:lnTo>
                    <a:pt x="22020" y="2081"/>
                  </a:lnTo>
                  <a:lnTo>
                    <a:pt x="22027" y="2084"/>
                  </a:lnTo>
                  <a:lnTo>
                    <a:pt x="22034" y="2101"/>
                  </a:lnTo>
                  <a:lnTo>
                    <a:pt x="22041" y="2130"/>
                  </a:lnTo>
                  <a:lnTo>
                    <a:pt x="22047" y="2162"/>
                  </a:lnTo>
                  <a:lnTo>
                    <a:pt x="22055" y="2194"/>
                  </a:lnTo>
                  <a:lnTo>
                    <a:pt x="22062" y="2220"/>
                  </a:lnTo>
                  <a:lnTo>
                    <a:pt x="22068" y="2239"/>
                  </a:lnTo>
                  <a:lnTo>
                    <a:pt x="22075" y="2255"/>
                  </a:lnTo>
                  <a:lnTo>
                    <a:pt x="22082" y="2273"/>
                  </a:lnTo>
                  <a:lnTo>
                    <a:pt x="22089" y="2298"/>
                  </a:lnTo>
                  <a:lnTo>
                    <a:pt x="22096" y="2331"/>
                  </a:lnTo>
                  <a:lnTo>
                    <a:pt x="22102" y="2370"/>
                  </a:lnTo>
                  <a:lnTo>
                    <a:pt x="22110" y="2406"/>
                  </a:lnTo>
                  <a:lnTo>
                    <a:pt x="22117" y="2426"/>
                  </a:lnTo>
                  <a:lnTo>
                    <a:pt x="22123" y="2421"/>
                  </a:lnTo>
                  <a:lnTo>
                    <a:pt x="22130" y="2387"/>
                  </a:lnTo>
                  <a:lnTo>
                    <a:pt x="22137" y="2325"/>
                  </a:lnTo>
                  <a:lnTo>
                    <a:pt x="22144" y="2246"/>
                  </a:lnTo>
                  <a:lnTo>
                    <a:pt x="22151" y="2162"/>
                  </a:lnTo>
                  <a:lnTo>
                    <a:pt x="22158" y="2084"/>
                  </a:lnTo>
                  <a:lnTo>
                    <a:pt x="22165" y="2019"/>
                  </a:lnTo>
                  <a:lnTo>
                    <a:pt x="22172" y="1970"/>
                  </a:lnTo>
                  <a:lnTo>
                    <a:pt x="22178" y="1938"/>
                  </a:lnTo>
                  <a:lnTo>
                    <a:pt x="22185" y="1922"/>
                  </a:lnTo>
                  <a:lnTo>
                    <a:pt x="22192" y="1927"/>
                  </a:lnTo>
                  <a:lnTo>
                    <a:pt x="22199" y="1956"/>
                  </a:lnTo>
                  <a:lnTo>
                    <a:pt x="22206" y="2018"/>
                  </a:lnTo>
                  <a:lnTo>
                    <a:pt x="22213" y="2117"/>
                  </a:lnTo>
                  <a:lnTo>
                    <a:pt x="22220" y="2253"/>
                  </a:lnTo>
                  <a:lnTo>
                    <a:pt x="22227" y="2423"/>
                  </a:lnTo>
                  <a:lnTo>
                    <a:pt x="22233" y="2617"/>
                  </a:lnTo>
                  <a:lnTo>
                    <a:pt x="22240" y="2828"/>
                  </a:lnTo>
                  <a:lnTo>
                    <a:pt x="22247" y="3046"/>
                  </a:lnTo>
                  <a:lnTo>
                    <a:pt x="22254" y="3263"/>
                  </a:lnTo>
                  <a:lnTo>
                    <a:pt x="22261" y="3475"/>
                  </a:lnTo>
                  <a:lnTo>
                    <a:pt x="22268" y="3681"/>
                  </a:lnTo>
                  <a:lnTo>
                    <a:pt x="22275" y="3884"/>
                  </a:lnTo>
                  <a:lnTo>
                    <a:pt x="22281" y="4089"/>
                  </a:lnTo>
                  <a:lnTo>
                    <a:pt x="22288" y="4295"/>
                  </a:lnTo>
                  <a:lnTo>
                    <a:pt x="22295" y="4501"/>
                  </a:lnTo>
                  <a:lnTo>
                    <a:pt x="22302" y="4700"/>
                  </a:lnTo>
                  <a:lnTo>
                    <a:pt x="22309" y="4876"/>
                  </a:lnTo>
                  <a:lnTo>
                    <a:pt x="22316" y="5014"/>
                  </a:lnTo>
                  <a:lnTo>
                    <a:pt x="22323" y="5102"/>
                  </a:lnTo>
                  <a:lnTo>
                    <a:pt x="22330" y="5136"/>
                  </a:lnTo>
                  <a:lnTo>
                    <a:pt x="22336" y="5116"/>
                  </a:lnTo>
                  <a:lnTo>
                    <a:pt x="22343" y="5054"/>
                  </a:lnTo>
                  <a:lnTo>
                    <a:pt x="22350" y="4959"/>
                  </a:lnTo>
                  <a:lnTo>
                    <a:pt x="22357" y="4838"/>
                  </a:lnTo>
                  <a:lnTo>
                    <a:pt x="22364" y="4687"/>
                  </a:lnTo>
                  <a:lnTo>
                    <a:pt x="22371" y="4496"/>
                  </a:lnTo>
                  <a:lnTo>
                    <a:pt x="22378" y="4252"/>
                  </a:lnTo>
                  <a:lnTo>
                    <a:pt x="22385" y="3936"/>
                  </a:lnTo>
                  <a:lnTo>
                    <a:pt x="22391" y="3543"/>
                  </a:lnTo>
                  <a:lnTo>
                    <a:pt x="22398" y="3077"/>
                  </a:lnTo>
                  <a:lnTo>
                    <a:pt x="22405" y="2559"/>
                  </a:lnTo>
                  <a:lnTo>
                    <a:pt x="22412" y="2021"/>
                  </a:lnTo>
                  <a:lnTo>
                    <a:pt x="22419" y="1499"/>
                  </a:lnTo>
                  <a:lnTo>
                    <a:pt x="22426" y="1028"/>
                  </a:lnTo>
                  <a:lnTo>
                    <a:pt x="22433" y="637"/>
                  </a:lnTo>
                  <a:lnTo>
                    <a:pt x="22440" y="339"/>
                  </a:lnTo>
                  <a:lnTo>
                    <a:pt x="22446" y="138"/>
                  </a:lnTo>
                  <a:lnTo>
                    <a:pt x="22453" y="29"/>
                  </a:lnTo>
                  <a:lnTo>
                    <a:pt x="22461" y="0"/>
                  </a:lnTo>
                  <a:lnTo>
                    <a:pt x="22467" y="39"/>
                  </a:lnTo>
                  <a:lnTo>
                    <a:pt x="22474" y="130"/>
                  </a:lnTo>
                  <a:lnTo>
                    <a:pt x="22481" y="261"/>
                  </a:lnTo>
                  <a:lnTo>
                    <a:pt x="22488" y="420"/>
                  </a:lnTo>
                  <a:lnTo>
                    <a:pt x="22494" y="595"/>
                  </a:lnTo>
                  <a:lnTo>
                    <a:pt x="22501" y="783"/>
                  </a:lnTo>
                  <a:lnTo>
                    <a:pt x="22508" y="976"/>
                  </a:lnTo>
                  <a:lnTo>
                    <a:pt x="22515" y="1173"/>
                  </a:lnTo>
                  <a:lnTo>
                    <a:pt x="22522" y="1370"/>
                  </a:lnTo>
                  <a:lnTo>
                    <a:pt x="22529" y="1563"/>
                  </a:lnTo>
                  <a:lnTo>
                    <a:pt x="22536" y="1746"/>
                  </a:lnTo>
                  <a:lnTo>
                    <a:pt x="22543" y="1913"/>
                  </a:lnTo>
                  <a:lnTo>
                    <a:pt x="22549" y="2054"/>
                  </a:lnTo>
                  <a:lnTo>
                    <a:pt x="22556" y="2164"/>
                  </a:lnTo>
                  <a:lnTo>
                    <a:pt x="22564" y="2242"/>
                  </a:lnTo>
                  <a:lnTo>
                    <a:pt x="22570" y="2293"/>
                  </a:lnTo>
                  <a:lnTo>
                    <a:pt x="22577" y="2323"/>
                  </a:lnTo>
                  <a:lnTo>
                    <a:pt x="22584" y="2344"/>
                  </a:lnTo>
                  <a:lnTo>
                    <a:pt x="22591" y="2365"/>
                  </a:lnTo>
                  <a:lnTo>
                    <a:pt x="22598" y="2390"/>
                  </a:lnTo>
                  <a:lnTo>
                    <a:pt x="22604" y="2420"/>
                  </a:lnTo>
                  <a:lnTo>
                    <a:pt x="22612" y="2453"/>
                  </a:lnTo>
                  <a:lnTo>
                    <a:pt x="22619" y="2486"/>
                  </a:lnTo>
                  <a:lnTo>
                    <a:pt x="22625" y="2520"/>
                  </a:lnTo>
                  <a:lnTo>
                    <a:pt x="22632" y="2558"/>
                  </a:lnTo>
                  <a:lnTo>
                    <a:pt x="22639" y="2604"/>
                  </a:lnTo>
                  <a:lnTo>
                    <a:pt x="22646" y="2664"/>
                  </a:lnTo>
                  <a:lnTo>
                    <a:pt x="22653" y="2739"/>
                  </a:lnTo>
                  <a:lnTo>
                    <a:pt x="22659" y="2830"/>
                  </a:lnTo>
                  <a:lnTo>
                    <a:pt x="22667" y="2934"/>
                  </a:lnTo>
                  <a:lnTo>
                    <a:pt x="22674" y="3041"/>
                  </a:lnTo>
                  <a:lnTo>
                    <a:pt x="22680" y="3138"/>
                  </a:lnTo>
                  <a:lnTo>
                    <a:pt x="22687" y="3208"/>
                  </a:lnTo>
                  <a:lnTo>
                    <a:pt x="22694" y="3234"/>
                  </a:lnTo>
                  <a:lnTo>
                    <a:pt x="22701" y="3204"/>
                  </a:lnTo>
                  <a:lnTo>
                    <a:pt x="22708" y="3117"/>
                  </a:lnTo>
                  <a:lnTo>
                    <a:pt x="22715" y="2982"/>
                  </a:lnTo>
                  <a:lnTo>
                    <a:pt x="22722" y="2822"/>
                  </a:lnTo>
                  <a:lnTo>
                    <a:pt x="22729" y="2668"/>
                  </a:lnTo>
                  <a:lnTo>
                    <a:pt x="22735" y="2550"/>
                  </a:lnTo>
                  <a:lnTo>
                    <a:pt x="22742" y="2487"/>
                  </a:lnTo>
                  <a:lnTo>
                    <a:pt x="22749" y="2486"/>
                  </a:lnTo>
                  <a:lnTo>
                    <a:pt x="22756" y="2540"/>
                  </a:lnTo>
                  <a:lnTo>
                    <a:pt x="22763" y="2630"/>
                  </a:lnTo>
                  <a:lnTo>
                    <a:pt x="22770" y="2730"/>
                  </a:lnTo>
                  <a:lnTo>
                    <a:pt x="22777" y="2814"/>
                  </a:lnTo>
                  <a:lnTo>
                    <a:pt x="22783" y="2862"/>
                  </a:lnTo>
                  <a:lnTo>
                    <a:pt x="22790" y="2868"/>
                  </a:lnTo>
                  <a:lnTo>
                    <a:pt x="22797" y="2835"/>
                  </a:lnTo>
                  <a:lnTo>
                    <a:pt x="22804" y="2776"/>
                  </a:lnTo>
                  <a:lnTo>
                    <a:pt x="22811" y="2710"/>
                  </a:lnTo>
                  <a:lnTo>
                    <a:pt x="22818" y="2656"/>
                  </a:lnTo>
                  <a:lnTo>
                    <a:pt x="22825" y="2629"/>
                  </a:lnTo>
                  <a:lnTo>
                    <a:pt x="22832" y="2631"/>
                  </a:lnTo>
                  <a:lnTo>
                    <a:pt x="22838" y="2660"/>
                  </a:lnTo>
                  <a:lnTo>
                    <a:pt x="22845" y="2704"/>
                  </a:lnTo>
                  <a:lnTo>
                    <a:pt x="22852" y="2748"/>
                  </a:lnTo>
                  <a:lnTo>
                    <a:pt x="22859" y="2780"/>
                  </a:lnTo>
                  <a:lnTo>
                    <a:pt x="22866" y="2789"/>
                  </a:lnTo>
                  <a:lnTo>
                    <a:pt x="22873" y="2770"/>
                  </a:lnTo>
                  <a:lnTo>
                    <a:pt x="22880" y="2724"/>
                  </a:lnTo>
                  <a:lnTo>
                    <a:pt x="22887" y="2656"/>
                  </a:lnTo>
                  <a:lnTo>
                    <a:pt x="22893" y="2575"/>
                  </a:lnTo>
                  <a:lnTo>
                    <a:pt x="22900" y="2494"/>
                  </a:lnTo>
                  <a:lnTo>
                    <a:pt x="22907" y="2426"/>
                  </a:lnTo>
                  <a:lnTo>
                    <a:pt x="22914" y="2379"/>
                  </a:lnTo>
                  <a:lnTo>
                    <a:pt x="22921" y="2364"/>
                  </a:lnTo>
                  <a:lnTo>
                    <a:pt x="22928" y="2380"/>
                  </a:lnTo>
                  <a:lnTo>
                    <a:pt x="22935" y="2423"/>
                  </a:lnTo>
                  <a:lnTo>
                    <a:pt x="22942" y="2479"/>
                  </a:lnTo>
                  <a:lnTo>
                    <a:pt x="22948" y="2536"/>
                  </a:lnTo>
                  <a:lnTo>
                    <a:pt x="22955" y="2576"/>
                  </a:lnTo>
                  <a:lnTo>
                    <a:pt x="22962" y="2593"/>
                  </a:lnTo>
                  <a:lnTo>
                    <a:pt x="22969" y="2584"/>
                  </a:lnTo>
                  <a:lnTo>
                    <a:pt x="22976" y="2557"/>
                  </a:lnTo>
                  <a:lnTo>
                    <a:pt x="22983" y="2522"/>
                  </a:lnTo>
                  <a:lnTo>
                    <a:pt x="22990" y="2496"/>
                  </a:lnTo>
                  <a:lnTo>
                    <a:pt x="22996" y="2490"/>
                  </a:lnTo>
                  <a:lnTo>
                    <a:pt x="23003" y="2513"/>
                  </a:lnTo>
                  <a:lnTo>
                    <a:pt x="23010" y="2564"/>
                  </a:lnTo>
                  <a:lnTo>
                    <a:pt x="23017" y="2639"/>
                  </a:lnTo>
                  <a:lnTo>
                    <a:pt x="23024" y="2723"/>
                  </a:lnTo>
                  <a:lnTo>
                    <a:pt x="23031" y="2803"/>
                  </a:lnTo>
                  <a:lnTo>
                    <a:pt x="23038" y="2861"/>
                  </a:lnTo>
                  <a:lnTo>
                    <a:pt x="23045" y="2884"/>
                  </a:lnTo>
                  <a:lnTo>
                    <a:pt x="23051" y="2865"/>
                  </a:lnTo>
                  <a:lnTo>
                    <a:pt x="23058" y="2806"/>
                  </a:lnTo>
                  <a:lnTo>
                    <a:pt x="23066" y="2717"/>
                  </a:lnTo>
                  <a:lnTo>
                    <a:pt x="23072" y="2616"/>
                  </a:lnTo>
                  <a:lnTo>
                    <a:pt x="23079" y="2521"/>
                  </a:lnTo>
                  <a:lnTo>
                    <a:pt x="23086" y="2450"/>
                  </a:lnTo>
                  <a:lnTo>
                    <a:pt x="23093" y="2414"/>
                  </a:lnTo>
                  <a:lnTo>
                    <a:pt x="23100" y="2416"/>
                  </a:lnTo>
                  <a:lnTo>
                    <a:pt x="23106" y="2451"/>
                  </a:lnTo>
                  <a:lnTo>
                    <a:pt x="23113" y="2508"/>
                  </a:lnTo>
                  <a:lnTo>
                    <a:pt x="23121" y="2569"/>
                  </a:lnTo>
                  <a:lnTo>
                    <a:pt x="23127" y="2621"/>
                  </a:lnTo>
                  <a:lnTo>
                    <a:pt x="23134" y="2654"/>
                  </a:lnTo>
                  <a:lnTo>
                    <a:pt x="23141" y="2662"/>
                  </a:lnTo>
                  <a:lnTo>
                    <a:pt x="23148" y="2646"/>
                  </a:lnTo>
                  <a:lnTo>
                    <a:pt x="23155" y="2611"/>
                  </a:lnTo>
                  <a:lnTo>
                    <a:pt x="23161" y="2562"/>
                  </a:lnTo>
                  <a:lnTo>
                    <a:pt x="23169" y="2509"/>
                  </a:lnTo>
                  <a:lnTo>
                    <a:pt x="23176" y="2458"/>
                  </a:lnTo>
                  <a:lnTo>
                    <a:pt x="23182" y="2417"/>
                  </a:lnTo>
                  <a:lnTo>
                    <a:pt x="23189" y="2393"/>
                  </a:lnTo>
                  <a:lnTo>
                    <a:pt x="23196" y="2389"/>
                  </a:lnTo>
                  <a:lnTo>
                    <a:pt x="23203" y="2405"/>
                  </a:lnTo>
                  <a:lnTo>
                    <a:pt x="23209" y="2434"/>
                  </a:lnTo>
                  <a:lnTo>
                    <a:pt x="23216" y="2467"/>
                  </a:lnTo>
                  <a:lnTo>
                    <a:pt x="23224" y="2493"/>
                  </a:lnTo>
                  <a:lnTo>
                    <a:pt x="23230" y="2503"/>
                  </a:lnTo>
                  <a:lnTo>
                    <a:pt x="23237" y="2490"/>
                  </a:lnTo>
                  <a:lnTo>
                    <a:pt x="23244" y="2460"/>
                  </a:lnTo>
                  <a:lnTo>
                    <a:pt x="23251" y="2423"/>
                  </a:lnTo>
                  <a:lnTo>
                    <a:pt x="23258" y="2391"/>
                  </a:lnTo>
                  <a:lnTo>
                    <a:pt x="23264" y="2379"/>
                  </a:lnTo>
                  <a:lnTo>
                    <a:pt x="23272" y="2390"/>
                  </a:lnTo>
                  <a:lnTo>
                    <a:pt x="23279" y="2423"/>
                  </a:lnTo>
                  <a:lnTo>
                    <a:pt x="23285" y="2466"/>
                  </a:lnTo>
                  <a:lnTo>
                    <a:pt x="23292" y="2509"/>
                  </a:lnTo>
                  <a:lnTo>
                    <a:pt x="23299" y="2539"/>
                  </a:lnTo>
                  <a:lnTo>
                    <a:pt x="23306" y="2549"/>
                  </a:lnTo>
                  <a:lnTo>
                    <a:pt x="23313" y="2537"/>
                  </a:lnTo>
                  <a:lnTo>
                    <a:pt x="23320" y="2504"/>
                  </a:lnTo>
                  <a:lnTo>
                    <a:pt x="23327" y="2458"/>
                  </a:lnTo>
                  <a:lnTo>
                    <a:pt x="23334" y="2407"/>
                  </a:lnTo>
                  <a:lnTo>
                    <a:pt x="23340" y="2360"/>
                  </a:lnTo>
                  <a:lnTo>
                    <a:pt x="23347" y="2325"/>
                  </a:lnTo>
                  <a:lnTo>
                    <a:pt x="23354" y="2308"/>
                  </a:lnTo>
                  <a:lnTo>
                    <a:pt x="23361" y="2308"/>
                  </a:lnTo>
                  <a:lnTo>
                    <a:pt x="23368" y="2322"/>
                  </a:lnTo>
                  <a:lnTo>
                    <a:pt x="23375" y="2345"/>
                  </a:lnTo>
                  <a:lnTo>
                    <a:pt x="23382" y="2369"/>
                  </a:lnTo>
                  <a:lnTo>
                    <a:pt x="23389" y="2386"/>
                  </a:lnTo>
                  <a:lnTo>
                    <a:pt x="23395" y="2397"/>
                  </a:lnTo>
                  <a:lnTo>
                    <a:pt x="23402" y="2403"/>
                  </a:lnTo>
                  <a:lnTo>
                    <a:pt x="23409" y="2410"/>
                  </a:lnTo>
                  <a:lnTo>
                    <a:pt x="23416" y="2423"/>
                  </a:lnTo>
                  <a:lnTo>
                    <a:pt x="23423" y="2447"/>
                  </a:lnTo>
                  <a:lnTo>
                    <a:pt x="23430" y="2482"/>
                  </a:lnTo>
                  <a:lnTo>
                    <a:pt x="23437" y="2526"/>
                  </a:lnTo>
                  <a:lnTo>
                    <a:pt x="23443" y="2569"/>
                  </a:lnTo>
                  <a:lnTo>
                    <a:pt x="23450" y="2607"/>
                  </a:lnTo>
                  <a:lnTo>
                    <a:pt x="23457" y="2630"/>
                  </a:lnTo>
                  <a:lnTo>
                    <a:pt x="23464" y="2635"/>
                  </a:lnTo>
                  <a:lnTo>
                    <a:pt x="23471" y="2624"/>
                  </a:lnTo>
                  <a:lnTo>
                    <a:pt x="23478" y="2602"/>
                  </a:lnTo>
                  <a:lnTo>
                    <a:pt x="23485" y="2575"/>
                  </a:lnTo>
                  <a:lnTo>
                    <a:pt x="23492" y="2553"/>
                  </a:lnTo>
                  <a:lnTo>
                    <a:pt x="23498" y="2540"/>
                  </a:lnTo>
                  <a:lnTo>
                    <a:pt x="23505" y="2535"/>
                  </a:lnTo>
                  <a:lnTo>
                    <a:pt x="23512" y="2534"/>
                  </a:lnTo>
                  <a:lnTo>
                    <a:pt x="23519" y="2531"/>
                  </a:lnTo>
                  <a:lnTo>
                    <a:pt x="23526" y="2523"/>
                  </a:lnTo>
                  <a:lnTo>
                    <a:pt x="23533" y="2508"/>
                  </a:lnTo>
                  <a:lnTo>
                    <a:pt x="23540" y="2491"/>
                  </a:lnTo>
                  <a:lnTo>
                    <a:pt x="23547" y="2479"/>
                  </a:lnTo>
                  <a:lnTo>
                    <a:pt x="23553" y="2478"/>
                  </a:lnTo>
                  <a:lnTo>
                    <a:pt x="23560" y="2491"/>
                  </a:lnTo>
                  <a:lnTo>
                    <a:pt x="23567" y="2513"/>
                  </a:lnTo>
                  <a:lnTo>
                    <a:pt x="23574" y="2537"/>
                  </a:lnTo>
                  <a:lnTo>
                    <a:pt x="23581" y="2554"/>
                  </a:lnTo>
                  <a:lnTo>
                    <a:pt x="23588" y="2562"/>
                  </a:lnTo>
                  <a:lnTo>
                    <a:pt x="23595" y="2557"/>
                  </a:lnTo>
                  <a:lnTo>
                    <a:pt x="23602" y="2542"/>
                  </a:lnTo>
                  <a:lnTo>
                    <a:pt x="23608" y="2518"/>
                  </a:lnTo>
                  <a:lnTo>
                    <a:pt x="23615" y="2488"/>
                  </a:lnTo>
                  <a:lnTo>
                    <a:pt x="23623" y="2454"/>
                  </a:lnTo>
                  <a:lnTo>
                    <a:pt x="23629" y="2421"/>
                  </a:lnTo>
                  <a:lnTo>
                    <a:pt x="23636" y="2396"/>
                  </a:lnTo>
                  <a:lnTo>
                    <a:pt x="23643" y="2385"/>
                  </a:lnTo>
                  <a:lnTo>
                    <a:pt x="23650" y="2393"/>
                  </a:lnTo>
                  <a:lnTo>
                    <a:pt x="23656" y="2422"/>
                  </a:lnTo>
                  <a:lnTo>
                    <a:pt x="23663" y="2464"/>
                  </a:lnTo>
                  <a:lnTo>
                    <a:pt x="23670" y="2507"/>
                  </a:lnTo>
                  <a:lnTo>
                    <a:pt x="23677" y="2538"/>
                  </a:lnTo>
                  <a:lnTo>
                    <a:pt x="23684" y="2546"/>
                  </a:lnTo>
                  <a:lnTo>
                    <a:pt x="23691" y="2524"/>
                  </a:lnTo>
                  <a:lnTo>
                    <a:pt x="23698" y="2477"/>
                  </a:lnTo>
                  <a:lnTo>
                    <a:pt x="23705" y="2416"/>
                  </a:lnTo>
                  <a:lnTo>
                    <a:pt x="23711" y="2356"/>
                  </a:lnTo>
                  <a:lnTo>
                    <a:pt x="23718" y="2314"/>
                  </a:lnTo>
                  <a:lnTo>
                    <a:pt x="23726" y="2303"/>
                  </a:lnTo>
                  <a:lnTo>
                    <a:pt x="23732" y="2327"/>
                  </a:lnTo>
                  <a:lnTo>
                    <a:pt x="23739" y="2383"/>
                  </a:lnTo>
                  <a:lnTo>
                    <a:pt x="23746" y="2461"/>
                  </a:lnTo>
                  <a:lnTo>
                    <a:pt x="23753" y="2548"/>
                  </a:lnTo>
                  <a:lnTo>
                    <a:pt x="23760" y="2627"/>
                  </a:lnTo>
                  <a:lnTo>
                    <a:pt x="23766" y="2689"/>
                  </a:lnTo>
                  <a:lnTo>
                    <a:pt x="23773" y="2730"/>
                  </a:lnTo>
                  <a:lnTo>
                    <a:pt x="23781" y="2753"/>
                  </a:lnTo>
                  <a:lnTo>
                    <a:pt x="23787" y="2765"/>
                  </a:lnTo>
                  <a:lnTo>
                    <a:pt x="23794" y="2776"/>
                  </a:lnTo>
                  <a:lnTo>
                    <a:pt x="23801" y="2792"/>
                  </a:lnTo>
                  <a:lnTo>
                    <a:pt x="23808" y="2820"/>
                  </a:lnTo>
                  <a:lnTo>
                    <a:pt x="23815" y="2860"/>
                  </a:lnTo>
                  <a:lnTo>
                    <a:pt x="23821" y="2909"/>
                  </a:lnTo>
                  <a:lnTo>
                    <a:pt x="23829" y="2965"/>
                  </a:lnTo>
                  <a:lnTo>
                    <a:pt x="23836" y="3031"/>
                  </a:lnTo>
                  <a:lnTo>
                    <a:pt x="23842" y="3100"/>
                  </a:lnTo>
                  <a:lnTo>
                    <a:pt x="23849" y="3171"/>
                  </a:lnTo>
                  <a:lnTo>
                    <a:pt x="23856" y="3236"/>
                  </a:lnTo>
                  <a:lnTo>
                    <a:pt x="23863" y="3283"/>
                  </a:lnTo>
                  <a:lnTo>
                    <a:pt x="23870" y="3298"/>
                  </a:lnTo>
                  <a:lnTo>
                    <a:pt x="23877" y="3266"/>
                  </a:lnTo>
                  <a:lnTo>
                    <a:pt x="23884" y="3174"/>
                  </a:lnTo>
                  <a:lnTo>
                    <a:pt x="23891" y="3020"/>
                  </a:lnTo>
                  <a:lnTo>
                    <a:pt x="23897" y="2812"/>
                  </a:lnTo>
                  <a:lnTo>
                    <a:pt x="23904" y="2569"/>
                  </a:lnTo>
                  <a:lnTo>
                    <a:pt x="23911" y="2319"/>
                  </a:lnTo>
                  <a:lnTo>
                    <a:pt x="23918" y="2086"/>
                  </a:lnTo>
                  <a:lnTo>
                    <a:pt x="23924" y="1896"/>
                  </a:lnTo>
                  <a:lnTo>
                    <a:pt x="23932" y="1759"/>
                  </a:lnTo>
                  <a:lnTo>
                    <a:pt x="23939" y="1682"/>
                  </a:lnTo>
                  <a:lnTo>
                    <a:pt x="23945" y="1663"/>
                  </a:lnTo>
                  <a:lnTo>
                    <a:pt x="23952" y="1696"/>
                  </a:lnTo>
                  <a:lnTo>
                    <a:pt x="23959" y="1776"/>
                  </a:lnTo>
                  <a:lnTo>
                    <a:pt x="23966" y="1894"/>
                  </a:lnTo>
                  <a:lnTo>
                    <a:pt x="23973" y="2042"/>
                  </a:lnTo>
                  <a:lnTo>
                    <a:pt x="23980" y="2206"/>
                  </a:lnTo>
                  <a:lnTo>
                    <a:pt x="23987" y="2368"/>
                  </a:lnTo>
                  <a:lnTo>
                    <a:pt x="23994" y="2512"/>
                  </a:lnTo>
                  <a:lnTo>
                    <a:pt x="24000" y="2618"/>
                  </a:lnTo>
                  <a:lnTo>
                    <a:pt x="24007" y="2676"/>
                  </a:lnTo>
                  <a:lnTo>
                    <a:pt x="24014" y="2681"/>
                  </a:lnTo>
                  <a:lnTo>
                    <a:pt x="24021" y="2644"/>
                  </a:lnTo>
                  <a:lnTo>
                    <a:pt x="24028" y="2583"/>
                  </a:lnTo>
                  <a:lnTo>
                    <a:pt x="24035" y="2522"/>
                  </a:lnTo>
                  <a:lnTo>
                    <a:pt x="24042" y="2485"/>
                  </a:lnTo>
                  <a:lnTo>
                    <a:pt x="24049" y="2486"/>
                  </a:lnTo>
                  <a:lnTo>
                    <a:pt x="24055" y="2530"/>
                  </a:lnTo>
                  <a:lnTo>
                    <a:pt x="24062" y="2607"/>
                  </a:lnTo>
                  <a:lnTo>
                    <a:pt x="24069" y="2701"/>
                  </a:lnTo>
                  <a:lnTo>
                    <a:pt x="24076" y="2791"/>
                  </a:lnTo>
                  <a:lnTo>
                    <a:pt x="24083" y="2855"/>
                  </a:lnTo>
                  <a:lnTo>
                    <a:pt x="24090" y="2879"/>
                  </a:lnTo>
                  <a:lnTo>
                    <a:pt x="24097" y="2857"/>
                  </a:lnTo>
                  <a:lnTo>
                    <a:pt x="24104" y="2795"/>
                  </a:lnTo>
                  <a:lnTo>
                    <a:pt x="24110" y="2702"/>
                  </a:lnTo>
                  <a:lnTo>
                    <a:pt x="24117" y="2593"/>
                  </a:lnTo>
                  <a:lnTo>
                    <a:pt x="24124" y="2487"/>
                  </a:lnTo>
                  <a:lnTo>
                    <a:pt x="24131" y="2397"/>
                  </a:lnTo>
                  <a:lnTo>
                    <a:pt x="24138" y="2336"/>
                  </a:lnTo>
                  <a:lnTo>
                    <a:pt x="24145" y="2307"/>
                  </a:lnTo>
                  <a:lnTo>
                    <a:pt x="24152" y="2314"/>
                  </a:lnTo>
                  <a:lnTo>
                    <a:pt x="24158" y="2350"/>
                  </a:lnTo>
                  <a:lnTo>
                    <a:pt x="24165" y="2410"/>
                  </a:lnTo>
                  <a:lnTo>
                    <a:pt x="24172" y="2483"/>
                  </a:lnTo>
                  <a:lnTo>
                    <a:pt x="24179" y="2560"/>
                  </a:lnTo>
                  <a:lnTo>
                    <a:pt x="24186" y="2629"/>
                  </a:lnTo>
                  <a:lnTo>
                    <a:pt x="24193" y="2684"/>
                  </a:lnTo>
                  <a:lnTo>
                    <a:pt x="24200" y="2719"/>
                  </a:lnTo>
                  <a:lnTo>
                    <a:pt x="24207" y="2732"/>
                  </a:lnTo>
                  <a:lnTo>
                    <a:pt x="24213" y="2722"/>
                  </a:lnTo>
                  <a:lnTo>
                    <a:pt x="24220" y="2694"/>
                  </a:lnTo>
                  <a:lnTo>
                    <a:pt x="24227" y="2653"/>
                  </a:lnTo>
                  <a:lnTo>
                    <a:pt x="24234" y="2607"/>
                  </a:lnTo>
                  <a:lnTo>
                    <a:pt x="24241" y="2563"/>
                  </a:lnTo>
                  <a:lnTo>
                    <a:pt x="24248" y="2529"/>
                  </a:lnTo>
                  <a:lnTo>
                    <a:pt x="24255" y="2511"/>
                  </a:lnTo>
                  <a:lnTo>
                    <a:pt x="24262" y="2512"/>
                  </a:lnTo>
                  <a:lnTo>
                    <a:pt x="24268" y="2532"/>
                  </a:lnTo>
                  <a:lnTo>
                    <a:pt x="24275" y="2567"/>
                  </a:lnTo>
                  <a:lnTo>
                    <a:pt x="24283" y="2607"/>
                  </a:lnTo>
                  <a:lnTo>
                    <a:pt x="24289" y="2642"/>
                  </a:lnTo>
                  <a:lnTo>
                    <a:pt x="24296" y="2660"/>
                  </a:lnTo>
                  <a:lnTo>
                    <a:pt x="24303" y="2649"/>
                  </a:lnTo>
                  <a:lnTo>
                    <a:pt x="24310" y="2609"/>
                  </a:lnTo>
                  <a:lnTo>
                    <a:pt x="24317" y="2546"/>
                  </a:lnTo>
                  <a:lnTo>
                    <a:pt x="24323" y="2472"/>
                  </a:lnTo>
                  <a:lnTo>
                    <a:pt x="24331" y="2409"/>
                  </a:lnTo>
                  <a:lnTo>
                    <a:pt x="24338" y="2370"/>
                  </a:lnTo>
                  <a:lnTo>
                    <a:pt x="24344" y="2367"/>
                  </a:lnTo>
                  <a:lnTo>
                    <a:pt x="24351" y="2398"/>
                  </a:lnTo>
                  <a:lnTo>
                    <a:pt x="24358" y="2455"/>
                  </a:lnTo>
                  <a:lnTo>
                    <a:pt x="24365" y="2521"/>
                  </a:lnTo>
                  <a:lnTo>
                    <a:pt x="24371" y="2582"/>
                  </a:lnTo>
                  <a:lnTo>
                    <a:pt x="24378" y="2620"/>
                  </a:lnTo>
                  <a:lnTo>
                    <a:pt x="24386" y="2624"/>
                  </a:lnTo>
                  <a:lnTo>
                    <a:pt x="24392" y="2589"/>
                  </a:lnTo>
                  <a:lnTo>
                    <a:pt x="24399" y="2515"/>
                  </a:lnTo>
                  <a:lnTo>
                    <a:pt x="24406" y="2415"/>
                  </a:lnTo>
                  <a:lnTo>
                    <a:pt x="24413" y="2304"/>
                  </a:lnTo>
                  <a:lnTo>
                    <a:pt x="24420" y="2204"/>
                  </a:lnTo>
                  <a:lnTo>
                    <a:pt x="24426" y="2130"/>
                  </a:lnTo>
                  <a:lnTo>
                    <a:pt x="24434" y="2096"/>
                  </a:lnTo>
                  <a:lnTo>
                    <a:pt x="24441" y="2103"/>
                  </a:lnTo>
                  <a:lnTo>
                    <a:pt x="24447" y="2146"/>
                  </a:lnTo>
                  <a:lnTo>
                    <a:pt x="24454" y="2218"/>
                  </a:lnTo>
                  <a:lnTo>
                    <a:pt x="24461" y="2304"/>
                  </a:lnTo>
                  <a:lnTo>
                    <a:pt x="24468" y="2394"/>
                  </a:lnTo>
                  <a:lnTo>
                    <a:pt x="24475" y="2475"/>
                  </a:lnTo>
                  <a:lnTo>
                    <a:pt x="24481" y="2542"/>
                  </a:lnTo>
                  <a:lnTo>
                    <a:pt x="24489" y="2588"/>
                  </a:lnTo>
                  <a:lnTo>
                    <a:pt x="24496" y="2614"/>
                  </a:lnTo>
                  <a:lnTo>
                    <a:pt x="24502" y="2622"/>
                  </a:lnTo>
                  <a:lnTo>
                    <a:pt x="24509" y="2616"/>
                  </a:lnTo>
                  <a:lnTo>
                    <a:pt x="24516" y="2602"/>
                  </a:lnTo>
                  <a:lnTo>
                    <a:pt x="24523" y="2587"/>
                  </a:lnTo>
                  <a:lnTo>
                    <a:pt x="24530" y="2574"/>
                  </a:lnTo>
                  <a:lnTo>
                    <a:pt x="24537" y="2565"/>
                  </a:lnTo>
                  <a:lnTo>
                    <a:pt x="24544" y="2562"/>
                  </a:lnTo>
                  <a:lnTo>
                    <a:pt x="24551" y="2560"/>
                  </a:lnTo>
                  <a:lnTo>
                    <a:pt x="24557" y="2554"/>
                  </a:lnTo>
                  <a:lnTo>
                    <a:pt x="24564" y="2537"/>
                  </a:lnTo>
                  <a:lnTo>
                    <a:pt x="24571" y="2504"/>
                  </a:lnTo>
                  <a:lnTo>
                    <a:pt x="24578" y="2455"/>
                  </a:lnTo>
                  <a:lnTo>
                    <a:pt x="24585" y="2396"/>
                  </a:lnTo>
                  <a:lnTo>
                    <a:pt x="24592" y="2335"/>
                  </a:lnTo>
                  <a:lnTo>
                    <a:pt x="24599" y="2286"/>
                  </a:lnTo>
                  <a:lnTo>
                    <a:pt x="24605" y="2260"/>
                  </a:lnTo>
                  <a:lnTo>
                    <a:pt x="24612" y="2260"/>
                  </a:lnTo>
                  <a:lnTo>
                    <a:pt x="24619" y="2290"/>
                  </a:lnTo>
                  <a:lnTo>
                    <a:pt x="24626" y="2339"/>
                  </a:lnTo>
                  <a:lnTo>
                    <a:pt x="24633" y="2397"/>
                  </a:lnTo>
                  <a:lnTo>
                    <a:pt x="24640" y="2452"/>
                  </a:lnTo>
                  <a:lnTo>
                    <a:pt x="24647" y="2495"/>
                  </a:lnTo>
                  <a:lnTo>
                    <a:pt x="24654" y="2522"/>
                  </a:lnTo>
                  <a:lnTo>
                    <a:pt x="24660" y="2534"/>
                  </a:lnTo>
                  <a:lnTo>
                    <a:pt x="24667" y="2536"/>
                  </a:lnTo>
                  <a:lnTo>
                    <a:pt x="24674" y="2533"/>
                  </a:lnTo>
                  <a:lnTo>
                    <a:pt x="24681" y="2531"/>
                  </a:lnTo>
                  <a:lnTo>
                    <a:pt x="24688" y="2536"/>
                  </a:lnTo>
                  <a:lnTo>
                    <a:pt x="24695" y="2548"/>
                  </a:lnTo>
                  <a:lnTo>
                    <a:pt x="24702" y="2572"/>
                  </a:lnTo>
                  <a:lnTo>
                    <a:pt x="24709" y="2607"/>
                  </a:lnTo>
                  <a:lnTo>
                    <a:pt x="24715" y="2650"/>
                  </a:lnTo>
                  <a:lnTo>
                    <a:pt x="24722" y="2698"/>
                  </a:lnTo>
                  <a:lnTo>
                    <a:pt x="24729" y="2743"/>
                  </a:lnTo>
                  <a:lnTo>
                    <a:pt x="24736" y="2779"/>
                  </a:lnTo>
                  <a:lnTo>
                    <a:pt x="24743" y="2796"/>
                  </a:lnTo>
                  <a:lnTo>
                    <a:pt x="24750" y="2789"/>
                  </a:lnTo>
                  <a:lnTo>
                    <a:pt x="24757" y="2759"/>
                  </a:lnTo>
                  <a:lnTo>
                    <a:pt x="24764" y="2712"/>
                  </a:lnTo>
                  <a:lnTo>
                    <a:pt x="24770" y="2662"/>
                  </a:lnTo>
                  <a:lnTo>
                    <a:pt x="24777" y="2621"/>
                  </a:lnTo>
                  <a:lnTo>
                    <a:pt x="24784" y="2602"/>
                  </a:lnTo>
                  <a:lnTo>
                    <a:pt x="24791" y="2612"/>
                  </a:lnTo>
                  <a:lnTo>
                    <a:pt x="24798" y="2645"/>
                  </a:lnTo>
                  <a:lnTo>
                    <a:pt x="24805" y="2691"/>
                  </a:lnTo>
                  <a:lnTo>
                    <a:pt x="24812" y="2736"/>
                  </a:lnTo>
                  <a:lnTo>
                    <a:pt x="24819" y="2765"/>
                  </a:lnTo>
                  <a:lnTo>
                    <a:pt x="24825" y="2770"/>
                  </a:lnTo>
                  <a:lnTo>
                    <a:pt x="24832" y="2749"/>
                  </a:lnTo>
                  <a:lnTo>
                    <a:pt x="24839" y="2709"/>
                  </a:lnTo>
                  <a:lnTo>
                    <a:pt x="24846" y="2656"/>
                  </a:lnTo>
                  <a:lnTo>
                    <a:pt x="24853" y="2602"/>
                  </a:lnTo>
                  <a:lnTo>
                    <a:pt x="24860" y="2558"/>
                  </a:lnTo>
                  <a:lnTo>
                    <a:pt x="24867" y="2530"/>
                  </a:lnTo>
                  <a:lnTo>
                    <a:pt x="24873" y="2525"/>
                  </a:lnTo>
                  <a:lnTo>
                    <a:pt x="24880" y="2543"/>
                  </a:lnTo>
                  <a:lnTo>
                    <a:pt x="24888" y="2580"/>
                  </a:lnTo>
                  <a:lnTo>
                    <a:pt x="24894" y="2625"/>
                  </a:lnTo>
                  <a:lnTo>
                    <a:pt x="24901" y="2665"/>
                  </a:lnTo>
                  <a:lnTo>
                    <a:pt x="24908" y="2687"/>
                  </a:lnTo>
                  <a:lnTo>
                    <a:pt x="24915" y="2683"/>
                  </a:lnTo>
                  <a:lnTo>
                    <a:pt x="24922" y="2654"/>
                  </a:lnTo>
                  <a:lnTo>
                    <a:pt x="24928" y="2608"/>
                  </a:lnTo>
                  <a:lnTo>
                    <a:pt x="24935" y="2560"/>
                  </a:lnTo>
                  <a:lnTo>
                    <a:pt x="24943" y="2526"/>
                  </a:lnTo>
                  <a:lnTo>
                    <a:pt x="24949" y="2518"/>
                  </a:lnTo>
                  <a:lnTo>
                    <a:pt x="24956" y="2538"/>
                  </a:lnTo>
                  <a:lnTo>
                    <a:pt x="24963" y="2582"/>
                  </a:lnTo>
                  <a:lnTo>
                    <a:pt x="24970" y="2634"/>
                  </a:lnTo>
                  <a:lnTo>
                    <a:pt x="24977" y="2678"/>
                  </a:lnTo>
                  <a:lnTo>
                    <a:pt x="24983" y="2700"/>
                  </a:lnTo>
                  <a:lnTo>
                    <a:pt x="24991" y="2691"/>
                  </a:lnTo>
                  <a:lnTo>
                    <a:pt x="24998" y="2654"/>
                  </a:lnTo>
                  <a:lnTo>
                    <a:pt x="25004" y="2595"/>
                  </a:lnTo>
                  <a:lnTo>
                    <a:pt x="25011" y="2526"/>
                  </a:lnTo>
                  <a:lnTo>
                    <a:pt x="25018" y="2461"/>
                  </a:lnTo>
                  <a:lnTo>
                    <a:pt x="25025" y="2406"/>
                  </a:lnTo>
                  <a:lnTo>
                    <a:pt x="25032" y="2369"/>
                  </a:lnTo>
                  <a:lnTo>
                    <a:pt x="25039" y="2353"/>
                  </a:lnTo>
                  <a:lnTo>
                    <a:pt x="25046" y="2355"/>
                  </a:lnTo>
                  <a:lnTo>
                    <a:pt x="25053" y="2369"/>
                  </a:lnTo>
                  <a:lnTo>
                    <a:pt x="25059" y="2389"/>
                  </a:lnTo>
                  <a:lnTo>
                    <a:pt x="25066" y="2406"/>
                  </a:lnTo>
                  <a:lnTo>
                    <a:pt x="25073" y="2415"/>
                  </a:lnTo>
                  <a:lnTo>
                    <a:pt x="25080" y="2413"/>
                  </a:lnTo>
                  <a:lnTo>
                    <a:pt x="25086" y="2401"/>
                  </a:lnTo>
                  <a:lnTo>
                    <a:pt x="25094" y="2381"/>
                  </a:lnTo>
                  <a:lnTo>
                    <a:pt x="25101" y="2359"/>
                  </a:lnTo>
                  <a:lnTo>
                    <a:pt x="25107" y="2341"/>
                  </a:lnTo>
                  <a:lnTo>
                    <a:pt x="25114" y="2332"/>
                  </a:lnTo>
                  <a:lnTo>
                    <a:pt x="25121" y="2341"/>
                  </a:lnTo>
                  <a:lnTo>
                    <a:pt x="25128" y="2370"/>
                  </a:lnTo>
                  <a:lnTo>
                    <a:pt x="25135" y="2417"/>
                  </a:lnTo>
                  <a:lnTo>
                    <a:pt x="25142" y="2474"/>
                  </a:lnTo>
                  <a:lnTo>
                    <a:pt x="25149" y="2530"/>
                  </a:lnTo>
                  <a:lnTo>
                    <a:pt x="25156" y="2574"/>
                  </a:lnTo>
                  <a:lnTo>
                    <a:pt x="25162" y="2594"/>
                  </a:lnTo>
                  <a:lnTo>
                    <a:pt x="25169" y="2591"/>
                  </a:lnTo>
                  <a:lnTo>
                    <a:pt x="25176" y="2570"/>
                  </a:lnTo>
                  <a:lnTo>
                    <a:pt x="25183" y="2544"/>
                  </a:lnTo>
                  <a:lnTo>
                    <a:pt x="25190" y="2526"/>
                  </a:lnTo>
                  <a:lnTo>
                    <a:pt x="25197" y="2526"/>
                  </a:lnTo>
                  <a:lnTo>
                    <a:pt x="25204" y="2544"/>
                  </a:lnTo>
                  <a:lnTo>
                    <a:pt x="25211" y="2574"/>
                  </a:lnTo>
                  <a:lnTo>
                    <a:pt x="25217" y="2601"/>
                  </a:lnTo>
                  <a:lnTo>
                    <a:pt x="25224" y="2613"/>
                  </a:lnTo>
                  <a:lnTo>
                    <a:pt x="25231" y="2602"/>
                  </a:lnTo>
                  <a:lnTo>
                    <a:pt x="25238" y="2573"/>
                  </a:lnTo>
                  <a:lnTo>
                    <a:pt x="25245" y="2535"/>
                  </a:lnTo>
                  <a:lnTo>
                    <a:pt x="25252" y="2504"/>
                  </a:lnTo>
                  <a:lnTo>
                    <a:pt x="25259" y="2493"/>
                  </a:lnTo>
                  <a:lnTo>
                    <a:pt x="25266" y="2511"/>
                  </a:lnTo>
                  <a:lnTo>
                    <a:pt x="25272" y="2554"/>
                  </a:lnTo>
                  <a:lnTo>
                    <a:pt x="25279" y="2610"/>
                  </a:lnTo>
                  <a:lnTo>
                    <a:pt x="25286" y="2664"/>
                  </a:lnTo>
                  <a:lnTo>
                    <a:pt x="25293" y="2702"/>
                  </a:lnTo>
                  <a:lnTo>
                    <a:pt x="25300" y="2716"/>
                  </a:lnTo>
                  <a:lnTo>
                    <a:pt x="25307" y="2707"/>
                  </a:lnTo>
                  <a:lnTo>
                    <a:pt x="25314" y="2679"/>
                  </a:lnTo>
                  <a:lnTo>
                    <a:pt x="25320" y="2641"/>
                  </a:lnTo>
                  <a:lnTo>
                    <a:pt x="25327" y="2599"/>
                  </a:lnTo>
                  <a:lnTo>
                    <a:pt x="25334" y="2557"/>
                  </a:lnTo>
                  <a:lnTo>
                    <a:pt x="25341" y="2514"/>
                  </a:lnTo>
                  <a:lnTo>
                    <a:pt x="25348" y="2466"/>
                  </a:lnTo>
                  <a:lnTo>
                    <a:pt x="25355" y="2412"/>
                  </a:lnTo>
                  <a:lnTo>
                    <a:pt x="25362" y="2354"/>
                  </a:lnTo>
                  <a:lnTo>
                    <a:pt x="25369" y="2298"/>
                  </a:lnTo>
                  <a:lnTo>
                    <a:pt x="25375" y="2253"/>
                  </a:lnTo>
                  <a:lnTo>
                    <a:pt x="25382" y="2231"/>
                  </a:lnTo>
                  <a:lnTo>
                    <a:pt x="25389" y="2238"/>
                  </a:lnTo>
                  <a:lnTo>
                    <a:pt x="25396" y="2275"/>
                  </a:lnTo>
                  <a:lnTo>
                    <a:pt x="25403" y="2334"/>
                  </a:lnTo>
                  <a:lnTo>
                    <a:pt x="25410" y="2403"/>
                  </a:lnTo>
                  <a:lnTo>
                    <a:pt x="25417" y="2465"/>
                  </a:lnTo>
                  <a:lnTo>
                    <a:pt x="25424" y="2506"/>
                  </a:lnTo>
                  <a:lnTo>
                    <a:pt x="25430" y="2520"/>
                  </a:lnTo>
                  <a:lnTo>
                    <a:pt x="25437" y="2509"/>
                  </a:lnTo>
                  <a:lnTo>
                    <a:pt x="25445" y="2484"/>
                  </a:lnTo>
                  <a:lnTo>
                    <a:pt x="25451" y="2461"/>
                  </a:lnTo>
                  <a:lnTo>
                    <a:pt x="25458" y="2451"/>
                  </a:lnTo>
                  <a:lnTo>
                    <a:pt x="25465" y="2462"/>
                  </a:lnTo>
                  <a:lnTo>
                    <a:pt x="25472" y="2495"/>
                  </a:lnTo>
                  <a:lnTo>
                    <a:pt x="25479" y="2542"/>
                  </a:lnTo>
                  <a:lnTo>
                    <a:pt x="25485" y="2593"/>
                  </a:lnTo>
                  <a:lnTo>
                    <a:pt x="25492" y="2634"/>
                  </a:lnTo>
                  <a:lnTo>
                    <a:pt x="25500" y="2652"/>
                  </a:lnTo>
                  <a:lnTo>
                    <a:pt x="25506" y="2642"/>
                  </a:lnTo>
                  <a:lnTo>
                    <a:pt x="25513" y="2605"/>
                  </a:lnTo>
                  <a:lnTo>
                    <a:pt x="25520" y="2547"/>
                  </a:lnTo>
                  <a:lnTo>
                    <a:pt x="25527" y="2483"/>
                  </a:lnTo>
                  <a:lnTo>
                    <a:pt x="25533" y="2432"/>
                  </a:lnTo>
                  <a:lnTo>
                    <a:pt x="25540" y="2408"/>
                  </a:lnTo>
                  <a:lnTo>
                    <a:pt x="25548" y="2417"/>
                  </a:lnTo>
                  <a:lnTo>
                    <a:pt x="25554" y="2459"/>
                  </a:lnTo>
                  <a:lnTo>
                    <a:pt x="25561" y="2517"/>
                  </a:lnTo>
                  <a:lnTo>
                    <a:pt x="25568" y="2576"/>
                  </a:lnTo>
                  <a:lnTo>
                    <a:pt x="25575" y="2619"/>
                  </a:lnTo>
                  <a:lnTo>
                    <a:pt x="25582" y="2637"/>
                  </a:lnTo>
                  <a:lnTo>
                    <a:pt x="25588" y="2630"/>
                  </a:lnTo>
                  <a:lnTo>
                    <a:pt x="25596" y="2607"/>
                  </a:lnTo>
                  <a:lnTo>
                    <a:pt x="25603" y="2579"/>
                  </a:lnTo>
                  <a:lnTo>
                    <a:pt x="25609" y="2554"/>
                  </a:lnTo>
                  <a:lnTo>
                    <a:pt x="25616" y="2538"/>
                  </a:lnTo>
                  <a:lnTo>
                    <a:pt x="25623" y="2532"/>
                  </a:lnTo>
                  <a:lnTo>
                    <a:pt x="25630" y="2532"/>
                  </a:lnTo>
                  <a:lnTo>
                    <a:pt x="25637" y="2532"/>
                  </a:lnTo>
                  <a:lnTo>
                    <a:pt x="25643" y="2530"/>
                  </a:lnTo>
                  <a:lnTo>
                    <a:pt x="25651" y="2523"/>
                  </a:lnTo>
                  <a:lnTo>
                    <a:pt x="25658" y="2514"/>
                  </a:lnTo>
                  <a:lnTo>
                    <a:pt x="25664" y="2504"/>
                  </a:lnTo>
                  <a:lnTo>
                    <a:pt x="25671" y="2496"/>
                  </a:lnTo>
                  <a:lnTo>
                    <a:pt x="25678" y="2491"/>
                  </a:lnTo>
                  <a:lnTo>
                    <a:pt x="25685" y="2489"/>
                  </a:lnTo>
                  <a:lnTo>
                    <a:pt x="25692" y="2492"/>
                  </a:lnTo>
                  <a:lnTo>
                    <a:pt x="25699" y="2496"/>
                  </a:lnTo>
                  <a:lnTo>
                    <a:pt x="25706" y="2500"/>
                  </a:lnTo>
                  <a:lnTo>
                    <a:pt x="25713" y="2504"/>
                  </a:lnTo>
                  <a:lnTo>
                    <a:pt x="25719" y="2510"/>
                  </a:lnTo>
                  <a:lnTo>
                    <a:pt x="25726" y="2519"/>
                  </a:lnTo>
                  <a:lnTo>
                    <a:pt x="25733" y="2531"/>
                  </a:lnTo>
                  <a:lnTo>
                    <a:pt x="25740" y="2546"/>
                  </a:lnTo>
                  <a:lnTo>
                    <a:pt x="25746" y="2559"/>
                  </a:lnTo>
                  <a:lnTo>
                    <a:pt x="25754" y="2567"/>
                  </a:lnTo>
                  <a:lnTo>
                    <a:pt x="25761" y="2568"/>
                  </a:lnTo>
                  <a:lnTo>
                    <a:pt x="25767" y="2561"/>
                  </a:lnTo>
                  <a:lnTo>
                    <a:pt x="25774" y="2554"/>
                  </a:lnTo>
                  <a:lnTo>
                    <a:pt x="25781" y="2554"/>
                  </a:lnTo>
                  <a:lnTo>
                    <a:pt x="25788" y="2567"/>
                  </a:lnTo>
                  <a:lnTo>
                    <a:pt x="25795" y="2596"/>
                  </a:lnTo>
                  <a:lnTo>
                    <a:pt x="25802" y="2638"/>
                  </a:lnTo>
                  <a:lnTo>
                    <a:pt x="25809" y="2683"/>
                  </a:lnTo>
                  <a:lnTo>
                    <a:pt x="25816" y="2721"/>
                  </a:lnTo>
                  <a:lnTo>
                    <a:pt x="25822" y="2743"/>
                  </a:lnTo>
                  <a:lnTo>
                    <a:pt x="25829" y="2744"/>
                  </a:lnTo>
                  <a:lnTo>
                    <a:pt x="25836" y="2725"/>
                  </a:lnTo>
                  <a:lnTo>
                    <a:pt x="25843" y="2694"/>
                  </a:lnTo>
                  <a:lnTo>
                    <a:pt x="25850" y="2660"/>
                  </a:lnTo>
                  <a:lnTo>
                    <a:pt x="25857" y="2637"/>
                  </a:lnTo>
                  <a:lnTo>
                    <a:pt x="25864" y="2636"/>
                  </a:lnTo>
                  <a:lnTo>
                    <a:pt x="25871" y="2660"/>
                  </a:lnTo>
                  <a:lnTo>
                    <a:pt x="25877" y="2703"/>
                  </a:lnTo>
                  <a:lnTo>
                    <a:pt x="25884" y="2754"/>
                  </a:lnTo>
                  <a:lnTo>
                    <a:pt x="25891" y="2800"/>
                  </a:lnTo>
                  <a:lnTo>
                    <a:pt x="25898" y="2825"/>
                  </a:lnTo>
                  <a:lnTo>
                    <a:pt x="25905" y="2824"/>
                  </a:lnTo>
                  <a:lnTo>
                    <a:pt x="25912" y="2796"/>
                  </a:lnTo>
                  <a:lnTo>
                    <a:pt x="25919" y="2748"/>
                  </a:lnTo>
                  <a:lnTo>
                    <a:pt x="25926" y="2690"/>
                  </a:lnTo>
                  <a:lnTo>
                    <a:pt x="25932" y="2634"/>
                  </a:lnTo>
                  <a:lnTo>
                    <a:pt x="25939" y="2589"/>
                  </a:lnTo>
                  <a:lnTo>
                    <a:pt x="25946" y="2561"/>
                  </a:lnTo>
                  <a:lnTo>
                    <a:pt x="25953" y="2552"/>
                  </a:lnTo>
                  <a:lnTo>
                    <a:pt x="25960" y="2559"/>
                  </a:lnTo>
                  <a:lnTo>
                    <a:pt x="25967" y="2580"/>
                  </a:lnTo>
                  <a:lnTo>
                    <a:pt x="25974" y="2603"/>
                  </a:lnTo>
                  <a:lnTo>
                    <a:pt x="25981" y="2620"/>
                  </a:lnTo>
                  <a:lnTo>
                    <a:pt x="25987" y="2618"/>
                  </a:lnTo>
                  <a:lnTo>
                    <a:pt x="25994" y="2593"/>
                  </a:lnTo>
                  <a:lnTo>
                    <a:pt x="26001" y="2542"/>
                  </a:lnTo>
                  <a:lnTo>
                    <a:pt x="26008" y="2470"/>
                  </a:lnTo>
                  <a:lnTo>
                    <a:pt x="26015" y="2384"/>
                  </a:lnTo>
                  <a:lnTo>
                    <a:pt x="26022" y="2294"/>
                  </a:lnTo>
                  <a:lnTo>
                    <a:pt x="26029" y="2211"/>
                  </a:lnTo>
                  <a:lnTo>
                    <a:pt x="26035" y="2143"/>
                  </a:lnTo>
                  <a:lnTo>
                    <a:pt x="26042" y="2097"/>
                  </a:lnTo>
                  <a:lnTo>
                    <a:pt x="26049" y="2077"/>
                  </a:lnTo>
                  <a:lnTo>
                    <a:pt x="26056" y="2085"/>
                  </a:lnTo>
                  <a:lnTo>
                    <a:pt x="26063" y="2116"/>
                  </a:lnTo>
                  <a:lnTo>
                    <a:pt x="26070" y="2163"/>
                  </a:lnTo>
                  <a:lnTo>
                    <a:pt x="26077" y="2221"/>
                  </a:lnTo>
                  <a:lnTo>
                    <a:pt x="26084" y="2278"/>
                  </a:lnTo>
                  <a:lnTo>
                    <a:pt x="26090" y="2327"/>
                  </a:lnTo>
                  <a:lnTo>
                    <a:pt x="26097" y="2361"/>
                  </a:lnTo>
                  <a:lnTo>
                    <a:pt x="26105" y="2376"/>
                  </a:lnTo>
                  <a:lnTo>
                    <a:pt x="26111" y="2371"/>
                  </a:lnTo>
                  <a:lnTo>
                    <a:pt x="26118" y="2351"/>
                  </a:lnTo>
                  <a:lnTo>
                    <a:pt x="26125" y="2323"/>
                  </a:lnTo>
                  <a:lnTo>
                    <a:pt x="26132" y="2298"/>
                  </a:lnTo>
                  <a:lnTo>
                    <a:pt x="26139" y="2286"/>
                  </a:lnTo>
                  <a:lnTo>
                    <a:pt x="26145" y="2291"/>
                  </a:lnTo>
                  <a:lnTo>
                    <a:pt x="26153" y="2314"/>
                  </a:lnTo>
                  <a:lnTo>
                    <a:pt x="26160" y="2349"/>
                  </a:lnTo>
                  <a:lnTo>
                    <a:pt x="26166" y="2390"/>
                  </a:lnTo>
                  <a:lnTo>
                    <a:pt x="26173" y="2430"/>
                  </a:lnTo>
                  <a:lnTo>
                    <a:pt x="26180" y="2460"/>
                  </a:lnTo>
                  <a:lnTo>
                    <a:pt x="26187" y="2477"/>
                  </a:lnTo>
                  <a:lnTo>
                    <a:pt x="26194" y="2478"/>
                  </a:lnTo>
                  <a:lnTo>
                    <a:pt x="26200" y="2466"/>
                  </a:lnTo>
                  <a:lnTo>
                    <a:pt x="26208" y="2441"/>
                  </a:lnTo>
                  <a:lnTo>
                    <a:pt x="26215" y="2409"/>
                  </a:lnTo>
                  <a:lnTo>
                    <a:pt x="26221" y="2374"/>
                  </a:lnTo>
                  <a:lnTo>
                    <a:pt x="26228" y="2341"/>
                  </a:lnTo>
                  <a:lnTo>
                    <a:pt x="26235" y="2320"/>
                  </a:lnTo>
                  <a:lnTo>
                    <a:pt x="26242" y="2313"/>
                  </a:lnTo>
                  <a:lnTo>
                    <a:pt x="26248" y="2328"/>
                  </a:lnTo>
                  <a:lnTo>
                    <a:pt x="26256" y="2367"/>
                  </a:lnTo>
                  <a:lnTo>
                    <a:pt x="26263" y="2428"/>
                  </a:lnTo>
                  <a:lnTo>
                    <a:pt x="26269" y="2509"/>
                  </a:lnTo>
                  <a:lnTo>
                    <a:pt x="26276" y="2596"/>
                  </a:lnTo>
                  <a:lnTo>
                    <a:pt x="26283" y="2684"/>
                  </a:lnTo>
                  <a:lnTo>
                    <a:pt x="26290" y="2760"/>
                  </a:lnTo>
                  <a:lnTo>
                    <a:pt x="26297" y="2817"/>
                  </a:lnTo>
                  <a:lnTo>
                    <a:pt x="26304" y="2853"/>
                  </a:lnTo>
                  <a:lnTo>
                    <a:pt x="26311" y="2868"/>
                  </a:lnTo>
                  <a:lnTo>
                    <a:pt x="26318" y="2868"/>
                  </a:lnTo>
                  <a:lnTo>
                    <a:pt x="26324" y="2855"/>
                  </a:lnTo>
                  <a:lnTo>
                    <a:pt x="26331" y="2835"/>
                  </a:lnTo>
                  <a:lnTo>
                    <a:pt x="26338" y="2808"/>
                  </a:lnTo>
                  <a:lnTo>
                    <a:pt x="26345" y="2777"/>
                  </a:lnTo>
                  <a:lnTo>
                    <a:pt x="26352" y="2742"/>
                  </a:lnTo>
                  <a:lnTo>
                    <a:pt x="26359" y="2703"/>
                  </a:lnTo>
                  <a:lnTo>
                    <a:pt x="26366" y="2665"/>
                  </a:lnTo>
                  <a:lnTo>
                    <a:pt x="26373" y="2633"/>
                  </a:lnTo>
                  <a:lnTo>
                    <a:pt x="26379" y="2613"/>
                  </a:lnTo>
                  <a:lnTo>
                    <a:pt x="26386" y="2613"/>
                  </a:lnTo>
                  <a:lnTo>
                    <a:pt x="26393" y="2634"/>
                  </a:lnTo>
                  <a:lnTo>
                    <a:pt x="26400" y="2678"/>
                  </a:lnTo>
                  <a:lnTo>
                    <a:pt x="26407" y="2732"/>
                  </a:lnTo>
                  <a:lnTo>
                    <a:pt x="26414" y="2784"/>
                  </a:lnTo>
                  <a:lnTo>
                    <a:pt x="26421" y="2816"/>
                  </a:lnTo>
                  <a:lnTo>
                    <a:pt x="26428" y="2817"/>
                  </a:lnTo>
                  <a:lnTo>
                    <a:pt x="26434" y="2782"/>
                  </a:lnTo>
                  <a:lnTo>
                    <a:pt x="26441" y="2721"/>
                  </a:lnTo>
                  <a:lnTo>
                    <a:pt x="26448" y="2651"/>
                  </a:lnTo>
                  <a:lnTo>
                    <a:pt x="26455" y="2595"/>
                  </a:lnTo>
                  <a:lnTo>
                    <a:pt x="26462" y="2571"/>
                  </a:lnTo>
                  <a:lnTo>
                    <a:pt x="26469" y="2589"/>
                  </a:lnTo>
                  <a:lnTo>
                    <a:pt x="26476" y="2646"/>
                  </a:lnTo>
                  <a:lnTo>
                    <a:pt x="26482" y="2731"/>
                  </a:lnTo>
                  <a:lnTo>
                    <a:pt x="26489" y="2819"/>
                  </a:lnTo>
                  <a:lnTo>
                    <a:pt x="26496" y="2890"/>
                  </a:lnTo>
                  <a:lnTo>
                    <a:pt x="26503" y="2928"/>
                  </a:lnTo>
                  <a:lnTo>
                    <a:pt x="26510" y="2927"/>
                  </a:lnTo>
                  <a:lnTo>
                    <a:pt x="26517" y="2893"/>
                  </a:lnTo>
                  <a:lnTo>
                    <a:pt x="26524" y="2841"/>
                  </a:lnTo>
                  <a:lnTo>
                    <a:pt x="26531" y="2788"/>
                  </a:lnTo>
                  <a:lnTo>
                    <a:pt x="26537" y="2754"/>
                  </a:lnTo>
                  <a:lnTo>
                    <a:pt x="26544" y="2750"/>
                  </a:lnTo>
                  <a:lnTo>
                    <a:pt x="26551" y="2780"/>
                  </a:lnTo>
                  <a:lnTo>
                    <a:pt x="26558" y="2836"/>
                  </a:lnTo>
                  <a:lnTo>
                    <a:pt x="26565" y="2906"/>
                  </a:lnTo>
                  <a:lnTo>
                    <a:pt x="26572" y="2970"/>
                  </a:lnTo>
                  <a:lnTo>
                    <a:pt x="26579" y="3014"/>
                  </a:lnTo>
                  <a:lnTo>
                    <a:pt x="26586" y="3029"/>
                  </a:lnTo>
                  <a:lnTo>
                    <a:pt x="26592" y="3009"/>
                  </a:lnTo>
                  <a:lnTo>
                    <a:pt x="26599" y="2964"/>
                  </a:lnTo>
                  <a:lnTo>
                    <a:pt x="26606" y="2906"/>
                  </a:lnTo>
                  <a:lnTo>
                    <a:pt x="26613" y="2853"/>
                  </a:lnTo>
                  <a:lnTo>
                    <a:pt x="26620" y="2822"/>
                  </a:lnTo>
                  <a:lnTo>
                    <a:pt x="26627" y="2819"/>
                  </a:lnTo>
                  <a:lnTo>
                    <a:pt x="26634" y="2845"/>
                  </a:lnTo>
                  <a:lnTo>
                    <a:pt x="26641" y="2883"/>
                  </a:lnTo>
                  <a:lnTo>
                    <a:pt x="26647" y="2912"/>
                  </a:lnTo>
                  <a:lnTo>
                    <a:pt x="26654" y="2907"/>
                  </a:lnTo>
                  <a:lnTo>
                    <a:pt x="26662" y="2848"/>
                  </a:lnTo>
                  <a:lnTo>
                    <a:pt x="26668" y="2725"/>
                  </a:lnTo>
                  <a:lnTo>
                    <a:pt x="26675" y="2539"/>
                  </a:lnTo>
                  <a:lnTo>
                    <a:pt x="26682" y="2305"/>
                  </a:lnTo>
                  <a:lnTo>
                    <a:pt x="26689" y="2048"/>
                  </a:lnTo>
                  <a:lnTo>
                    <a:pt x="26695" y="1793"/>
                  </a:lnTo>
                  <a:lnTo>
                    <a:pt x="26702" y="1565"/>
                  </a:lnTo>
                  <a:lnTo>
                    <a:pt x="26710" y="1382"/>
                  </a:lnTo>
                  <a:lnTo>
                    <a:pt x="26716" y="1255"/>
                  </a:lnTo>
                  <a:lnTo>
                    <a:pt x="26723" y="1186"/>
                  </a:lnTo>
                  <a:lnTo>
                    <a:pt x="26730" y="1175"/>
                  </a:lnTo>
                  <a:lnTo>
                    <a:pt x="26737" y="1212"/>
                  </a:lnTo>
                  <a:lnTo>
                    <a:pt x="26744" y="1293"/>
                  </a:lnTo>
                  <a:lnTo>
                    <a:pt x="26750" y="1408"/>
                  </a:lnTo>
                  <a:lnTo>
                    <a:pt x="26757" y="1544"/>
                  </a:lnTo>
                  <a:lnTo>
                    <a:pt x="26765" y="1690"/>
                  </a:lnTo>
                  <a:lnTo>
                    <a:pt x="26771" y="1830"/>
                  </a:lnTo>
                  <a:lnTo>
                    <a:pt x="26778" y="1948"/>
                  </a:lnTo>
                  <a:lnTo>
                    <a:pt x="26785" y="2035"/>
                  </a:lnTo>
                  <a:lnTo>
                    <a:pt x="26792" y="2086"/>
                  </a:lnTo>
                  <a:lnTo>
                    <a:pt x="26799" y="2103"/>
                  </a:lnTo>
                  <a:lnTo>
                    <a:pt x="26805" y="2093"/>
                  </a:lnTo>
                  <a:lnTo>
                    <a:pt x="26813" y="2070"/>
                  </a:lnTo>
                  <a:lnTo>
                    <a:pt x="26820" y="2048"/>
                  </a:lnTo>
                  <a:lnTo>
                    <a:pt x="26826" y="2037"/>
                  </a:lnTo>
                  <a:lnTo>
                    <a:pt x="26833" y="2041"/>
                  </a:lnTo>
                  <a:lnTo>
                    <a:pt x="26840" y="2059"/>
                  </a:lnTo>
                  <a:lnTo>
                    <a:pt x="26847" y="2084"/>
                  </a:lnTo>
                  <a:lnTo>
                    <a:pt x="26854" y="2108"/>
                  </a:lnTo>
                  <a:lnTo>
                    <a:pt x="26861" y="2126"/>
                  </a:lnTo>
                  <a:lnTo>
                    <a:pt x="26868" y="2137"/>
                  </a:lnTo>
                  <a:lnTo>
                    <a:pt x="26875" y="2146"/>
                  </a:lnTo>
                  <a:lnTo>
                    <a:pt x="26881" y="2162"/>
                  </a:lnTo>
                  <a:lnTo>
                    <a:pt x="26888" y="2187"/>
                  </a:lnTo>
                  <a:lnTo>
                    <a:pt x="26895" y="2224"/>
                  </a:lnTo>
                  <a:lnTo>
                    <a:pt x="26902" y="2265"/>
                  </a:lnTo>
                  <a:lnTo>
                    <a:pt x="26909" y="2296"/>
                  </a:lnTo>
                  <a:lnTo>
                    <a:pt x="26916" y="2303"/>
                  </a:lnTo>
                  <a:lnTo>
                    <a:pt x="26923" y="2279"/>
                  </a:lnTo>
                  <a:lnTo>
                    <a:pt x="26929" y="2221"/>
                  </a:lnTo>
                  <a:lnTo>
                    <a:pt x="26936" y="2141"/>
                  </a:lnTo>
                  <a:lnTo>
                    <a:pt x="26943" y="2055"/>
                  </a:lnTo>
                  <a:lnTo>
                    <a:pt x="26950" y="1989"/>
                  </a:lnTo>
                  <a:lnTo>
                    <a:pt x="26957" y="1961"/>
                  </a:lnTo>
                  <a:lnTo>
                    <a:pt x="26964" y="1983"/>
                  </a:lnTo>
                  <a:lnTo>
                    <a:pt x="26971" y="2054"/>
                  </a:lnTo>
                  <a:lnTo>
                    <a:pt x="26978" y="2166"/>
                  </a:lnTo>
                  <a:lnTo>
                    <a:pt x="26984" y="2304"/>
                  </a:lnTo>
                  <a:lnTo>
                    <a:pt x="26991" y="2454"/>
                  </a:lnTo>
                  <a:lnTo>
                    <a:pt x="26998" y="2604"/>
                  </a:lnTo>
                  <a:lnTo>
                    <a:pt x="27005" y="2751"/>
                  </a:lnTo>
                  <a:lnTo>
                    <a:pt x="27012" y="2898"/>
                  </a:lnTo>
                  <a:lnTo>
                    <a:pt x="27019" y="3053"/>
                  </a:lnTo>
                  <a:lnTo>
                    <a:pt x="27026" y="3226"/>
                  </a:lnTo>
                  <a:lnTo>
                    <a:pt x="27033" y="3423"/>
                  </a:lnTo>
                  <a:lnTo>
                    <a:pt x="27039" y="3645"/>
                  </a:lnTo>
                  <a:lnTo>
                    <a:pt x="27046" y="3887"/>
                  </a:lnTo>
                  <a:lnTo>
                    <a:pt x="27053" y="4135"/>
                  </a:lnTo>
                  <a:lnTo>
                    <a:pt x="27060" y="4375"/>
                  </a:lnTo>
                  <a:lnTo>
                    <a:pt x="27067" y="4589"/>
                  </a:lnTo>
                  <a:lnTo>
                    <a:pt x="27074" y="4765"/>
                  </a:lnTo>
                  <a:lnTo>
                    <a:pt x="27081" y="4890"/>
                  </a:lnTo>
                  <a:lnTo>
                    <a:pt x="27088" y="4962"/>
                  </a:lnTo>
                  <a:lnTo>
                    <a:pt x="27094" y="4984"/>
                  </a:lnTo>
                  <a:lnTo>
                    <a:pt x="27101" y="4969"/>
                  </a:lnTo>
                  <a:lnTo>
                    <a:pt x="27108" y="4932"/>
                  </a:lnTo>
                  <a:lnTo>
                    <a:pt x="27115" y="4887"/>
                  </a:lnTo>
                  <a:lnTo>
                    <a:pt x="27122" y="4846"/>
                  </a:lnTo>
                  <a:lnTo>
                    <a:pt x="27129" y="4808"/>
                  </a:lnTo>
                  <a:lnTo>
                    <a:pt x="27136" y="4760"/>
                  </a:lnTo>
                  <a:lnTo>
                    <a:pt x="27143" y="4679"/>
                  </a:lnTo>
                  <a:lnTo>
                    <a:pt x="27149" y="4534"/>
                  </a:lnTo>
                  <a:lnTo>
                    <a:pt x="27156" y="4305"/>
                  </a:lnTo>
                  <a:lnTo>
                    <a:pt x="27163" y="3974"/>
                  </a:lnTo>
                  <a:lnTo>
                    <a:pt x="27170" y="3544"/>
                  </a:lnTo>
                  <a:lnTo>
                    <a:pt x="27177" y="3038"/>
                  </a:lnTo>
                  <a:lnTo>
                    <a:pt x="27184" y="2493"/>
                  </a:lnTo>
                  <a:lnTo>
                    <a:pt x="27191" y="1951"/>
                  </a:lnTo>
                  <a:lnTo>
                    <a:pt x="27197" y="1460"/>
                  </a:lnTo>
                  <a:lnTo>
                    <a:pt x="27204" y="1053"/>
                  </a:lnTo>
                  <a:lnTo>
                    <a:pt x="27211" y="751"/>
                  </a:lnTo>
                  <a:lnTo>
                    <a:pt x="27218" y="559"/>
                  </a:lnTo>
                  <a:lnTo>
                    <a:pt x="27225" y="463"/>
                  </a:lnTo>
                  <a:lnTo>
                    <a:pt x="27232" y="441"/>
                  </a:lnTo>
                  <a:lnTo>
                    <a:pt x="27239" y="468"/>
                  </a:lnTo>
                  <a:lnTo>
                    <a:pt x="27246" y="518"/>
                  </a:lnTo>
                  <a:lnTo>
                    <a:pt x="27252" y="576"/>
                  </a:lnTo>
                  <a:lnTo>
                    <a:pt x="27259" y="634"/>
                  </a:lnTo>
                  <a:lnTo>
                    <a:pt x="27267" y="694"/>
                  </a:lnTo>
                  <a:lnTo>
                    <a:pt x="27273" y="764"/>
                  </a:lnTo>
                  <a:lnTo>
                    <a:pt x="27280" y="856"/>
                  </a:lnTo>
                  <a:lnTo>
                    <a:pt x="27287" y="978"/>
                  </a:lnTo>
                  <a:lnTo>
                    <a:pt x="27294" y="1132"/>
                  </a:lnTo>
                  <a:lnTo>
                    <a:pt x="27301" y="1314"/>
                  </a:lnTo>
                  <a:lnTo>
                    <a:pt x="27307" y="1511"/>
                  </a:lnTo>
                  <a:lnTo>
                    <a:pt x="27314" y="1707"/>
                  </a:lnTo>
                  <a:lnTo>
                    <a:pt x="27322" y="1886"/>
                  </a:lnTo>
                  <a:lnTo>
                    <a:pt x="27328" y="2032"/>
                  </a:lnTo>
                  <a:lnTo>
                    <a:pt x="27335" y="2139"/>
                  </a:lnTo>
                  <a:lnTo>
                    <a:pt x="27342" y="2206"/>
                  </a:lnTo>
                  <a:lnTo>
                    <a:pt x="27349" y="2240"/>
                  </a:lnTo>
                  <a:lnTo>
                    <a:pt x="27356" y="2256"/>
                  </a:lnTo>
                  <a:lnTo>
                    <a:pt x="27362" y="2267"/>
                  </a:lnTo>
                  <a:lnTo>
                    <a:pt x="27370" y="2287"/>
                  </a:lnTo>
                  <a:lnTo>
                    <a:pt x="27377" y="2321"/>
                  </a:lnTo>
                  <a:lnTo>
                    <a:pt x="27383" y="2372"/>
                  </a:lnTo>
                  <a:lnTo>
                    <a:pt x="27390" y="2431"/>
                  </a:lnTo>
                  <a:lnTo>
                    <a:pt x="27397" y="2492"/>
                  </a:lnTo>
                  <a:lnTo>
                    <a:pt x="27404" y="2544"/>
                  </a:lnTo>
                  <a:lnTo>
                    <a:pt x="27410" y="2580"/>
                  </a:lnTo>
                  <a:lnTo>
                    <a:pt x="27418" y="2595"/>
                  </a:lnTo>
                  <a:lnTo>
                    <a:pt x="27425" y="2590"/>
                  </a:lnTo>
                  <a:lnTo>
                    <a:pt x="27431" y="2571"/>
                  </a:lnTo>
                  <a:lnTo>
                    <a:pt x="27438" y="2547"/>
                  </a:lnTo>
                  <a:lnTo>
                    <a:pt x="27445" y="2524"/>
                  </a:lnTo>
                  <a:lnTo>
                    <a:pt x="27452" y="2510"/>
                  </a:lnTo>
                  <a:lnTo>
                    <a:pt x="27459" y="2510"/>
                  </a:lnTo>
                  <a:lnTo>
                    <a:pt x="27465" y="2523"/>
                  </a:lnTo>
                  <a:lnTo>
                    <a:pt x="27473" y="2549"/>
                  </a:lnTo>
                  <a:lnTo>
                    <a:pt x="27480" y="2586"/>
                  </a:lnTo>
                  <a:lnTo>
                    <a:pt x="27486" y="2629"/>
                  </a:lnTo>
                  <a:lnTo>
                    <a:pt x="27493" y="2672"/>
                  </a:lnTo>
                  <a:lnTo>
                    <a:pt x="27500" y="2710"/>
                  </a:lnTo>
                  <a:lnTo>
                    <a:pt x="27507" y="2740"/>
                  </a:lnTo>
                  <a:lnTo>
                    <a:pt x="27510" y="2749"/>
                  </a:lnTo>
                </a:path>
              </a:pathLst>
            </a:custGeom>
            <a:noFill/>
            <a:ln w="1872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4" name="Freihandform: Form 25"/>
            <p:cNvSpPr/>
            <p:nvPr/>
          </p:nvSpPr>
          <p:spPr>
            <a:xfrm>
              <a:off x="3189960" y="6609600"/>
              <a:ext cx="61200" cy="8496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4960"/>
                <a:gd name="textAreaBottom" fmla="*/ 85320 h 84960"/>
              </a:gdLst>
              <a:ahLst/>
              <a:cxnLst/>
              <a:rect l="textAreaLeft" t="textAreaTop" r="textAreaRight" b="textAreaBottom"/>
              <a:pathLst>
                <a:path w="133" h="183">
                  <a:moveTo>
                    <a:pt x="66" y="0"/>
                  </a:moveTo>
                  <a:lnTo>
                    <a:pt x="66" y="182"/>
                  </a:lnTo>
                  <a:moveTo>
                    <a:pt x="0" y="91"/>
                  </a:moveTo>
                  <a:lnTo>
                    <a:pt x="132" y="91"/>
                  </a:lnTo>
                  <a:moveTo>
                    <a:pt x="21" y="27"/>
                  </a:moveTo>
                  <a:lnTo>
                    <a:pt x="113" y="155"/>
                  </a:lnTo>
                  <a:moveTo>
                    <a:pt x="21" y="155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320" rIns="90000" bIns="403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5" name="Freihandform: Form 26"/>
            <p:cNvSpPr/>
            <p:nvPr/>
          </p:nvSpPr>
          <p:spPr>
            <a:xfrm>
              <a:off x="4549680" y="6517800"/>
              <a:ext cx="60840" cy="8496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84960"/>
                <a:gd name="textAreaBottom" fmla="*/ 85320 h 8496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7" y="0"/>
                  </a:moveTo>
                  <a:lnTo>
                    <a:pt x="67" y="182"/>
                  </a:lnTo>
                  <a:moveTo>
                    <a:pt x="0" y="92"/>
                  </a:moveTo>
                  <a:lnTo>
                    <a:pt x="133" y="92"/>
                  </a:lnTo>
                  <a:moveTo>
                    <a:pt x="21" y="28"/>
                  </a:moveTo>
                  <a:lnTo>
                    <a:pt x="113" y="155"/>
                  </a:lnTo>
                  <a:moveTo>
                    <a:pt x="21" y="155"/>
                  </a:moveTo>
                  <a:lnTo>
                    <a:pt x="113" y="28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320" rIns="90000" bIns="403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6" name="Freihandform: Form 27"/>
            <p:cNvSpPr/>
            <p:nvPr/>
          </p:nvSpPr>
          <p:spPr>
            <a:xfrm>
              <a:off x="5885280" y="6575040"/>
              <a:ext cx="62280" cy="84960"/>
            </a:xfrm>
            <a:custGeom>
              <a:avLst/>
              <a:gdLst>
                <a:gd name="textAreaLeft" fmla="*/ 0 w 62280"/>
                <a:gd name="textAreaRight" fmla="*/ 62640 w 62280"/>
                <a:gd name="textAreaTop" fmla="*/ 0 h 84960"/>
                <a:gd name="textAreaBottom" fmla="*/ 85320 h 84960"/>
              </a:gdLst>
              <a:ahLst/>
              <a:cxnLst/>
              <a:rect l="textAreaLeft" t="textAreaTop" r="textAreaRight" b="textAreaBottom"/>
              <a:pathLst>
                <a:path w="134" h="182">
                  <a:moveTo>
                    <a:pt x="67" y="0"/>
                  </a:moveTo>
                  <a:lnTo>
                    <a:pt x="67" y="181"/>
                  </a:lnTo>
                  <a:moveTo>
                    <a:pt x="0" y="90"/>
                  </a:moveTo>
                  <a:lnTo>
                    <a:pt x="133" y="90"/>
                  </a:lnTo>
                  <a:moveTo>
                    <a:pt x="20" y="27"/>
                  </a:moveTo>
                  <a:lnTo>
                    <a:pt x="113" y="154"/>
                  </a:lnTo>
                  <a:moveTo>
                    <a:pt x="20" y="154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320" rIns="90000" bIns="403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7" name="Freihandform: Form 28"/>
            <p:cNvSpPr/>
            <p:nvPr/>
          </p:nvSpPr>
          <p:spPr>
            <a:xfrm>
              <a:off x="7259760" y="6647040"/>
              <a:ext cx="60480" cy="84600"/>
            </a:xfrm>
            <a:custGeom>
              <a:avLst/>
              <a:gdLst>
                <a:gd name="textAreaLeft" fmla="*/ 0 w 60480"/>
                <a:gd name="textAreaRight" fmla="*/ 60840 w 60480"/>
                <a:gd name="textAreaTop" fmla="*/ 0 h 84600"/>
                <a:gd name="textAreaBottom" fmla="*/ 84960 h 84600"/>
              </a:gdLst>
              <a:ahLst/>
              <a:cxnLst/>
              <a:rect l="textAreaLeft" t="textAreaTop" r="textAreaRight" b="textAreaBottom"/>
              <a:pathLst>
                <a:path w="133" h="183">
                  <a:moveTo>
                    <a:pt x="66" y="0"/>
                  </a:moveTo>
                  <a:lnTo>
                    <a:pt x="66" y="182"/>
                  </a:lnTo>
                  <a:moveTo>
                    <a:pt x="0" y="90"/>
                  </a:moveTo>
                  <a:lnTo>
                    <a:pt x="132" y="90"/>
                  </a:lnTo>
                  <a:moveTo>
                    <a:pt x="19" y="27"/>
                  </a:moveTo>
                  <a:lnTo>
                    <a:pt x="112" y="154"/>
                  </a:lnTo>
                  <a:moveTo>
                    <a:pt x="19" y="154"/>
                  </a:moveTo>
                  <a:lnTo>
                    <a:pt x="112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960" rIns="90000" bIns="3996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8" name="Freihandform: Form 29"/>
            <p:cNvSpPr/>
            <p:nvPr/>
          </p:nvSpPr>
          <p:spPr>
            <a:xfrm>
              <a:off x="8598600" y="6420240"/>
              <a:ext cx="61560" cy="85680"/>
            </a:xfrm>
            <a:custGeom>
              <a:avLst/>
              <a:gdLst>
                <a:gd name="textAreaLeft" fmla="*/ 0 w 61560"/>
                <a:gd name="textAreaRight" fmla="*/ 61920 w 61560"/>
                <a:gd name="textAreaTop" fmla="*/ 0 h 85680"/>
                <a:gd name="textAreaBottom" fmla="*/ 86040 h 8568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7" y="0"/>
                  </a:moveTo>
                  <a:lnTo>
                    <a:pt x="67" y="182"/>
                  </a:lnTo>
                  <a:moveTo>
                    <a:pt x="0" y="91"/>
                  </a:moveTo>
                  <a:lnTo>
                    <a:pt x="133" y="91"/>
                  </a:lnTo>
                  <a:moveTo>
                    <a:pt x="21" y="27"/>
                  </a:moveTo>
                  <a:lnTo>
                    <a:pt x="113" y="154"/>
                  </a:lnTo>
                  <a:moveTo>
                    <a:pt x="21" y="154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1040" rIns="90000" bIns="4104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9" name="Freihandform: Form 30"/>
            <p:cNvSpPr/>
            <p:nvPr/>
          </p:nvSpPr>
          <p:spPr>
            <a:xfrm>
              <a:off x="9975240" y="6414120"/>
              <a:ext cx="60840" cy="8532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85320"/>
                <a:gd name="textAreaBottom" fmla="*/ 85680 h 85320"/>
              </a:gdLst>
              <a:ahLst/>
              <a:cxnLst/>
              <a:rect l="textAreaLeft" t="textAreaTop" r="textAreaRight" b="textAreaBottom"/>
              <a:pathLst>
                <a:path w="134" h="182">
                  <a:moveTo>
                    <a:pt x="66" y="0"/>
                  </a:moveTo>
                  <a:lnTo>
                    <a:pt x="66" y="181"/>
                  </a:lnTo>
                  <a:moveTo>
                    <a:pt x="0" y="90"/>
                  </a:moveTo>
                  <a:lnTo>
                    <a:pt x="133" y="90"/>
                  </a:lnTo>
                  <a:moveTo>
                    <a:pt x="20" y="27"/>
                  </a:moveTo>
                  <a:lnTo>
                    <a:pt x="113" y="154"/>
                  </a:lnTo>
                  <a:moveTo>
                    <a:pt x="20" y="154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680" rIns="90000" bIns="4068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" name="Freihandform: Form 31"/>
            <p:cNvSpPr/>
            <p:nvPr/>
          </p:nvSpPr>
          <p:spPr>
            <a:xfrm>
              <a:off x="11341800" y="6734160"/>
              <a:ext cx="61200" cy="8532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5320"/>
                <a:gd name="textAreaBottom" fmla="*/ 85680 h 85320"/>
              </a:gdLst>
              <a:ahLst/>
              <a:cxnLst/>
              <a:rect l="textAreaLeft" t="textAreaTop" r="textAreaRight" b="textAreaBottom"/>
              <a:pathLst>
                <a:path w="133" h="183">
                  <a:moveTo>
                    <a:pt x="66" y="0"/>
                  </a:moveTo>
                  <a:lnTo>
                    <a:pt x="66" y="182"/>
                  </a:lnTo>
                  <a:moveTo>
                    <a:pt x="0" y="91"/>
                  </a:moveTo>
                  <a:lnTo>
                    <a:pt x="132" y="91"/>
                  </a:lnTo>
                  <a:moveTo>
                    <a:pt x="20" y="27"/>
                  </a:moveTo>
                  <a:lnTo>
                    <a:pt x="112" y="154"/>
                  </a:lnTo>
                  <a:moveTo>
                    <a:pt x="20" y="154"/>
                  </a:moveTo>
                  <a:lnTo>
                    <a:pt x="112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680" rIns="90000" bIns="4068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1" name="Freihandform: Form 32"/>
            <p:cNvSpPr/>
            <p:nvPr/>
          </p:nvSpPr>
          <p:spPr>
            <a:xfrm>
              <a:off x="12691800" y="6570360"/>
              <a:ext cx="60840" cy="8460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84600"/>
                <a:gd name="textAreaBottom" fmla="*/ 84960 h 84600"/>
              </a:gdLst>
              <a:ahLst/>
              <a:cxnLst/>
              <a:rect l="textAreaLeft" t="textAreaTop" r="textAreaRight" b="textAreaBottom"/>
              <a:pathLst>
                <a:path w="134" h="182">
                  <a:moveTo>
                    <a:pt x="66" y="0"/>
                  </a:moveTo>
                  <a:lnTo>
                    <a:pt x="66" y="181"/>
                  </a:lnTo>
                  <a:moveTo>
                    <a:pt x="0" y="90"/>
                  </a:moveTo>
                  <a:lnTo>
                    <a:pt x="133" y="90"/>
                  </a:lnTo>
                  <a:moveTo>
                    <a:pt x="20" y="27"/>
                  </a:moveTo>
                  <a:lnTo>
                    <a:pt x="113" y="154"/>
                  </a:lnTo>
                  <a:moveTo>
                    <a:pt x="20" y="154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960" rIns="90000" bIns="3996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2" name="Freihandform: Form 33"/>
            <p:cNvSpPr/>
            <p:nvPr/>
          </p:nvSpPr>
          <p:spPr>
            <a:xfrm>
              <a:off x="14074560" y="6746760"/>
              <a:ext cx="61560" cy="85680"/>
            </a:xfrm>
            <a:custGeom>
              <a:avLst/>
              <a:gdLst>
                <a:gd name="textAreaLeft" fmla="*/ 0 w 61560"/>
                <a:gd name="textAreaRight" fmla="*/ 61920 w 61560"/>
                <a:gd name="textAreaTop" fmla="*/ 0 h 85680"/>
                <a:gd name="textAreaBottom" fmla="*/ 86040 h 8568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6" y="0"/>
                  </a:moveTo>
                  <a:lnTo>
                    <a:pt x="66" y="182"/>
                  </a:lnTo>
                  <a:moveTo>
                    <a:pt x="0" y="91"/>
                  </a:moveTo>
                  <a:lnTo>
                    <a:pt x="133" y="91"/>
                  </a:lnTo>
                  <a:moveTo>
                    <a:pt x="20" y="27"/>
                  </a:moveTo>
                  <a:lnTo>
                    <a:pt x="113" y="155"/>
                  </a:lnTo>
                  <a:moveTo>
                    <a:pt x="20" y="155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1040" rIns="90000" bIns="4104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3" name="Freihandform: Form 34"/>
            <p:cNvSpPr/>
            <p:nvPr/>
          </p:nvSpPr>
          <p:spPr>
            <a:xfrm>
              <a:off x="15437520" y="6507720"/>
              <a:ext cx="61200" cy="8604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6040"/>
                <a:gd name="textAreaBottom" fmla="*/ 86400 h 8604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6" y="0"/>
                  </a:moveTo>
                  <a:lnTo>
                    <a:pt x="66" y="182"/>
                  </a:lnTo>
                  <a:moveTo>
                    <a:pt x="0" y="91"/>
                  </a:moveTo>
                  <a:lnTo>
                    <a:pt x="133" y="91"/>
                  </a:lnTo>
                  <a:moveTo>
                    <a:pt x="20" y="27"/>
                  </a:moveTo>
                  <a:lnTo>
                    <a:pt x="113" y="154"/>
                  </a:lnTo>
                  <a:moveTo>
                    <a:pt x="20" y="154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1400" rIns="90000" bIns="414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4" name="Freihandform: Form 35"/>
            <p:cNvSpPr/>
            <p:nvPr/>
          </p:nvSpPr>
          <p:spPr>
            <a:xfrm>
              <a:off x="4169880" y="8305560"/>
              <a:ext cx="60840" cy="8496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84960"/>
                <a:gd name="textAreaBottom" fmla="*/ 85320 h 84960"/>
              </a:gdLst>
              <a:ahLst/>
              <a:cxnLst/>
              <a:rect l="textAreaLeft" t="textAreaTop" r="textAreaRight" b="textAreaBottom"/>
              <a:pathLst>
                <a:path w="133" h="182">
                  <a:moveTo>
                    <a:pt x="66" y="0"/>
                  </a:moveTo>
                  <a:lnTo>
                    <a:pt x="66" y="181"/>
                  </a:lnTo>
                  <a:moveTo>
                    <a:pt x="0" y="91"/>
                  </a:moveTo>
                  <a:lnTo>
                    <a:pt x="132" y="91"/>
                  </a:lnTo>
                  <a:moveTo>
                    <a:pt x="19" y="28"/>
                  </a:moveTo>
                  <a:lnTo>
                    <a:pt x="112" y="154"/>
                  </a:lnTo>
                  <a:moveTo>
                    <a:pt x="19" y="154"/>
                  </a:moveTo>
                  <a:lnTo>
                    <a:pt x="112" y="28"/>
                  </a:lnTo>
                </a:path>
              </a:pathLst>
            </a:custGeom>
            <a:noFill/>
            <a:ln w="9360">
              <a:solidFill>
                <a:srgbClr val="0000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320" rIns="90000" bIns="403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5" name="Freihandform: Form 36"/>
            <p:cNvSpPr/>
            <p:nvPr/>
          </p:nvSpPr>
          <p:spPr>
            <a:xfrm>
              <a:off x="6498360" y="8460720"/>
              <a:ext cx="61200" cy="8496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4960"/>
                <a:gd name="textAreaBottom" fmla="*/ 85320 h 84960"/>
              </a:gdLst>
              <a:ahLst/>
              <a:cxnLst/>
              <a:rect l="textAreaLeft" t="textAreaTop" r="textAreaRight" b="textAreaBottom"/>
              <a:pathLst>
                <a:path w="133" h="183">
                  <a:moveTo>
                    <a:pt x="66" y="0"/>
                  </a:moveTo>
                  <a:lnTo>
                    <a:pt x="66" y="182"/>
                  </a:lnTo>
                  <a:moveTo>
                    <a:pt x="0" y="91"/>
                  </a:moveTo>
                  <a:lnTo>
                    <a:pt x="132" y="91"/>
                  </a:lnTo>
                  <a:moveTo>
                    <a:pt x="19" y="27"/>
                  </a:moveTo>
                  <a:lnTo>
                    <a:pt x="113" y="155"/>
                  </a:lnTo>
                  <a:moveTo>
                    <a:pt x="19" y="155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0000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320" rIns="90000" bIns="403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6" name="Freihandform: Form 37"/>
            <p:cNvSpPr/>
            <p:nvPr/>
          </p:nvSpPr>
          <p:spPr>
            <a:xfrm>
              <a:off x="8760240" y="8566200"/>
              <a:ext cx="61200" cy="8568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5680"/>
                <a:gd name="textAreaBottom" fmla="*/ 86040 h 8568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6" y="0"/>
                  </a:moveTo>
                  <a:lnTo>
                    <a:pt x="66" y="182"/>
                  </a:lnTo>
                  <a:moveTo>
                    <a:pt x="0" y="92"/>
                  </a:moveTo>
                  <a:lnTo>
                    <a:pt x="133" y="92"/>
                  </a:lnTo>
                  <a:moveTo>
                    <a:pt x="20" y="29"/>
                  </a:moveTo>
                  <a:lnTo>
                    <a:pt x="113" y="155"/>
                  </a:lnTo>
                  <a:moveTo>
                    <a:pt x="20" y="155"/>
                  </a:moveTo>
                  <a:lnTo>
                    <a:pt x="113" y="29"/>
                  </a:lnTo>
                </a:path>
              </a:pathLst>
            </a:custGeom>
            <a:noFill/>
            <a:ln w="9360">
              <a:solidFill>
                <a:srgbClr val="0000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1040" rIns="90000" bIns="4104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7" name="Freihandform: Form 38"/>
            <p:cNvSpPr/>
            <p:nvPr/>
          </p:nvSpPr>
          <p:spPr>
            <a:xfrm>
              <a:off x="10991520" y="8470080"/>
              <a:ext cx="60840" cy="85320"/>
            </a:xfrm>
            <a:custGeom>
              <a:avLst/>
              <a:gdLst>
                <a:gd name="textAreaLeft" fmla="*/ 0 w 60840"/>
                <a:gd name="textAreaRight" fmla="*/ 61200 w 60840"/>
                <a:gd name="textAreaTop" fmla="*/ 0 h 85320"/>
                <a:gd name="textAreaBottom" fmla="*/ 85680 h 8532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6" y="0"/>
                  </a:moveTo>
                  <a:lnTo>
                    <a:pt x="66" y="182"/>
                  </a:lnTo>
                  <a:moveTo>
                    <a:pt x="0" y="92"/>
                  </a:moveTo>
                  <a:lnTo>
                    <a:pt x="133" y="92"/>
                  </a:lnTo>
                  <a:moveTo>
                    <a:pt x="21" y="27"/>
                  </a:moveTo>
                  <a:lnTo>
                    <a:pt x="113" y="154"/>
                  </a:lnTo>
                  <a:moveTo>
                    <a:pt x="21" y="154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0000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680" rIns="90000" bIns="4068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8" name="Freihandform: Form 39"/>
            <p:cNvSpPr/>
            <p:nvPr/>
          </p:nvSpPr>
          <p:spPr>
            <a:xfrm>
              <a:off x="13283280" y="8446680"/>
              <a:ext cx="61200" cy="8532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5320"/>
                <a:gd name="textAreaBottom" fmla="*/ 85680 h 85320"/>
              </a:gdLst>
              <a:ahLst/>
              <a:cxnLst/>
              <a:rect l="textAreaLeft" t="textAreaTop" r="textAreaRight" b="textAreaBottom"/>
              <a:pathLst>
                <a:path w="134" h="183">
                  <a:moveTo>
                    <a:pt x="67" y="0"/>
                  </a:moveTo>
                  <a:lnTo>
                    <a:pt x="67" y="182"/>
                  </a:lnTo>
                  <a:moveTo>
                    <a:pt x="0" y="92"/>
                  </a:moveTo>
                  <a:lnTo>
                    <a:pt x="133" y="92"/>
                  </a:lnTo>
                  <a:moveTo>
                    <a:pt x="20" y="27"/>
                  </a:moveTo>
                  <a:lnTo>
                    <a:pt x="113" y="155"/>
                  </a:lnTo>
                  <a:moveTo>
                    <a:pt x="20" y="155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0000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680" rIns="90000" bIns="4068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9" name="Freihandform: Form 40"/>
            <p:cNvSpPr/>
            <p:nvPr/>
          </p:nvSpPr>
          <p:spPr>
            <a:xfrm>
              <a:off x="15616080" y="8372880"/>
              <a:ext cx="61200" cy="85320"/>
            </a:xfrm>
            <a:custGeom>
              <a:avLst/>
              <a:gdLst>
                <a:gd name="textAreaLeft" fmla="*/ 0 w 61200"/>
                <a:gd name="textAreaRight" fmla="*/ 61560 w 61200"/>
                <a:gd name="textAreaTop" fmla="*/ 0 h 85320"/>
                <a:gd name="textAreaBottom" fmla="*/ 85680 h 85320"/>
              </a:gdLst>
              <a:ahLst/>
              <a:cxnLst/>
              <a:rect l="textAreaLeft" t="textAreaTop" r="textAreaRight" b="textAreaBottom"/>
              <a:pathLst>
                <a:path w="133" h="183">
                  <a:moveTo>
                    <a:pt x="66" y="0"/>
                  </a:moveTo>
                  <a:lnTo>
                    <a:pt x="66" y="182"/>
                  </a:lnTo>
                  <a:moveTo>
                    <a:pt x="0" y="91"/>
                  </a:moveTo>
                  <a:lnTo>
                    <a:pt x="132" y="91"/>
                  </a:lnTo>
                  <a:moveTo>
                    <a:pt x="20" y="27"/>
                  </a:moveTo>
                  <a:lnTo>
                    <a:pt x="113" y="155"/>
                  </a:lnTo>
                  <a:moveTo>
                    <a:pt x="20" y="155"/>
                  </a:moveTo>
                  <a:lnTo>
                    <a:pt x="113" y="27"/>
                  </a:lnTo>
                </a:path>
              </a:pathLst>
            </a:custGeom>
            <a:noFill/>
            <a:ln w="9360">
              <a:solidFill>
                <a:srgbClr val="0000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0680" rIns="90000" bIns="4068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0" name="Rechteck 57"/>
            <p:cNvSpPr/>
            <p:nvPr/>
          </p:nvSpPr>
          <p:spPr>
            <a:xfrm rot="16200000">
              <a:off x="381600" y="6770520"/>
              <a:ext cx="2854080" cy="379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76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Magnetic Field (pT)</a:t>
              </a:r>
              <a:endParaRPr lang="en-IE" sz="176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1" name="Rechteck 58"/>
            <p:cNvSpPr/>
            <p:nvPr/>
          </p:nvSpPr>
          <p:spPr>
            <a:xfrm>
              <a:off x="6658200" y="7644960"/>
              <a:ext cx="2172240" cy="786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3465A4"/>
                  </a:solidFill>
                  <a:latin typeface="Arial"/>
                  <a:ea typeface="DejaVu Sans"/>
                </a:rPr>
                <a:t>85 bpm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IE" sz="1600" b="1" strike="noStrike" spc="-1">
                  <a:solidFill>
                    <a:srgbClr val="3465A4"/>
                  </a:solidFill>
                  <a:latin typeface="Arial"/>
                  <a:ea typeface="DejaVu Sans"/>
                </a:rPr>
                <a:t>Maternal MCG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2" name="Rechteck 59"/>
            <p:cNvSpPr/>
            <p:nvPr/>
          </p:nvSpPr>
          <p:spPr>
            <a:xfrm>
              <a:off x="4733640" y="5626440"/>
              <a:ext cx="1880280" cy="88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800" b="1" strike="noStrike" spc="-1">
                  <a:solidFill>
                    <a:srgbClr val="C9211E"/>
                  </a:solidFill>
                  <a:latin typeface="Arial"/>
                  <a:ea typeface="DejaVu Sans"/>
                </a:rPr>
                <a:t>150 bpm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IE" sz="1800" b="1" strike="noStrike" spc="-1">
                  <a:solidFill>
                    <a:srgbClr val="C9211E"/>
                  </a:solidFill>
                  <a:latin typeface="Arial"/>
                  <a:ea typeface="DejaVu Sans"/>
                </a:rPr>
                <a:t>Fetal MCG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3" name="Gerader Verbinder 73"/>
            <p:cNvSpPr/>
            <p:nvPr/>
          </p:nvSpPr>
          <p:spPr>
            <a:xfrm flipH="1">
              <a:off x="6611040" y="8337960"/>
              <a:ext cx="648720" cy="23364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4" name="Gerader Verbinder 74"/>
            <p:cNvSpPr/>
            <p:nvPr/>
          </p:nvSpPr>
          <p:spPr>
            <a:xfrm>
              <a:off x="7900920" y="8350200"/>
              <a:ext cx="783720" cy="2289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5" name="Gerader Verbinder 75"/>
            <p:cNvSpPr/>
            <p:nvPr/>
          </p:nvSpPr>
          <p:spPr>
            <a:xfrm>
              <a:off x="5536800" y="6374880"/>
              <a:ext cx="345240" cy="41940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6" name="Gerader Verbinder 76"/>
            <p:cNvSpPr/>
            <p:nvPr/>
          </p:nvSpPr>
          <p:spPr>
            <a:xfrm flipH="1">
              <a:off x="4706640" y="6374880"/>
              <a:ext cx="331560" cy="303840"/>
            </a:xfrm>
            <a:prstGeom prst="line">
              <a:avLst/>
            </a:prstGeom>
            <a:ln w="0">
              <a:solidFill>
                <a:srgbClr val="FF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7" name="CustomShape 7_ 1"/>
            <p:cNvSpPr/>
            <p:nvPr/>
          </p:nvSpPr>
          <p:spPr>
            <a:xfrm>
              <a:off x="2012040" y="8227440"/>
              <a:ext cx="14324040" cy="2716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79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28" name="Picture 8"/>
          <p:cNvPicPr/>
          <p:nvPr/>
        </p:nvPicPr>
        <p:blipFill>
          <a:blip r:embed="rId2"/>
          <a:srcRect t="7827" r="3029"/>
          <a:stretch/>
        </p:blipFill>
        <p:spPr>
          <a:xfrm>
            <a:off x="1111320" y="1484640"/>
            <a:ext cx="4875120" cy="3474360"/>
          </a:xfrm>
          <a:prstGeom prst="rect">
            <a:avLst/>
          </a:prstGeom>
          <a:ln w="0">
            <a:noFill/>
          </a:ln>
        </p:spPr>
      </p:pic>
      <p:sp>
        <p:nvSpPr>
          <p:cNvPr id="429" name="CustomShape 16"/>
          <p:cNvSpPr/>
          <p:nvPr/>
        </p:nvSpPr>
        <p:spPr>
          <a:xfrm>
            <a:off x="6491160" y="1995840"/>
            <a:ext cx="10608840" cy="14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3"/>
              </a:buBlip>
            </a:pPr>
            <a:r>
              <a:rPr lang="en-US" sz="3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Our compromise for now: mother laying on her side</a:t>
            </a:r>
            <a:endParaRPr lang="en-IE" sz="36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3"/>
              </a:buBlip>
            </a:pPr>
            <a:r>
              <a:rPr lang="en-US" sz="3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16 FieldLine OPMs over abdomen</a:t>
            </a:r>
            <a:endParaRPr lang="en-IE" sz="36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3"/>
              </a:buBlip>
            </a:pPr>
            <a:r>
              <a:rPr lang="en-US" sz="3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We have easily detected the fetal cardiogram in all our attempts (N=8 to date, weeks 33-36)</a:t>
            </a:r>
            <a:endParaRPr lang="en-IE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92"/>
          <p:cNvSpPr/>
          <p:nvPr/>
        </p:nvSpPr>
        <p:spPr>
          <a:xfrm>
            <a:off x="1580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First, a little heart ❤️   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431" name="CustomShape 93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stomShape 7_ 3"/>
          <p:cNvSpPr/>
          <p:nvPr/>
        </p:nvSpPr>
        <p:spPr>
          <a:xfrm>
            <a:off x="4044600" y="8132040"/>
            <a:ext cx="11797200" cy="84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67920">
              <a:lnSpc>
                <a:spcPct val="100000"/>
              </a:lnSpc>
              <a:spcBef>
                <a:spcPts val="1701"/>
              </a:spcBef>
              <a:buSzPct val="100054"/>
              <a:buBlip>
                <a:blip r:embed="rId2"/>
              </a:buBlip>
            </a:pP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Maternal and fetal heartbeats are easily separable with ICA</a:t>
            </a:r>
            <a:endParaRPr lang="en-IE" sz="30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67920">
              <a:lnSpc>
                <a:spcPct val="100000"/>
              </a:lnSpc>
              <a:spcBef>
                <a:spcPts val="1701"/>
              </a:spcBef>
              <a:buSzPct val="100054"/>
              <a:buBlip>
                <a:blip r:embed="rId2"/>
              </a:buBlip>
            </a:pP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MEG signals are typically ~20-60 fT – within reach of OPMs?</a:t>
            </a:r>
            <a:endParaRPr lang="en-IE" sz="3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3" name="Gruppieren 7"/>
          <p:cNvGrpSpPr/>
          <p:nvPr/>
        </p:nvGrpSpPr>
        <p:grpSpPr>
          <a:xfrm>
            <a:off x="5044680" y="1727640"/>
            <a:ext cx="9208080" cy="2823480"/>
            <a:chOff x="5044680" y="1727640"/>
            <a:chExt cx="9208080" cy="2823480"/>
          </a:xfrm>
        </p:grpSpPr>
        <p:sp>
          <p:nvSpPr>
            <p:cNvPr id="434" name="Freeform 11"/>
            <p:cNvSpPr/>
            <p:nvPr/>
          </p:nvSpPr>
          <p:spPr>
            <a:xfrm>
              <a:off x="5388120" y="1731960"/>
              <a:ext cx="8755200" cy="660240"/>
            </a:xfrm>
            <a:custGeom>
              <a:avLst/>
              <a:gdLst>
                <a:gd name="textAreaLeft" fmla="*/ 0 w 8755200"/>
                <a:gd name="textAreaRight" fmla="*/ 8755560 w 8755200"/>
                <a:gd name="textAreaTop" fmla="*/ 0 h 660240"/>
                <a:gd name="textAreaBottom" fmla="*/ 660600 h 660240"/>
              </a:gdLst>
              <a:ahLst/>
              <a:cxnLst/>
              <a:rect l="textAreaLeft" t="textAreaTop" r="textAreaRight" b="textAreaBottom"/>
              <a:pathLst>
                <a:path w="20640" h="1881">
                  <a:moveTo>
                    <a:pt x="0" y="1880"/>
                  </a:moveTo>
                  <a:lnTo>
                    <a:pt x="20639" y="1880"/>
                  </a:lnTo>
                  <a:lnTo>
                    <a:pt x="20639" y="0"/>
                  </a:lnTo>
                  <a:lnTo>
                    <a:pt x="0" y="0"/>
                  </a:lnTo>
                  <a:lnTo>
                    <a:pt x="0" y="188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5" name="Line 332"/>
            <p:cNvSpPr/>
            <p:nvPr/>
          </p:nvSpPr>
          <p:spPr>
            <a:xfrm>
              <a:off x="5388120" y="2394720"/>
              <a:ext cx="87570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6" name="Line 333"/>
            <p:cNvSpPr/>
            <p:nvPr/>
          </p:nvSpPr>
          <p:spPr>
            <a:xfrm>
              <a:off x="5388120" y="1731960"/>
              <a:ext cx="87570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7" name="Line 334"/>
            <p:cNvSpPr/>
            <p:nvPr/>
          </p:nvSpPr>
          <p:spPr>
            <a:xfrm flipV="1">
              <a:off x="538812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8" name="Line 335"/>
            <p:cNvSpPr/>
            <p:nvPr/>
          </p:nvSpPr>
          <p:spPr>
            <a:xfrm flipV="1">
              <a:off x="626364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9" name="Line 336"/>
            <p:cNvSpPr/>
            <p:nvPr/>
          </p:nvSpPr>
          <p:spPr>
            <a:xfrm flipV="1">
              <a:off x="713952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0" name="Line 337"/>
            <p:cNvSpPr/>
            <p:nvPr/>
          </p:nvSpPr>
          <p:spPr>
            <a:xfrm flipV="1">
              <a:off x="801540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1" name="Line 338"/>
            <p:cNvSpPr/>
            <p:nvPr/>
          </p:nvSpPr>
          <p:spPr>
            <a:xfrm flipV="1">
              <a:off x="889056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2" name="Line 339"/>
            <p:cNvSpPr/>
            <p:nvPr/>
          </p:nvSpPr>
          <p:spPr>
            <a:xfrm flipV="1">
              <a:off x="976644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3" name="Line 340"/>
            <p:cNvSpPr/>
            <p:nvPr/>
          </p:nvSpPr>
          <p:spPr>
            <a:xfrm flipV="1">
              <a:off x="1064232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4" name="Line 341"/>
            <p:cNvSpPr/>
            <p:nvPr/>
          </p:nvSpPr>
          <p:spPr>
            <a:xfrm flipV="1">
              <a:off x="1151784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5" name="Line 342"/>
            <p:cNvSpPr/>
            <p:nvPr/>
          </p:nvSpPr>
          <p:spPr>
            <a:xfrm flipV="1">
              <a:off x="1239372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6" name="Line 343"/>
            <p:cNvSpPr/>
            <p:nvPr/>
          </p:nvSpPr>
          <p:spPr>
            <a:xfrm flipV="1">
              <a:off x="1326888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7" name="Line 344"/>
            <p:cNvSpPr/>
            <p:nvPr/>
          </p:nvSpPr>
          <p:spPr>
            <a:xfrm flipV="1">
              <a:off x="14145120" y="232164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8" name="Line 345"/>
            <p:cNvSpPr/>
            <p:nvPr/>
          </p:nvSpPr>
          <p:spPr>
            <a:xfrm>
              <a:off x="538812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9" name="Line 346"/>
            <p:cNvSpPr/>
            <p:nvPr/>
          </p:nvSpPr>
          <p:spPr>
            <a:xfrm>
              <a:off x="626364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0" name="Line 347"/>
            <p:cNvSpPr/>
            <p:nvPr/>
          </p:nvSpPr>
          <p:spPr>
            <a:xfrm>
              <a:off x="713952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1" name="Line 348"/>
            <p:cNvSpPr/>
            <p:nvPr/>
          </p:nvSpPr>
          <p:spPr>
            <a:xfrm>
              <a:off x="801540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2" name="Line 349"/>
            <p:cNvSpPr/>
            <p:nvPr/>
          </p:nvSpPr>
          <p:spPr>
            <a:xfrm>
              <a:off x="889056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3" name="Line 350"/>
            <p:cNvSpPr/>
            <p:nvPr/>
          </p:nvSpPr>
          <p:spPr>
            <a:xfrm>
              <a:off x="976644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4" name="Line 351"/>
            <p:cNvSpPr/>
            <p:nvPr/>
          </p:nvSpPr>
          <p:spPr>
            <a:xfrm>
              <a:off x="1064232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5" name="Line 352"/>
            <p:cNvSpPr/>
            <p:nvPr/>
          </p:nvSpPr>
          <p:spPr>
            <a:xfrm>
              <a:off x="1151784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6" name="Line 353"/>
            <p:cNvSpPr/>
            <p:nvPr/>
          </p:nvSpPr>
          <p:spPr>
            <a:xfrm>
              <a:off x="1239372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7" name="Line 354"/>
            <p:cNvSpPr/>
            <p:nvPr/>
          </p:nvSpPr>
          <p:spPr>
            <a:xfrm>
              <a:off x="1326888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8" name="Line 355"/>
            <p:cNvSpPr/>
            <p:nvPr/>
          </p:nvSpPr>
          <p:spPr>
            <a:xfrm>
              <a:off x="14145120" y="17319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9" name="TextShape 108"/>
            <p:cNvSpPr/>
            <p:nvPr/>
          </p:nvSpPr>
          <p:spPr>
            <a:xfrm>
              <a:off x="5231520" y="2435760"/>
              <a:ext cx="26388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1000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" name="TextShape 109"/>
            <p:cNvSpPr/>
            <p:nvPr/>
          </p:nvSpPr>
          <p:spPr>
            <a:xfrm>
              <a:off x="6051240" y="2435760"/>
              <a:ext cx="36396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1000.5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1" name="TextShape 110"/>
            <p:cNvSpPr/>
            <p:nvPr/>
          </p:nvSpPr>
          <p:spPr>
            <a:xfrm>
              <a:off x="6982920" y="2435760"/>
              <a:ext cx="26388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1001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2" name="TextShape 111"/>
            <p:cNvSpPr/>
            <p:nvPr/>
          </p:nvSpPr>
          <p:spPr>
            <a:xfrm>
              <a:off x="7802280" y="2435760"/>
              <a:ext cx="36468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1001.5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3" name="TextShape 112"/>
            <p:cNvSpPr/>
            <p:nvPr/>
          </p:nvSpPr>
          <p:spPr>
            <a:xfrm>
              <a:off x="8733960" y="2435760"/>
              <a:ext cx="26388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4" name="TextShape 113"/>
            <p:cNvSpPr/>
            <p:nvPr/>
          </p:nvSpPr>
          <p:spPr>
            <a:xfrm>
              <a:off x="9553680" y="2435760"/>
              <a:ext cx="36432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1002.5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5" name="TextShape 114"/>
            <p:cNvSpPr/>
            <p:nvPr/>
          </p:nvSpPr>
          <p:spPr>
            <a:xfrm>
              <a:off x="10485360" y="2435760"/>
              <a:ext cx="26424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1003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6" name="TextShape 115"/>
            <p:cNvSpPr/>
            <p:nvPr/>
          </p:nvSpPr>
          <p:spPr>
            <a:xfrm>
              <a:off x="11305080" y="2435760"/>
              <a:ext cx="36432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1003.5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7" name="TextShape 116"/>
            <p:cNvSpPr/>
            <p:nvPr/>
          </p:nvSpPr>
          <p:spPr>
            <a:xfrm>
              <a:off x="12236760" y="2435760"/>
              <a:ext cx="26388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1004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8" name="TextShape 117"/>
            <p:cNvSpPr/>
            <p:nvPr/>
          </p:nvSpPr>
          <p:spPr>
            <a:xfrm>
              <a:off x="13056480" y="2435760"/>
              <a:ext cx="36396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1004.5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9" name="Line 356"/>
            <p:cNvSpPr/>
            <p:nvPr/>
          </p:nvSpPr>
          <p:spPr>
            <a:xfrm flipV="1">
              <a:off x="5388120" y="1731960"/>
              <a:ext cx="360" cy="662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0" name="Line 357"/>
            <p:cNvSpPr/>
            <p:nvPr/>
          </p:nvSpPr>
          <p:spPr>
            <a:xfrm flipV="1">
              <a:off x="14145120" y="1731960"/>
              <a:ext cx="360" cy="662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1" name="Line 358"/>
            <p:cNvSpPr/>
            <p:nvPr/>
          </p:nvSpPr>
          <p:spPr>
            <a:xfrm>
              <a:off x="5388120" y="239472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2" name="Line 359"/>
            <p:cNvSpPr/>
            <p:nvPr/>
          </p:nvSpPr>
          <p:spPr>
            <a:xfrm>
              <a:off x="5388120" y="20808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3" name="Line 360"/>
            <p:cNvSpPr/>
            <p:nvPr/>
          </p:nvSpPr>
          <p:spPr>
            <a:xfrm>
              <a:off x="5388120" y="17676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4" name="Line 361"/>
            <p:cNvSpPr/>
            <p:nvPr/>
          </p:nvSpPr>
          <p:spPr>
            <a:xfrm flipH="1">
              <a:off x="14057280" y="239472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5" name="Line 362"/>
            <p:cNvSpPr/>
            <p:nvPr/>
          </p:nvSpPr>
          <p:spPr>
            <a:xfrm flipH="1">
              <a:off x="14057280" y="20808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6" name="Line 363"/>
            <p:cNvSpPr/>
            <p:nvPr/>
          </p:nvSpPr>
          <p:spPr>
            <a:xfrm flipH="1">
              <a:off x="14057280" y="17676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7" name="TextShape 118"/>
            <p:cNvSpPr/>
            <p:nvPr/>
          </p:nvSpPr>
          <p:spPr>
            <a:xfrm>
              <a:off x="13988160" y="2435760"/>
              <a:ext cx="263880" cy="9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8" name="TextShape 119"/>
            <p:cNvSpPr/>
            <p:nvPr/>
          </p:nvSpPr>
          <p:spPr>
            <a:xfrm>
              <a:off x="5241240" y="2354760"/>
              <a:ext cx="11664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9" name="TextShape 120"/>
            <p:cNvSpPr/>
            <p:nvPr/>
          </p:nvSpPr>
          <p:spPr>
            <a:xfrm>
              <a:off x="5285880" y="2041200"/>
              <a:ext cx="11592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0" name="Freeform 12"/>
            <p:cNvSpPr/>
            <p:nvPr/>
          </p:nvSpPr>
          <p:spPr>
            <a:xfrm>
              <a:off x="5387400" y="1731960"/>
              <a:ext cx="8756640" cy="628560"/>
            </a:xfrm>
            <a:custGeom>
              <a:avLst/>
              <a:gdLst>
                <a:gd name="textAreaLeft" fmla="*/ 0 w 8756640"/>
                <a:gd name="textAreaRight" fmla="*/ 8757000 w 8756640"/>
                <a:gd name="textAreaTop" fmla="*/ 0 h 628560"/>
                <a:gd name="textAreaBottom" fmla="*/ 628920 h 628560"/>
              </a:gdLst>
              <a:ahLst/>
              <a:cxnLst/>
              <a:rect l="textAreaLeft" t="textAreaTop" r="textAreaRight" b="textAreaBottom"/>
              <a:pathLst>
                <a:path w="20644" h="1792">
                  <a:moveTo>
                    <a:pt x="0" y="664"/>
                  </a:moveTo>
                  <a:lnTo>
                    <a:pt x="2" y="693"/>
                  </a:lnTo>
                  <a:lnTo>
                    <a:pt x="6" y="741"/>
                  </a:lnTo>
                  <a:lnTo>
                    <a:pt x="11" y="789"/>
                  </a:lnTo>
                  <a:lnTo>
                    <a:pt x="15" y="835"/>
                  </a:lnTo>
                  <a:lnTo>
                    <a:pt x="19" y="881"/>
                  </a:lnTo>
                  <a:lnTo>
                    <a:pt x="23" y="923"/>
                  </a:lnTo>
                  <a:lnTo>
                    <a:pt x="27" y="963"/>
                  </a:lnTo>
                  <a:lnTo>
                    <a:pt x="31" y="998"/>
                  </a:lnTo>
                  <a:lnTo>
                    <a:pt x="35" y="1029"/>
                  </a:lnTo>
                  <a:lnTo>
                    <a:pt x="39" y="1054"/>
                  </a:lnTo>
                  <a:lnTo>
                    <a:pt x="44" y="1073"/>
                  </a:lnTo>
                  <a:lnTo>
                    <a:pt x="48" y="1086"/>
                  </a:lnTo>
                  <a:lnTo>
                    <a:pt x="52" y="1092"/>
                  </a:lnTo>
                  <a:lnTo>
                    <a:pt x="56" y="1091"/>
                  </a:lnTo>
                  <a:lnTo>
                    <a:pt x="60" y="1085"/>
                  </a:lnTo>
                  <a:lnTo>
                    <a:pt x="64" y="1072"/>
                  </a:lnTo>
                  <a:lnTo>
                    <a:pt x="68" y="1055"/>
                  </a:lnTo>
                  <a:lnTo>
                    <a:pt x="72" y="1034"/>
                  </a:lnTo>
                  <a:lnTo>
                    <a:pt x="77" y="1011"/>
                  </a:lnTo>
                  <a:lnTo>
                    <a:pt x="81" y="987"/>
                  </a:lnTo>
                  <a:lnTo>
                    <a:pt x="85" y="963"/>
                  </a:lnTo>
                  <a:lnTo>
                    <a:pt x="89" y="941"/>
                  </a:lnTo>
                  <a:lnTo>
                    <a:pt x="93" y="922"/>
                  </a:lnTo>
                  <a:lnTo>
                    <a:pt x="97" y="907"/>
                  </a:lnTo>
                  <a:lnTo>
                    <a:pt x="101" y="899"/>
                  </a:lnTo>
                  <a:lnTo>
                    <a:pt x="105" y="896"/>
                  </a:lnTo>
                  <a:lnTo>
                    <a:pt x="110" y="901"/>
                  </a:lnTo>
                  <a:lnTo>
                    <a:pt x="118" y="927"/>
                  </a:lnTo>
                  <a:lnTo>
                    <a:pt x="122" y="949"/>
                  </a:lnTo>
                  <a:lnTo>
                    <a:pt x="126" y="973"/>
                  </a:lnTo>
                  <a:lnTo>
                    <a:pt x="130" y="999"/>
                  </a:lnTo>
                  <a:lnTo>
                    <a:pt x="134" y="1026"/>
                  </a:lnTo>
                  <a:lnTo>
                    <a:pt x="138" y="1051"/>
                  </a:lnTo>
                  <a:lnTo>
                    <a:pt x="143" y="1072"/>
                  </a:lnTo>
                  <a:lnTo>
                    <a:pt x="147" y="1089"/>
                  </a:lnTo>
                  <a:lnTo>
                    <a:pt x="151" y="1099"/>
                  </a:lnTo>
                  <a:lnTo>
                    <a:pt x="155" y="1103"/>
                  </a:lnTo>
                  <a:lnTo>
                    <a:pt x="159" y="1101"/>
                  </a:lnTo>
                  <a:lnTo>
                    <a:pt x="163" y="1091"/>
                  </a:lnTo>
                  <a:lnTo>
                    <a:pt x="167" y="1075"/>
                  </a:lnTo>
                  <a:lnTo>
                    <a:pt x="171" y="1054"/>
                  </a:lnTo>
                  <a:lnTo>
                    <a:pt x="180" y="1003"/>
                  </a:lnTo>
                  <a:lnTo>
                    <a:pt x="184" y="975"/>
                  </a:lnTo>
                  <a:lnTo>
                    <a:pt x="188" y="948"/>
                  </a:lnTo>
                  <a:lnTo>
                    <a:pt x="192" y="924"/>
                  </a:lnTo>
                  <a:lnTo>
                    <a:pt x="196" y="904"/>
                  </a:lnTo>
                  <a:lnTo>
                    <a:pt x="200" y="889"/>
                  </a:lnTo>
                  <a:lnTo>
                    <a:pt x="204" y="879"/>
                  </a:lnTo>
                  <a:lnTo>
                    <a:pt x="209" y="877"/>
                  </a:lnTo>
                  <a:lnTo>
                    <a:pt x="213" y="880"/>
                  </a:lnTo>
                  <a:lnTo>
                    <a:pt x="217" y="891"/>
                  </a:lnTo>
                  <a:lnTo>
                    <a:pt x="221" y="906"/>
                  </a:lnTo>
                  <a:lnTo>
                    <a:pt x="225" y="927"/>
                  </a:lnTo>
                  <a:lnTo>
                    <a:pt x="229" y="950"/>
                  </a:lnTo>
                  <a:lnTo>
                    <a:pt x="233" y="976"/>
                  </a:lnTo>
                  <a:lnTo>
                    <a:pt x="237" y="1002"/>
                  </a:lnTo>
                  <a:lnTo>
                    <a:pt x="242" y="1027"/>
                  </a:lnTo>
                  <a:lnTo>
                    <a:pt x="250" y="1069"/>
                  </a:lnTo>
                  <a:lnTo>
                    <a:pt x="254" y="1084"/>
                  </a:lnTo>
                  <a:lnTo>
                    <a:pt x="258" y="1094"/>
                  </a:lnTo>
                  <a:lnTo>
                    <a:pt x="262" y="1100"/>
                  </a:lnTo>
                  <a:lnTo>
                    <a:pt x="266" y="1101"/>
                  </a:lnTo>
                  <a:lnTo>
                    <a:pt x="270" y="1098"/>
                  </a:lnTo>
                  <a:lnTo>
                    <a:pt x="275" y="1092"/>
                  </a:lnTo>
                  <a:lnTo>
                    <a:pt x="279" y="1083"/>
                  </a:lnTo>
                  <a:lnTo>
                    <a:pt x="283" y="1073"/>
                  </a:lnTo>
                  <a:lnTo>
                    <a:pt x="287" y="1062"/>
                  </a:lnTo>
                  <a:lnTo>
                    <a:pt x="291" y="1052"/>
                  </a:lnTo>
                  <a:lnTo>
                    <a:pt x="295" y="1042"/>
                  </a:lnTo>
                  <a:lnTo>
                    <a:pt x="299" y="1035"/>
                  </a:lnTo>
                  <a:lnTo>
                    <a:pt x="303" y="1029"/>
                  </a:lnTo>
                  <a:lnTo>
                    <a:pt x="312" y="1023"/>
                  </a:lnTo>
                  <a:lnTo>
                    <a:pt x="316" y="1023"/>
                  </a:lnTo>
                  <a:lnTo>
                    <a:pt x="320" y="1025"/>
                  </a:lnTo>
                  <a:lnTo>
                    <a:pt x="324" y="1028"/>
                  </a:lnTo>
                  <a:lnTo>
                    <a:pt x="328" y="1032"/>
                  </a:lnTo>
                  <a:lnTo>
                    <a:pt x="332" y="1037"/>
                  </a:lnTo>
                  <a:lnTo>
                    <a:pt x="336" y="1041"/>
                  </a:lnTo>
                  <a:lnTo>
                    <a:pt x="341" y="1046"/>
                  </a:lnTo>
                  <a:lnTo>
                    <a:pt x="345" y="1050"/>
                  </a:lnTo>
                  <a:lnTo>
                    <a:pt x="349" y="1053"/>
                  </a:lnTo>
                  <a:lnTo>
                    <a:pt x="353" y="1056"/>
                  </a:lnTo>
                  <a:lnTo>
                    <a:pt x="357" y="1056"/>
                  </a:lnTo>
                  <a:lnTo>
                    <a:pt x="361" y="1056"/>
                  </a:lnTo>
                  <a:lnTo>
                    <a:pt x="365" y="1054"/>
                  </a:lnTo>
                  <a:lnTo>
                    <a:pt x="374" y="1045"/>
                  </a:lnTo>
                  <a:lnTo>
                    <a:pt x="378" y="1037"/>
                  </a:lnTo>
                  <a:lnTo>
                    <a:pt x="382" y="1028"/>
                  </a:lnTo>
                  <a:lnTo>
                    <a:pt x="386" y="1017"/>
                  </a:lnTo>
                  <a:lnTo>
                    <a:pt x="390" y="1005"/>
                  </a:lnTo>
                  <a:lnTo>
                    <a:pt x="394" y="991"/>
                  </a:lnTo>
                  <a:lnTo>
                    <a:pt x="398" y="976"/>
                  </a:lnTo>
                  <a:lnTo>
                    <a:pt x="402" y="960"/>
                  </a:lnTo>
                  <a:lnTo>
                    <a:pt x="407" y="943"/>
                  </a:lnTo>
                  <a:lnTo>
                    <a:pt x="411" y="927"/>
                  </a:lnTo>
                  <a:lnTo>
                    <a:pt x="415" y="911"/>
                  </a:lnTo>
                  <a:lnTo>
                    <a:pt x="419" y="897"/>
                  </a:lnTo>
                  <a:lnTo>
                    <a:pt x="423" y="883"/>
                  </a:lnTo>
                  <a:lnTo>
                    <a:pt x="427" y="872"/>
                  </a:lnTo>
                  <a:lnTo>
                    <a:pt x="431" y="862"/>
                  </a:lnTo>
                  <a:lnTo>
                    <a:pt x="435" y="855"/>
                  </a:lnTo>
                  <a:lnTo>
                    <a:pt x="444" y="848"/>
                  </a:lnTo>
                  <a:lnTo>
                    <a:pt x="448" y="847"/>
                  </a:lnTo>
                  <a:lnTo>
                    <a:pt x="452" y="849"/>
                  </a:lnTo>
                  <a:lnTo>
                    <a:pt x="456" y="853"/>
                  </a:lnTo>
                  <a:lnTo>
                    <a:pt x="460" y="859"/>
                  </a:lnTo>
                  <a:lnTo>
                    <a:pt x="464" y="866"/>
                  </a:lnTo>
                  <a:lnTo>
                    <a:pt x="468" y="874"/>
                  </a:lnTo>
                  <a:lnTo>
                    <a:pt x="473" y="883"/>
                  </a:lnTo>
                  <a:lnTo>
                    <a:pt x="477" y="893"/>
                  </a:lnTo>
                  <a:lnTo>
                    <a:pt x="481" y="903"/>
                  </a:lnTo>
                  <a:lnTo>
                    <a:pt x="485" y="913"/>
                  </a:lnTo>
                  <a:lnTo>
                    <a:pt x="489" y="923"/>
                  </a:lnTo>
                  <a:lnTo>
                    <a:pt x="493" y="934"/>
                  </a:lnTo>
                  <a:lnTo>
                    <a:pt x="497" y="944"/>
                  </a:lnTo>
                  <a:lnTo>
                    <a:pt x="506" y="964"/>
                  </a:lnTo>
                  <a:lnTo>
                    <a:pt x="510" y="973"/>
                  </a:lnTo>
                  <a:lnTo>
                    <a:pt x="514" y="982"/>
                  </a:lnTo>
                  <a:lnTo>
                    <a:pt x="518" y="990"/>
                  </a:lnTo>
                  <a:lnTo>
                    <a:pt x="522" y="996"/>
                  </a:lnTo>
                  <a:lnTo>
                    <a:pt x="526" y="1001"/>
                  </a:lnTo>
                  <a:lnTo>
                    <a:pt x="530" y="1003"/>
                  </a:lnTo>
                  <a:lnTo>
                    <a:pt x="535" y="1004"/>
                  </a:lnTo>
                  <a:lnTo>
                    <a:pt x="539" y="1002"/>
                  </a:lnTo>
                  <a:lnTo>
                    <a:pt x="543" y="997"/>
                  </a:lnTo>
                  <a:lnTo>
                    <a:pt x="547" y="991"/>
                  </a:lnTo>
                  <a:lnTo>
                    <a:pt x="551" y="982"/>
                  </a:lnTo>
                  <a:lnTo>
                    <a:pt x="555" y="972"/>
                  </a:lnTo>
                  <a:lnTo>
                    <a:pt x="559" y="961"/>
                  </a:lnTo>
                  <a:lnTo>
                    <a:pt x="568" y="940"/>
                  </a:lnTo>
                  <a:lnTo>
                    <a:pt x="572" y="930"/>
                  </a:lnTo>
                  <a:lnTo>
                    <a:pt x="576" y="923"/>
                  </a:lnTo>
                  <a:lnTo>
                    <a:pt x="580" y="919"/>
                  </a:lnTo>
                  <a:lnTo>
                    <a:pt x="584" y="918"/>
                  </a:lnTo>
                  <a:lnTo>
                    <a:pt x="588" y="923"/>
                  </a:lnTo>
                  <a:lnTo>
                    <a:pt x="592" y="932"/>
                  </a:lnTo>
                  <a:lnTo>
                    <a:pt x="596" y="948"/>
                  </a:lnTo>
                  <a:lnTo>
                    <a:pt x="601" y="970"/>
                  </a:lnTo>
                  <a:lnTo>
                    <a:pt x="605" y="999"/>
                  </a:lnTo>
                  <a:lnTo>
                    <a:pt x="609" y="1036"/>
                  </a:lnTo>
                  <a:lnTo>
                    <a:pt x="613" y="1081"/>
                  </a:lnTo>
                  <a:lnTo>
                    <a:pt x="617" y="1132"/>
                  </a:lnTo>
                  <a:lnTo>
                    <a:pt x="621" y="1191"/>
                  </a:lnTo>
                  <a:lnTo>
                    <a:pt x="629" y="1323"/>
                  </a:lnTo>
                  <a:lnTo>
                    <a:pt x="634" y="1395"/>
                  </a:lnTo>
                  <a:lnTo>
                    <a:pt x="638" y="1465"/>
                  </a:lnTo>
                  <a:lnTo>
                    <a:pt x="642" y="1534"/>
                  </a:lnTo>
                  <a:lnTo>
                    <a:pt x="646" y="1597"/>
                  </a:lnTo>
                  <a:lnTo>
                    <a:pt x="650" y="1653"/>
                  </a:lnTo>
                  <a:lnTo>
                    <a:pt x="654" y="1700"/>
                  </a:lnTo>
                  <a:lnTo>
                    <a:pt x="658" y="1735"/>
                  </a:lnTo>
                  <a:lnTo>
                    <a:pt x="662" y="1757"/>
                  </a:lnTo>
                  <a:lnTo>
                    <a:pt x="667" y="1765"/>
                  </a:lnTo>
                  <a:lnTo>
                    <a:pt x="671" y="1757"/>
                  </a:lnTo>
                  <a:lnTo>
                    <a:pt x="675" y="1734"/>
                  </a:lnTo>
                  <a:lnTo>
                    <a:pt x="679" y="1696"/>
                  </a:lnTo>
                  <a:lnTo>
                    <a:pt x="683" y="1644"/>
                  </a:lnTo>
                  <a:lnTo>
                    <a:pt x="687" y="1579"/>
                  </a:lnTo>
                  <a:lnTo>
                    <a:pt x="691" y="1504"/>
                  </a:lnTo>
                  <a:lnTo>
                    <a:pt x="700" y="1330"/>
                  </a:lnTo>
                  <a:lnTo>
                    <a:pt x="704" y="1239"/>
                  </a:lnTo>
                  <a:lnTo>
                    <a:pt x="708" y="1148"/>
                  </a:lnTo>
                  <a:lnTo>
                    <a:pt x="712" y="1060"/>
                  </a:lnTo>
                  <a:lnTo>
                    <a:pt x="716" y="978"/>
                  </a:lnTo>
                  <a:lnTo>
                    <a:pt x="720" y="905"/>
                  </a:lnTo>
                  <a:lnTo>
                    <a:pt x="724" y="841"/>
                  </a:lnTo>
                  <a:lnTo>
                    <a:pt x="729" y="788"/>
                  </a:lnTo>
                  <a:lnTo>
                    <a:pt x="733" y="747"/>
                  </a:lnTo>
                  <a:lnTo>
                    <a:pt x="737" y="718"/>
                  </a:lnTo>
                  <a:lnTo>
                    <a:pt x="741" y="700"/>
                  </a:lnTo>
                  <a:lnTo>
                    <a:pt x="745" y="692"/>
                  </a:lnTo>
                  <a:lnTo>
                    <a:pt x="749" y="694"/>
                  </a:lnTo>
                  <a:lnTo>
                    <a:pt x="753" y="704"/>
                  </a:lnTo>
                  <a:lnTo>
                    <a:pt x="762" y="742"/>
                  </a:lnTo>
                  <a:lnTo>
                    <a:pt x="766" y="767"/>
                  </a:lnTo>
                  <a:lnTo>
                    <a:pt x="770" y="793"/>
                  </a:lnTo>
                  <a:lnTo>
                    <a:pt x="774" y="821"/>
                  </a:lnTo>
                  <a:lnTo>
                    <a:pt x="778" y="847"/>
                  </a:lnTo>
                  <a:lnTo>
                    <a:pt x="782" y="872"/>
                  </a:lnTo>
                  <a:lnTo>
                    <a:pt x="786" y="895"/>
                  </a:lnTo>
                  <a:lnTo>
                    <a:pt x="790" y="914"/>
                  </a:lnTo>
                  <a:lnTo>
                    <a:pt x="795" y="929"/>
                  </a:lnTo>
                  <a:lnTo>
                    <a:pt x="799" y="941"/>
                  </a:lnTo>
                  <a:lnTo>
                    <a:pt x="803" y="949"/>
                  </a:lnTo>
                  <a:lnTo>
                    <a:pt x="807" y="954"/>
                  </a:lnTo>
                  <a:lnTo>
                    <a:pt x="811" y="957"/>
                  </a:lnTo>
                  <a:lnTo>
                    <a:pt x="815" y="958"/>
                  </a:lnTo>
                  <a:lnTo>
                    <a:pt x="823" y="962"/>
                  </a:lnTo>
                  <a:lnTo>
                    <a:pt x="828" y="967"/>
                  </a:lnTo>
                  <a:lnTo>
                    <a:pt x="832" y="975"/>
                  </a:lnTo>
                  <a:lnTo>
                    <a:pt x="836" y="986"/>
                  </a:lnTo>
                  <a:lnTo>
                    <a:pt x="840" y="1002"/>
                  </a:lnTo>
                  <a:lnTo>
                    <a:pt x="844" y="1021"/>
                  </a:lnTo>
                  <a:lnTo>
                    <a:pt x="848" y="1043"/>
                  </a:lnTo>
                  <a:lnTo>
                    <a:pt x="852" y="1068"/>
                  </a:lnTo>
                  <a:lnTo>
                    <a:pt x="856" y="1093"/>
                  </a:lnTo>
                  <a:lnTo>
                    <a:pt x="861" y="1117"/>
                  </a:lnTo>
                  <a:lnTo>
                    <a:pt x="865" y="1138"/>
                  </a:lnTo>
                  <a:lnTo>
                    <a:pt x="869" y="1155"/>
                  </a:lnTo>
                  <a:lnTo>
                    <a:pt x="873" y="1165"/>
                  </a:lnTo>
                  <a:lnTo>
                    <a:pt x="877" y="1167"/>
                  </a:lnTo>
                  <a:lnTo>
                    <a:pt x="881" y="1161"/>
                  </a:lnTo>
                  <a:lnTo>
                    <a:pt x="885" y="1147"/>
                  </a:lnTo>
                  <a:lnTo>
                    <a:pt x="894" y="1093"/>
                  </a:lnTo>
                  <a:lnTo>
                    <a:pt x="898" y="1057"/>
                  </a:lnTo>
                  <a:lnTo>
                    <a:pt x="902" y="1016"/>
                  </a:lnTo>
                  <a:lnTo>
                    <a:pt x="906" y="974"/>
                  </a:lnTo>
                  <a:lnTo>
                    <a:pt x="910" y="932"/>
                  </a:lnTo>
                  <a:lnTo>
                    <a:pt x="914" y="893"/>
                  </a:lnTo>
                  <a:lnTo>
                    <a:pt x="918" y="858"/>
                  </a:lnTo>
                  <a:lnTo>
                    <a:pt x="923" y="830"/>
                  </a:lnTo>
                  <a:lnTo>
                    <a:pt x="927" y="810"/>
                  </a:lnTo>
                  <a:lnTo>
                    <a:pt x="931" y="798"/>
                  </a:lnTo>
                  <a:lnTo>
                    <a:pt x="935" y="794"/>
                  </a:lnTo>
                  <a:lnTo>
                    <a:pt x="939" y="798"/>
                  </a:lnTo>
                  <a:lnTo>
                    <a:pt x="943" y="809"/>
                  </a:lnTo>
                  <a:lnTo>
                    <a:pt x="947" y="826"/>
                  </a:lnTo>
                  <a:lnTo>
                    <a:pt x="956" y="870"/>
                  </a:lnTo>
                  <a:lnTo>
                    <a:pt x="960" y="894"/>
                  </a:lnTo>
                  <a:lnTo>
                    <a:pt x="964" y="918"/>
                  </a:lnTo>
                  <a:lnTo>
                    <a:pt x="968" y="941"/>
                  </a:lnTo>
                  <a:lnTo>
                    <a:pt x="972" y="961"/>
                  </a:lnTo>
                  <a:lnTo>
                    <a:pt x="976" y="978"/>
                  </a:lnTo>
                  <a:lnTo>
                    <a:pt x="980" y="992"/>
                  </a:lnTo>
                  <a:lnTo>
                    <a:pt x="984" y="1003"/>
                  </a:lnTo>
                  <a:lnTo>
                    <a:pt x="989" y="1011"/>
                  </a:lnTo>
                  <a:lnTo>
                    <a:pt x="993" y="1017"/>
                  </a:lnTo>
                  <a:lnTo>
                    <a:pt x="997" y="1020"/>
                  </a:lnTo>
                  <a:lnTo>
                    <a:pt x="1001" y="1022"/>
                  </a:lnTo>
                  <a:lnTo>
                    <a:pt x="1005" y="1023"/>
                  </a:lnTo>
                  <a:lnTo>
                    <a:pt x="1009" y="1023"/>
                  </a:lnTo>
                  <a:lnTo>
                    <a:pt x="1017" y="1024"/>
                  </a:lnTo>
                  <a:lnTo>
                    <a:pt x="1022" y="1025"/>
                  </a:lnTo>
                  <a:lnTo>
                    <a:pt x="1026" y="1025"/>
                  </a:lnTo>
                  <a:lnTo>
                    <a:pt x="1030" y="1026"/>
                  </a:lnTo>
                  <a:lnTo>
                    <a:pt x="1034" y="1026"/>
                  </a:lnTo>
                  <a:lnTo>
                    <a:pt x="1038" y="1026"/>
                  </a:lnTo>
                  <a:lnTo>
                    <a:pt x="1042" y="1025"/>
                  </a:lnTo>
                  <a:lnTo>
                    <a:pt x="1046" y="1021"/>
                  </a:lnTo>
                  <a:lnTo>
                    <a:pt x="1051" y="1016"/>
                  </a:lnTo>
                  <a:lnTo>
                    <a:pt x="1055" y="1010"/>
                  </a:lnTo>
                  <a:lnTo>
                    <a:pt x="1059" y="1001"/>
                  </a:lnTo>
                  <a:lnTo>
                    <a:pt x="1063" y="990"/>
                  </a:lnTo>
                  <a:lnTo>
                    <a:pt x="1067" y="979"/>
                  </a:lnTo>
                  <a:lnTo>
                    <a:pt x="1071" y="966"/>
                  </a:lnTo>
                  <a:lnTo>
                    <a:pt x="1075" y="955"/>
                  </a:lnTo>
                  <a:lnTo>
                    <a:pt x="1079" y="944"/>
                  </a:lnTo>
                  <a:lnTo>
                    <a:pt x="1088" y="929"/>
                  </a:lnTo>
                  <a:lnTo>
                    <a:pt x="1092" y="926"/>
                  </a:lnTo>
                  <a:lnTo>
                    <a:pt x="1096" y="926"/>
                  </a:lnTo>
                  <a:lnTo>
                    <a:pt x="1100" y="930"/>
                  </a:lnTo>
                  <a:lnTo>
                    <a:pt x="1104" y="937"/>
                  </a:lnTo>
                  <a:lnTo>
                    <a:pt x="1108" y="947"/>
                  </a:lnTo>
                  <a:lnTo>
                    <a:pt x="1112" y="959"/>
                  </a:lnTo>
                  <a:lnTo>
                    <a:pt x="1117" y="972"/>
                  </a:lnTo>
                  <a:lnTo>
                    <a:pt x="1121" y="986"/>
                  </a:lnTo>
                  <a:lnTo>
                    <a:pt x="1125" y="998"/>
                  </a:lnTo>
                  <a:lnTo>
                    <a:pt x="1129" y="1009"/>
                  </a:lnTo>
                  <a:lnTo>
                    <a:pt x="1133" y="1018"/>
                  </a:lnTo>
                  <a:lnTo>
                    <a:pt x="1137" y="1023"/>
                  </a:lnTo>
                  <a:lnTo>
                    <a:pt x="1141" y="1025"/>
                  </a:lnTo>
                  <a:lnTo>
                    <a:pt x="1150" y="1017"/>
                  </a:lnTo>
                  <a:lnTo>
                    <a:pt x="1154" y="1008"/>
                  </a:lnTo>
                  <a:lnTo>
                    <a:pt x="1158" y="996"/>
                  </a:lnTo>
                  <a:lnTo>
                    <a:pt x="1162" y="982"/>
                  </a:lnTo>
                  <a:lnTo>
                    <a:pt x="1166" y="967"/>
                  </a:lnTo>
                  <a:lnTo>
                    <a:pt x="1170" y="952"/>
                  </a:lnTo>
                  <a:lnTo>
                    <a:pt x="1174" y="936"/>
                  </a:lnTo>
                  <a:lnTo>
                    <a:pt x="1178" y="921"/>
                  </a:lnTo>
                  <a:lnTo>
                    <a:pt x="1183" y="907"/>
                  </a:lnTo>
                  <a:lnTo>
                    <a:pt x="1187" y="894"/>
                  </a:lnTo>
                  <a:lnTo>
                    <a:pt x="1191" y="882"/>
                  </a:lnTo>
                  <a:lnTo>
                    <a:pt x="1195" y="872"/>
                  </a:lnTo>
                  <a:lnTo>
                    <a:pt x="1199" y="863"/>
                  </a:lnTo>
                  <a:lnTo>
                    <a:pt x="1203" y="855"/>
                  </a:lnTo>
                  <a:lnTo>
                    <a:pt x="1212" y="843"/>
                  </a:lnTo>
                  <a:lnTo>
                    <a:pt x="1216" y="838"/>
                  </a:lnTo>
                  <a:lnTo>
                    <a:pt x="1220" y="834"/>
                  </a:lnTo>
                  <a:lnTo>
                    <a:pt x="1224" y="830"/>
                  </a:lnTo>
                  <a:lnTo>
                    <a:pt x="1228" y="828"/>
                  </a:lnTo>
                  <a:lnTo>
                    <a:pt x="1232" y="826"/>
                  </a:lnTo>
                  <a:lnTo>
                    <a:pt x="1236" y="826"/>
                  </a:lnTo>
                  <a:lnTo>
                    <a:pt x="1240" y="827"/>
                  </a:lnTo>
                  <a:lnTo>
                    <a:pt x="1245" y="829"/>
                  </a:lnTo>
                  <a:lnTo>
                    <a:pt x="1249" y="831"/>
                  </a:lnTo>
                  <a:lnTo>
                    <a:pt x="1253" y="835"/>
                  </a:lnTo>
                  <a:lnTo>
                    <a:pt x="1257" y="839"/>
                  </a:lnTo>
                  <a:lnTo>
                    <a:pt x="1261" y="844"/>
                  </a:lnTo>
                  <a:lnTo>
                    <a:pt x="1265" y="848"/>
                  </a:lnTo>
                  <a:lnTo>
                    <a:pt x="1273" y="856"/>
                  </a:lnTo>
                  <a:lnTo>
                    <a:pt x="1278" y="859"/>
                  </a:lnTo>
                  <a:lnTo>
                    <a:pt x="1282" y="863"/>
                  </a:lnTo>
                  <a:lnTo>
                    <a:pt x="1286" y="866"/>
                  </a:lnTo>
                  <a:lnTo>
                    <a:pt x="1290" y="869"/>
                  </a:lnTo>
                  <a:lnTo>
                    <a:pt x="1294" y="873"/>
                  </a:lnTo>
                  <a:lnTo>
                    <a:pt x="1298" y="878"/>
                  </a:lnTo>
                  <a:lnTo>
                    <a:pt x="1302" y="884"/>
                  </a:lnTo>
                  <a:lnTo>
                    <a:pt x="1306" y="891"/>
                  </a:lnTo>
                  <a:lnTo>
                    <a:pt x="1311" y="900"/>
                  </a:lnTo>
                  <a:lnTo>
                    <a:pt x="1315" y="911"/>
                  </a:lnTo>
                  <a:lnTo>
                    <a:pt x="1319" y="923"/>
                  </a:lnTo>
                  <a:lnTo>
                    <a:pt x="1323" y="938"/>
                  </a:lnTo>
                  <a:lnTo>
                    <a:pt x="1327" y="954"/>
                  </a:lnTo>
                  <a:lnTo>
                    <a:pt x="1331" y="972"/>
                  </a:lnTo>
                  <a:lnTo>
                    <a:pt x="1335" y="992"/>
                  </a:lnTo>
                  <a:lnTo>
                    <a:pt x="1344" y="1033"/>
                  </a:lnTo>
                  <a:lnTo>
                    <a:pt x="1348" y="1053"/>
                  </a:lnTo>
                  <a:lnTo>
                    <a:pt x="1352" y="1072"/>
                  </a:lnTo>
                  <a:lnTo>
                    <a:pt x="1356" y="1089"/>
                  </a:lnTo>
                  <a:lnTo>
                    <a:pt x="1360" y="1103"/>
                  </a:lnTo>
                  <a:lnTo>
                    <a:pt x="1364" y="1115"/>
                  </a:lnTo>
                  <a:lnTo>
                    <a:pt x="1368" y="1122"/>
                  </a:lnTo>
                  <a:lnTo>
                    <a:pt x="1372" y="1126"/>
                  </a:lnTo>
                  <a:lnTo>
                    <a:pt x="1377" y="1126"/>
                  </a:lnTo>
                  <a:lnTo>
                    <a:pt x="1381" y="1122"/>
                  </a:lnTo>
                  <a:lnTo>
                    <a:pt x="1385" y="1113"/>
                  </a:lnTo>
                  <a:lnTo>
                    <a:pt x="1389" y="1102"/>
                  </a:lnTo>
                  <a:lnTo>
                    <a:pt x="1393" y="1087"/>
                  </a:lnTo>
                  <a:lnTo>
                    <a:pt x="1397" y="1070"/>
                  </a:lnTo>
                  <a:lnTo>
                    <a:pt x="1406" y="1032"/>
                  </a:lnTo>
                  <a:lnTo>
                    <a:pt x="1410" y="1014"/>
                  </a:lnTo>
                  <a:lnTo>
                    <a:pt x="1414" y="996"/>
                  </a:lnTo>
                  <a:lnTo>
                    <a:pt x="1418" y="980"/>
                  </a:lnTo>
                  <a:lnTo>
                    <a:pt x="1422" y="967"/>
                  </a:lnTo>
                  <a:lnTo>
                    <a:pt x="1426" y="956"/>
                  </a:lnTo>
                  <a:lnTo>
                    <a:pt x="1430" y="949"/>
                  </a:lnTo>
                  <a:lnTo>
                    <a:pt x="1434" y="946"/>
                  </a:lnTo>
                  <a:lnTo>
                    <a:pt x="1439" y="947"/>
                  </a:lnTo>
                  <a:lnTo>
                    <a:pt x="1443" y="951"/>
                  </a:lnTo>
                  <a:lnTo>
                    <a:pt x="1447" y="960"/>
                  </a:lnTo>
                  <a:lnTo>
                    <a:pt x="1451" y="972"/>
                  </a:lnTo>
                  <a:lnTo>
                    <a:pt x="1455" y="987"/>
                  </a:lnTo>
                  <a:lnTo>
                    <a:pt x="1459" y="1006"/>
                  </a:lnTo>
                  <a:lnTo>
                    <a:pt x="1467" y="1048"/>
                  </a:lnTo>
                  <a:lnTo>
                    <a:pt x="1472" y="1070"/>
                  </a:lnTo>
                  <a:lnTo>
                    <a:pt x="1476" y="1092"/>
                  </a:lnTo>
                  <a:lnTo>
                    <a:pt x="1480" y="1113"/>
                  </a:lnTo>
                  <a:lnTo>
                    <a:pt x="1484" y="1134"/>
                  </a:lnTo>
                  <a:lnTo>
                    <a:pt x="1488" y="1153"/>
                  </a:lnTo>
                  <a:lnTo>
                    <a:pt x="1492" y="1170"/>
                  </a:lnTo>
                  <a:lnTo>
                    <a:pt x="1496" y="1185"/>
                  </a:lnTo>
                  <a:lnTo>
                    <a:pt x="1500" y="1199"/>
                  </a:lnTo>
                  <a:lnTo>
                    <a:pt x="1505" y="1211"/>
                  </a:lnTo>
                  <a:lnTo>
                    <a:pt x="1509" y="1222"/>
                  </a:lnTo>
                  <a:lnTo>
                    <a:pt x="1513" y="1232"/>
                  </a:lnTo>
                  <a:lnTo>
                    <a:pt x="1517" y="1242"/>
                  </a:lnTo>
                  <a:lnTo>
                    <a:pt x="1521" y="1250"/>
                  </a:lnTo>
                  <a:lnTo>
                    <a:pt x="1525" y="1259"/>
                  </a:lnTo>
                  <a:lnTo>
                    <a:pt x="1529" y="1268"/>
                  </a:lnTo>
                  <a:lnTo>
                    <a:pt x="1538" y="1286"/>
                  </a:lnTo>
                  <a:lnTo>
                    <a:pt x="1542" y="1295"/>
                  </a:lnTo>
                  <a:lnTo>
                    <a:pt x="1546" y="1304"/>
                  </a:lnTo>
                  <a:lnTo>
                    <a:pt x="1550" y="1313"/>
                  </a:lnTo>
                  <a:lnTo>
                    <a:pt x="1554" y="1321"/>
                  </a:lnTo>
                  <a:lnTo>
                    <a:pt x="1558" y="1329"/>
                  </a:lnTo>
                  <a:lnTo>
                    <a:pt x="1562" y="1335"/>
                  </a:lnTo>
                  <a:lnTo>
                    <a:pt x="1567" y="1339"/>
                  </a:lnTo>
                  <a:lnTo>
                    <a:pt x="1571" y="1342"/>
                  </a:lnTo>
                  <a:lnTo>
                    <a:pt x="1575" y="1342"/>
                  </a:lnTo>
                  <a:lnTo>
                    <a:pt x="1579" y="1339"/>
                  </a:lnTo>
                  <a:lnTo>
                    <a:pt x="1583" y="1334"/>
                  </a:lnTo>
                  <a:lnTo>
                    <a:pt x="1587" y="1327"/>
                  </a:lnTo>
                  <a:lnTo>
                    <a:pt x="1591" y="1318"/>
                  </a:lnTo>
                  <a:lnTo>
                    <a:pt x="1600" y="1295"/>
                  </a:lnTo>
                  <a:lnTo>
                    <a:pt x="1604" y="1283"/>
                  </a:lnTo>
                  <a:lnTo>
                    <a:pt x="1608" y="1271"/>
                  </a:lnTo>
                  <a:lnTo>
                    <a:pt x="1612" y="1260"/>
                  </a:lnTo>
                  <a:lnTo>
                    <a:pt x="1616" y="1251"/>
                  </a:lnTo>
                  <a:lnTo>
                    <a:pt x="1620" y="1244"/>
                  </a:lnTo>
                  <a:lnTo>
                    <a:pt x="1624" y="1240"/>
                  </a:lnTo>
                  <a:lnTo>
                    <a:pt x="1628" y="1239"/>
                  </a:lnTo>
                  <a:lnTo>
                    <a:pt x="1633" y="1240"/>
                  </a:lnTo>
                  <a:lnTo>
                    <a:pt x="1637" y="1244"/>
                  </a:lnTo>
                  <a:lnTo>
                    <a:pt x="1641" y="1250"/>
                  </a:lnTo>
                  <a:lnTo>
                    <a:pt x="1645" y="1257"/>
                  </a:lnTo>
                  <a:lnTo>
                    <a:pt x="1649" y="1263"/>
                  </a:lnTo>
                  <a:lnTo>
                    <a:pt x="1653" y="1268"/>
                  </a:lnTo>
                  <a:lnTo>
                    <a:pt x="1657" y="1270"/>
                  </a:lnTo>
                  <a:lnTo>
                    <a:pt x="1661" y="1267"/>
                  </a:lnTo>
                  <a:lnTo>
                    <a:pt x="1666" y="1258"/>
                  </a:lnTo>
                  <a:lnTo>
                    <a:pt x="1670" y="1242"/>
                  </a:lnTo>
                  <a:lnTo>
                    <a:pt x="1674" y="1218"/>
                  </a:lnTo>
                  <a:lnTo>
                    <a:pt x="1678" y="1184"/>
                  </a:lnTo>
                  <a:lnTo>
                    <a:pt x="1682" y="1141"/>
                  </a:lnTo>
                  <a:lnTo>
                    <a:pt x="1686" y="1088"/>
                  </a:lnTo>
                  <a:lnTo>
                    <a:pt x="1690" y="1027"/>
                  </a:lnTo>
                  <a:lnTo>
                    <a:pt x="1694" y="956"/>
                  </a:lnTo>
                  <a:lnTo>
                    <a:pt x="1699" y="879"/>
                  </a:lnTo>
                  <a:lnTo>
                    <a:pt x="1703" y="796"/>
                  </a:lnTo>
                  <a:lnTo>
                    <a:pt x="1707" y="710"/>
                  </a:lnTo>
                  <a:lnTo>
                    <a:pt x="1712" y="624"/>
                  </a:lnTo>
                  <a:lnTo>
                    <a:pt x="1716" y="539"/>
                  </a:lnTo>
                  <a:lnTo>
                    <a:pt x="1724" y="385"/>
                  </a:lnTo>
                  <a:lnTo>
                    <a:pt x="1729" y="323"/>
                  </a:lnTo>
                  <a:lnTo>
                    <a:pt x="1733" y="273"/>
                  </a:lnTo>
                  <a:lnTo>
                    <a:pt x="1737" y="238"/>
                  </a:lnTo>
                  <a:lnTo>
                    <a:pt x="1741" y="219"/>
                  </a:lnTo>
                  <a:lnTo>
                    <a:pt x="1745" y="217"/>
                  </a:lnTo>
                  <a:lnTo>
                    <a:pt x="1749" y="231"/>
                  </a:lnTo>
                  <a:lnTo>
                    <a:pt x="1753" y="262"/>
                  </a:lnTo>
                  <a:lnTo>
                    <a:pt x="1757" y="308"/>
                  </a:lnTo>
                  <a:lnTo>
                    <a:pt x="1762" y="366"/>
                  </a:lnTo>
                  <a:lnTo>
                    <a:pt x="1766" y="435"/>
                  </a:lnTo>
                  <a:lnTo>
                    <a:pt x="1770" y="511"/>
                  </a:lnTo>
                  <a:lnTo>
                    <a:pt x="1774" y="592"/>
                  </a:lnTo>
                  <a:lnTo>
                    <a:pt x="1778" y="675"/>
                  </a:lnTo>
                  <a:lnTo>
                    <a:pt x="1782" y="757"/>
                  </a:lnTo>
                  <a:lnTo>
                    <a:pt x="1786" y="835"/>
                  </a:lnTo>
                  <a:lnTo>
                    <a:pt x="1795" y="972"/>
                  </a:lnTo>
                  <a:lnTo>
                    <a:pt x="1799" y="1029"/>
                  </a:lnTo>
                  <a:lnTo>
                    <a:pt x="1803" y="1077"/>
                  </a:lnTo>
                  <a:lnTo>
                    <a:pt x="1807" y="1116"/>
                  </a:lnTo>
                  <a:lnTo>
                    <a:pt x="1811" y="1146"/>
                  </a:lnTo>
                  <a:lnTo>
                    <a:pt x="1815" y="1169"/>
                  </a:lnTo>
                  <a:lnTo>
                    <a:pt x="1819" y="1185"/>
                  </a:lnTo>
                  <a:lnTo>
                    <a:pt x="1823" y="1195"/>
                  </a:lnTo>
                  <a:lnTo>
                    <a:pt x="1828" y="1201"/>
                  </a:lnTo>
                  <a:lnTo>
                    <a:pt x="1832" y="1203"/>
                  </a:lnTo>
                  <a:lnTo>
                    <a:pt x="1836" y="1201"/>
                  </a:lnTo>
                  <a:lnTo>
                    <a:pt x="1840" y="1197"/>
                  </a:lnTo>
                  <a:lnTo>
                    <a:pt x="1844" y="1190"/>
                  </a:lnTo>
                  <a:lnTo>
                    <a:pt x="1848" y="1181"/>
                  </a:lnTo>
                  <a:lnTo>
                    <a:pt x="1856" y="1155"/>
                  </a:lnTo>
                  <a:lnTo>
                    <a:pt x="1861" y="1138"/>
                  </a:lnTo>
                  <a:lnTo>
                    <a:pt x="1865" y="1118"/>
                  </a:lnTo>
                  <a:lnTo>
                    <a:pt x="1869" y="1096"/>
                  </a:lnTo>
                  <a:lnTo>
                    <a:pt x="1873" y="1072"/>
                  </a:lnTo>
                  <a:lnTo>
                    <a:pt x="1877" y="1046"/>
                  </a:lnTo>
                  <a:lnTo>
                    <a:pt x="1881" y="1019"/>
                  </a:lnTo>
                  <a:lnTo>
                    <a:pt x="1885" y="993"/>
                  </a:lnTo>
                  <a:lnTo>
                    <a:pt x="1889" y="967"/>
                  </a:lnTo>
                  <a:lnTo>
                    <a:pt x="1894" y="944"/>
                  </a:lnTo>
                  <a:lnTo>
                    <a:pt x="1898" y="923"/>
                  </a:lnTo>
                  <a:lnTo>
                    <a:pt x="1902" y="907"/>
                  </a:lnTo>
                  <a:lnTo>
                    <a:pt x="1906" y="894"/>
                  </a:lnTo>
                  <a:lnTo>
                    <a:pt x="1910" y="886"/>
                  </a:lnTo>
                  <a:lnTo>
                    <a:pt x="1914" y="882"/>
                  </a:lnTo>
                  <a:lnTo>
                    <a:pt x="1918" y="882"/>
                  </a:lnTo>
                  <a:lnTo>
                    <a:pt x="1923" y="886"/>
                  </a:lnTo>
                  <a:lnTo>
                    <a:pt x="1927" y="892"/>
                  </a:lnTo>
                  <a:lnTo>
                    <a:pt x="1931" y="900"/>
                  </a:lnTo>
                  <a:lnTo>
                    <a:pt x="1935" y="908"/>
                  </a:lnTo>
                  <a:lnTo>
                    <a:pt x="1939" y="916"/>
                  </a:lnTo>
                  <a:lnTo>
                    <a:pt x="1943" y="923"/>
                  </a:lnTo>
                  <a:lnTo>
                    <a:pt x="1947" y="929"/>
                  </a:lnTo>
                  <a:lnTo>
                    <a:pt x="1951" y="932"/>
                  </a:lnTo>
                  <a:lnTo>
                    <a:pt x="1956" y="933"/>
                  </a:lnTo>
                  <a:lnTo>
                    <a:pt x="1960" y="932"/>
                  </a:lnTo>
                  <a:lnTo>
                    <a:pt x="1964" y="929"/>
                  </a:lnTo>
                  <a:lnTo>
                    <a:pt x="1968" y="925"/>
                  </a:lnTo>
                  <a:lnTo>
                    <a:pt x="1972" y="920"/>
                  </a:lnTo>
                  <a:lnTo>
                    <a:pt x="1976" y="915"/>
                  </a:lnTo>
                  <a:lnTo>
                    <a:pt x="1980" y="910"/>
                  </a:lnTo>
                  <a:lnTo>
                    <a:pt x="1989" y="905"/>
                  </a:lnTo>
                  <a:lnTo>
                    <a:pt x="1993" y="905"/>
                  </a:lnTo>
                  <a:lnTo>
                    <a:pt x="1997" y="906"/>
                  </a:lnTo>
                  <a:lnTo>
                    <a:pt x="2001" y="910"/>
                  </a:lnTo>
                  <a:lnTo>
                    <a:pt x="2005" y="914"/>
                  </a:lnTo>
                  <a:lnTo>
                    <a:pt x="2009" y="918"/>
                  </a:lnTo>
                  <a:lnTo>
                    <a:pt x="2013" y="923"/>
                  </a:lnTo>
                  <a:lnTo>
                    <a:pt x="2017" y="926"/>
                  </a:lnTo>
                  <a:lnTo>
                    <a:pt x="2022" y="928"/>
                  </a:lnTo>
                  <a:lnTo>
                    <a:pt x="2026" y="927"/>
                  </a:lnTo>
                  <a:lnTo>
                    <a:pt x="2030" y="924"/>
                  </a:lnTo>
                  <a:lnTo>
                    <a:pt x="2034" y="918"/>
                  </a:lnTo>
                  <a:lnTo>
                    <a:pt x="2038" y="909"/>
                  </a:lnTo>
                  <a:lnTo>
                    <a:pt x="2042" y="898"/>
                  </a:lnTo>
                  <a:lnTo>
                    <a:pt x="2050" y="871"/>
                  </a:lnTo>
                  <a:lnTo>
                    <a:pt x="2055" y="857"/>
                  </a:lnTo>
                  <a:lnTo>
                    <a:pt x="2059" y="845"/>
                  </a:lnTo>
                  <a:lnTo>
                    <a:pt x="2063" y="835"/>
                  </a:lnTo>
                  <a:lnTo>
                    <a:pt x="2067" y="828"/>
                  </a:lnTo>
                  <a:lnTo>
                    <a:pt x="2071" y="825"/>
                  </a:lnTo>
                  <a:lnTo>
                    <a:pt x="2075" y="828"/>
                  </a:lnTo>
                  <a:lnTo>
                    <a:pt x="2079" y="836"/>
                  </a:lnTo>
                  <a:lnTo>
                    <a:pt x="2084" y="849"/>
                  </a:lnTo>
                  <a:lnTo>
                    <a:pt x="2088" y="868"/>
                  </a:lnTo>
                  <a:lnTo>
                    <a:pt x="2092" y="890"/>
                  </a:lnTo>
                  <a:lnTo>
                    <a:pt x="2096" y="915"/>
                  </a:lnTo>
                  <a:lnTo>
                    <a:pt x="2100" y="940"/>
                  </a:lnTo>
                  <a:lnTo>
                    <a:pt x="2104" y="966"/>
                  </a:lnTo>
                  <a:lnTo>
                    <a:pt x="2112" y="1008"/>
                  </a:lnTo>
                  <a:lnTo>
                    <a:pt x="2117" y="1022"/>
                  </a:lnTo>
                  <a:lnTo>
                    <a:pt x="2121" y="1031"/>
                  </a:lnTo>
                  <a:lnTo>
                    <a:pt x="2125" y="1033"/>
                  </a:lnTo>
                  <a:lnTo>
                    <a:pt x="2129" y="1030"/>
                  </a:lnTo>
                  <a:lnTo>
                    <a:pt x="2133" y="1022"/>
                  </a:lnTo>
                  <a:lnTo>
                    <a:pt x="2137" y="1009"/>
                  </a:lnTo>
                  <a:lnTo>
                    <a:pt x="2141" y="994"/>
                  </a:lnTo>
                  <a:lnTo>
                    <a:pt x="2145" y="979"/>
                  </a:lnTo>
                  <a:lnTo>
                    <a:pt x="2150" y="964"/>
                  </a:lnTo>
                  <a:lnTo>
                    <a:pt x="2154" y="951"/>
                  </a:lnTo>
                  <a:lnTo>
                    <a:pt x="2158" y="942"/>
                  </a:lnTo>
                  <a:lnTo>
                    <a:pt x="2162" y="938"/>
                  </a:lnTo>
                  <a:lnTo>
                    <a:pt x="2166" y="939"/>
                  </a:lnTo>
                  <a:lnTo>
                    <a:pt x="2170" y="946"/>
                  </a:lnTo>
                  <a:lnTo>
                    <a:pt x="2174" y="957"/>
                  </a:lnTo>
                  <a:lnTo>
                    <a:pt x="2183" y="992"/>
                  </a:lnTo>
                  <a:lnTo>
                    <a:pt x="2187" y="1012"/>
                  </a:lnTo>
                  <a:lnTo>
                    <a:pt x="2191" y="1031"/>
                  </a:lnTo>
                  <a:lnTo>
                    <a:pt x="2195" y="1048"/>
                  </a:lnTo>
                  <a:lnTo>
                    <a:pt x="2199" y="1061"/>
                  </a:lnTo>
                  <a:lnTo>
                    <a:pt x="2203" y="1069"/>
                  </a:lnTo>
                  <a:lnTo>
                    <a:pt x="2207" y="1071"/>
                  </a:lnTo>
                  <a:lnTo>
                    <a:pt x="2211" y="1066"/>
                  </a:lnTo>
                  <a:lnTo>
                    <a:pt x="2216" y="1054"/>
                  </a:lnTo>
                  <a:lnTo>
                    <a:pt x="2220" y="1037"/>
                  </a:lnTo>
                  <a:lnTo>
                    <a:pt x="2224" y="1016"/>
                  </a:lnTo>
                  <a:lnTo>
                    <a:pt x="2228" y="991"/>
                  </a:lnTo>
                  <a:lnTo>
                    <a:pt x="2232" y="965"/>
                  </a:lnTo>
                  <a:lnTo>
                    <a:pt x="2236" y="939"/>
                  </a:lnTo>
                  <a:lnTo>
                    <a:pt x="2245" y="897"/>
                  </a:lnTo>
                  <a:lnTo>
                    <a:pt x="2249" y="883"/>
                  </a:lnTo>
                  <a:lnTo>
                    <a:pt x="2253" y="875"/>
                  </a:lnTo>
                  <a:lnTo>
                    <a:pt x="2257" y="874"/>
                  </a:lnTo>
                  <a:lnTo>
                    <a:pt x="2261" y="879"/>
                  </a:lnTo>
                  <a:lnTo>
                    <a:pt x="2265" y="890"/>
                  </a:lnTo>
                  <a:lnTo>
                    <a:pt x="2269" y="907"/>
                  </a:lnTo>
                  <a:lnTo>
                    <a:pt x="2273" y="927"/>
                  </a:lnTo>
                  <a:lnTo>
                    <a:pt x="2278" y="949"/>
                  </a:lnTo>
                  <a:lnTo>
                    <a:pt x="2282" y="972"/>
                  </a:lnTo>
                  <a:lnTo>
                    <a:pt x="2286" y="994"/>
                  </a:lnTo>
                  <a:lnTo>
                    <a:pt x="2290" y="1013"/>
                  </a:lnTo>
                  <a:lnTo>
                    <a:pt x="2294" y="1029"/>
                  </a:lnTo>
                  <a:lnTo>
                    <a:pt x="2298" y="1041"/>
                  </a:lnTo>
                  <a:lnTo>
                    <a:pt x="2306" y="1051"/>
                  </a:lnTo>
                  <a:lnTo>
                    <a:pt x="2311" y="1050"/>
                  </a:lnTo>
                  <a:lnTo>
                    <a:pt x="2315" y="1044"/>
                  </a:lnTo>
                  <a:lnTo>
                    <a:pt x="2319" y="1037"/>
                  </a:lnTo>
                  <a:lnTo>
                    <a:pt x="2323" y="1027"/>
                  </a:lnTo>
                  <a:lnTo>
                    <a:pt x="2327" y="1017"/>
                  </a:lnTo>
                  <a:lnTo>
                    <a:pt x="2331" y="1007"/>
                  </a:lnTo>
                  <a:lnTo>
                    <a:pt x="2335" y="998"/>
                  </a:lnTo>
                  <a:lnTo>
                    <a:pt x="2339" y="991"/>
                  </a:lnTo>
                  <a:lnTo>
                    <a:pt x="2344" y="985"/>
                  </a:lnTo>
                  <a:lnTo>
                    <a:pt x="2348" y="982"/>
                  </a:lnTo>
                  <a:lnTo>
                    <a:pt x="2352" y="980"/>
                  </a:lnTo>
                  <a:lnTo>
                    <a:pt x="2356" y="980"/>
                  </a:lnTo>
                  <a:lnTo>
                    <a:pt x="2360" y="982"/>
                  </a:lnTo>
                  <a:lnTo>
                    <a:pt x="2368" y="989"/>
                  </a:lnTo>
                  <a:lnTo>
                    <a:pt x="2372" y="994"/>
                  </a:lnTo>
                  <a:lnTo>
                    <a:pt x="2377" y="998"/>
                  </a:lnTo>
                  <a:lnTo>
                    <a:pt x="2381" y="1002"/>
                  </a:lnTo>
                  <a:lnTo>
                    <a:pt x="2385" y="1006"/>
                  </a:lnTo>
                  <a:lnTo>
                    <a:pt x="2389" y="1009"/>
                  </a:lnTo>
                  <a:lnTo>
                    <a:pt x="2393" y="1010"/>
                  </a:lnTo>
                  <a:lnTo>
                    <a:pt x="2397" y="1011"/>
                  </a:lnTo>
                  <a:lnTo>
                    <a:pt x="2401" y="1010"/>
                  </a:lnTo>
                  <a:lnTo>
                    <a:pt x="2405" y="1009"/>
                  </a:lnTo>
                  <a:lnTo>
                    <a:pt x="2410" y="1006"/>
                  </a:lnTo>
                  <a:lnTo>
                    <a:pt x="2414" y="1003"/>
                  </a:lnTo>
                  <a:lnTo>
                    <a:pt x="2418" y="1000"/>
                  </a:lnTo>
                  <a:lnTo>
                    <a:pt x="2422" y="997"/>
                  </a:lnTo>
                  <a:lnTo>
                    <a:pt x="2426" y="993"/>
                  </a:lnTo>
                  <a:lnTo>
                    <a:pt x="2430" y="990"/>
                  </a:lnTo>
                  <a:lnTo>
                    <a:pt x="2439" y="985"/>
                  </a:lnTo>
                  <a:lnTo>
                    <a:pt x="2443" y="983"/>
                  </a:lnTo>
                  <a:lnTo>
                    <a:pt x="2447" y="981"/>
                  </a:lnTo>
                  <a:lnTo>
                    <a:pt x="2451" y="980"/>
                  </a:lnTo>
                  <a:lnTo>
                    <a:pt x="2455" y="980"/>
                  </a:lnTo>
                  <a:lnTo>
                    <a:pt x="2459" y="980"/>
                  </a:lnTo>
                  <a:lnTo>
                    <a:pt x="2463" y="981"/>
                  </a:lnTo>
                  <a:lnTo>
                    <a:pt x="2467" y="982"/>
                  </a:lnTo>
                  <a:lnTo>
                    <a:pt x="2472" y="982"/>
                  </a:lnTo>
                  <a:lnTo>
                    <a:pt x="2476" y="983"/>
                  </a:lnTo>
                  <a:lnTo>
                    <a:pt x="2480" y="984"/>
                  </a:lnTo>
                  <a:lnTo>
                    <a:pt x="2484" y="985"/>
                  </a:lnTo>
                  <a:lnTo>
                    <a:pt x="2488" y="986"/>
                  </a:lnTo>
                  <a:lnTo>
                    <a:pt x="2492" y="986"/>
                  </a:lnTo>
                  <a:lnTo>
                    <a:pt x="2500" y="987"/>
                  </a:lnTo>
                  <a:lnTo>
                    <a:pt x="2505" y="987"/>
                  </a:lnTo>
                  <a:lnTo>
                    <a:pt x="2509" y="987"/>
                  </a:lnTo>
                  <a:lnTo>
                    <a:pt x="2513" y="988"/>
                  </a:lnTo>
                  <a:lnTo>
                    <a:pt x="2517" y="989"/>
                  </a:lnTo>
                  <a:lnTo>
                    <a:pt x="2521" y="990"/>
                  </a:lnTo>
                  <a:lnTo>
                    <a:pt x="2525" y="992"/>
                  </a:lnTo>
                  <a:lnTo>
                    <a:pt x="2529" y="994"/>
                  </a:lnTo>
                  <a:lnTo>
                    <a:pt x="2533" y="997"/>
                  </a:lnTo>
                  <a:lnTo>
                    <a:pt x="2538" y="999"/>
                  </a:lnTo>
                  <a:lnTo>
                    <a:pt x="2542" y="1001"/>
                  </a:lnTo>
                  <a:lnTo>
                    <a:pt x="2546" y="1003"/>
                  </a:lnTo>
                  <a:lnTo>
                    <a:pt x="2550" y="1004"/>
                  </a:lnTo>
                  <a:lnTo>
                    <a:pt x="2554" y="1004"/>
                  </a:lnTo>
                  <a:lnTo>
                    <a:pt x="2562" y="1002"/>
                  </a:lnTo>
                  <a:lnTo>
                    <a:pt x="2566" y="1000"/>
                  </a:lnTo>
                  <a:lnTo>
                    <a:pt x="2571" y="998"/>
                  </a:lnTo>
                  <a:lnTo>
                    <a:pt x="2575" y="996"/>
                  </a:lnTo>
                  <a:lnTo>
                    <a:pt x="2579" y="994"/>
                  </a:lnTo>
                  <a:lnTo>
                    <a:pt x="2583" y="992"/>
                  </a:lnTo>
                  <a:lnTo>
                    <a:pt x="2587" y="991"/>
                  </a:lnTo>
                  <a:lnTo>
                    <a:pt x="2591" y="991"/>
                  </a:lnTo>
                  <a:lnTo>
                    <a:pt x="2595" y="992"/>
                  </a:lnTo>
                  <a:lnTo>
                    <a:pt x="2600" y="994"/>
                  </a:lnTo>
                  <a:lnTo>
                    <a:pt x="2604" y="998"/>
                  </a:lnTo>
                  <a:lnTo>
                    <a:pt x="2608" y="1002"/>
                  </a:lnTo>
                  <a:lnTo>
                    <a:pt x="2612" y="1007"/>
                  </a:lnTo>
                  <a:lnTo>
                    <a:pt x="2616" y="1012"/>
                  </a:lnTo>
                  <a:lnTo>
                    <a:pt x="2620" y="1017"/>
                  </a:lnTo>
                  <a:lnTo>
                    <a:pt x="2624" y="1023"/>
                  </a:lnTo>
                  <a:lnTo>
                    <a:pt x="2633" y="1030"/>
                  </a:lnTo>
                  <a:lnTo>
                    <a:pt x="2637" y="1031"/>
                  </a:lnTo>
                  <a:lnTo>
                    <a:pt x="2641" y="1031"/>
                  </a:lnTo>
                  <a:lnTo>
                    <a:pt x="2645" y="1028"/>
                  </a:lnTo>
                  <a:lnTo>
                    <a:pt x="2649" y="1023"/>
                  </a:lnTo>
                  <a:lnTo>
                    <a:pt x="2653" y="1016"/>
                  </a:lnTo>
                  <a:lnTo>
                    <a:pt x="2657" y="1007"/>
                  </a:lnTo>
                  <a:lnTo>
                    <a:pt x="2661" y="996"/>
                  </a:lnTo>
                  <a:lnTo>
                    <a:pt x="2666" y="984"/>
                  </a:lnTo>
                  <a:lnTo>
                    <a:pt x="2670" y="972"/>
                  </a:lnTo>
                  <a:lnTo>
                    <a:pt x="2674" y="959"/>
                  </a:lnTo>
                  <a:lnTo>
                    <a:pt x="2678" y="948"/>
                  </a:lnTo>
                  <a:lnTo>
                    <a:pt x="2682" y="937"/>
                  </a:lnTo>
                  <a:lnTo>
                    <a:pt x="2686" y="928"/>
                  </a:lnTo>
                  <a:lnTo>
                    <a:pt x="2694" y="916"/>
                  </a:lnTo>
                  <a:lnTo>
                    <a:pt x="2699" y="913"/>
                  </a:lnTo>
                  <a:lnTo>
                    <a:pt x="2703" y="913"/>
                  </a:lnTo>
                  <a:lnTo>
                    <a:pt x="2707" y="914"/>
                  </a:lnTo>
                  <a:lnTo>
                    <a:pt x="2711" y="919"/>
                  </a:lnTo>
                  <a:lnTo>
                    <a:pt x="2715" y="925"/>
                  </a:lnTo>
                  <a:lnTo>
                    <a:pt x="2719" y="932"/>
                  </a:lnTo>
                  <a:lnTo>
                    <a:pt x="2723" y="942"/>
                  </a:lnTo>
                  <a:lnTo>
                    <a:pt x="2727" y="952"/>
                  </a:lnTo>
                  <a:lnTo>
                    <a:pt x="2732" y="963"/>
                  </a:lnTo>
                  <a:lnTo>
                    <a:pt x="2736" y="973"/>
                  </a:lnTo>
                  <a:lnTo>
                    <a:pt x="2740" y="983"/>
                  </a:lnTo>
                  <a:lnTo>
                    <a:pt x="2744" y="991"/>
                  </a:lnTo>
                  <a:lnTo>
                    <a:pt x="2748" y="998"/>
                  </a:lnTo>
                  <a:lnTo>
                    <a:pt x="2756" y="1003"/>
                  </a:lnTo>
                  <a:lnTo>
                    <a:pt x="2760" y="1001"/>
                  </a:lnTo>
                  <a:lnTo>
                    <a:pt x="2765" y="996"/>
                  </a:lnTo>
                  <a:lnTo>
                    <a:pt x="2769" y="988"/>
                  </a:lnTo>
                  <a:lnTo>
                    <a:pt x="2773" y="977"/>
                  </a:lnTo>
                  <a:lnTo>
                    <a:pt x="2777" y="964"/>
                  </a:lnTo>
                  <a:lnTo>
                    <a:pt x="2781" y="949"/>
                  </a:lnTo>
                  <a:lnTo>
                    <a:pt x="2785" y="934"/>
                  </a:lnTo>
                  <a:lnTo>
                    <a:pt x="2789" y="919"/>
                  </a:lnTo>
                  <a:lnTo>
                    <a:pt x="2793" y="906"/>
                  </a:lnTo>
                  <a:lnTo>
                    <a:pt x="2798" y="895"/>
                  </a:lnTo>
                  <a:lnTo>
                    <a:pt x="2802" y="888"/>
                  </a:lnTo>
                  <a:lnTo>
                    <a:pt x="2806" y="884"/>
                  </a:lnTo>
                  <a:lnTo>
                    <a:pt x="2810" y="886"/>
                  </a:lnTo>
                  <a:lnTo>
                    <a:pt x="2814" y="891"/>
                  </a:lnTo>
                  <a:lnTo>
                    <a:pt x="2818" y="900"/>
                  </a:lnTo>
                  <a:lnTo>
                    <a:pt x="2826" y="929"/>
                  </a:lnTo>
                  <a:lnTo>
                    <a:pt x="2831" y="947"/>
                  </a:lnTo>
                  <a:lnTo>
                    <a:pt x="2835" y="966"/>
                  </a:lnTo>
                  <a:lnTo>
                    <a:pt x="2839" y="985"/>
                  </a:lnTo>
                  <a:lnTo>
                    <a:pt x="2843" y="1003"/>
                  </a:lnTo>
                  <a:lnTo>
                    <a:pt x="2847" y="1019"/>
                  </a:lnTo>
                  <a:lnTo>
                    <a:pt x="2851" y="1033"/>
                  </a:lnTo>
                  <a:lnTo>
                    <a:pt x="2855" y="1044"/>
                  </a:lnTo>
                  <a:lnTo>
                    <a:pt x="2859" y="1052"/>
                  </a:lnTo>
                  <a:lnTo>
                    <a:pt x="2864" y="1056"/>
                  </a:lnTo>
                  <a:lnTo>
                    <a:pt x="2868" y="1057"/>
                  </a:lnTo>
                  <a:lnTo>
                    <a:pt x="2872" y="1056"/>
                  </a:lnTo>
                  <a:lnTo>
                    <a:pt x="2876" y="1052"/>
                  </a:lnTo>
                  <a:lnTo>
                    <a:pt x="2880" y="1047"/>
                  </a:lnTo>
                  <a:lnTo>
                    <a:pt x="2888" y="1036"/>
                  </a:lnTo>
                  <a:lnTo>
                    <a:pt x="2892" y="1030"/>
                  </a:lnTo>
                  <a:lnTo>
                    <a:pt x="2897" y="1026"/>
                  </a:lnTo>
                  <a:lnTo>
                    <a:pt x="2901" y="1024"/>
                  </a:lnTo>
                  <a:lnTo>
                    <a:pt x="2905" y="1022"/>
                  </a:lnTo>
                  <a:lnTo>
                    <a:pt x="2909" y="1022"/>
                  </a:lnTo>
                  <a:lnTo>
                    <a:pt x="2913" y="1023"/>
                  </a:lnTo>
                  <a:lnTo>
                    <a:pt x="2917" y="1024"/>
                  </a:lnTo>
                  <a:lnTo>
                    <a:pt x="2921" y="1025"/>
                  </a:lnTo>
                  <a:lnTo>
                    <a:pt x="2925" y="1026"/>
                  </a:lnTo>
                  <a:lnTo>
                    <a:pt x="2930" y="1026"/>
                  </a:lnTo>
                  <a:lnTo>
                    <a:pt x="2934" y="1025"/>
                  </a:lnTo>
                  <a:lnTo>
                    <a:pt x="2938" y="1022"/>
                  </a:lnTo>
                  <a:lnTo>
                    <a:pt x="2942" y="1018"/>
                  </a:lnTo>
                  <a:lnTo>
                    <a:pt x="2950" y="1005"/>
                  </a:lnTo>
                  <a:lnTo>
                    <a:pt x="2954" y="997"/>
                  </a:lnTo>
                  <a:lnTo>
                    <a:pt x="2958" y="988"/>
                  </a:lnTo>
                  <a:lnTo>
                    <a:pt x="2963" y="979"/>
                  </a:lnTo>
                  <a:lnTo>
                    <a:pt x="2967" y="971"/>
                  </a:lnTo>
                  <a:lnTo>
                    <a:pt x="2971" y="963"/>
                  </a:lnTo>
                  <a:lnTo>
                    <a:pt x="2975" y="958"/>
                  </a:lnTo>
                  <a:lnTo>
                    <a:pt x="2979" y="955"/>
                  </a:lnTo>
                  <a:lnTo>
                    <a:pt x="2983" y="955"/>
                  </a:lnTo>
                  <a:lnTo>
                    <a:pt x="2987" y="959"/>
                  </a:lnTo>
                  <a:lnTo>
                    <a:pt x="2991" y="966"/>
                  </a:lnTo>
                  <a:lnTo>
                    <a:pt x="2996" y="979"/>
                  </a:lnTo>
                  <a:lnTo>
                    <a:pt x="3000" y="996"/>
                  </a:lnTo>
                  <a:lnTo>
                    <a:pt x="3004" y="1018"/>
                  </a:lnTo>
                  <a:lnTo>
                    <a:pt x="3012" y="1079"/>
                  </a:lnTo>
                  <a:lnTo>
                    <a:pt x="3016" y="1117"/>
                  </a:lnTo>
                  <a:lnTo>
                    <a:pt x="3020" y="1160"/>
                  </a:lnTo>
                  <a:lnTo>
                    <a:pt x="3024" y="1208"/>
                  </a:lnTo>
                  <a:lnTo>
                    <a:pt x="3029" y="1260"/>
                  </a:lnTo>
                  <a:lnTo>
                    <a:pt x="3033" y="1316"/>
                  </a:lnTo>
                  <a:lnTo>
                    <a:pt x="3037" y="1373"/>
                  </a:lnTo>
                  <a:lnTo>
                    <a:pt x="3041" y="1431"/>
                  </a:lnTo>
                  <a:lnTo>
                    <a:pt x="3045" y="1487"/>
                  </a:lnTo>
                  <a:lnTo>
                    <a:pt x="3049" y="1541"/>
                  </a:lnTo>
                  <a:lnTo>
                    <a:pt x="3053" y="1589"/>
                  </a:lnTo>
                  <a:lnTo>
                    <a:pt x="3057" y="1631"/>
                  </a:lnTo>
                  <a:lnTo>
                    <a:pt x="3062" y="1665"/>
                  </a:lnTo>
                  <a:lnTo>
                    <a:pt x="3066" y="1690"/>
                  </a:lnTo>
                  <a:lnTo>
                    <a:pt x="3070" y="1704"/>
                  </a:lnTo>
                  <a:lnTo>
                    <a:pt x="3074" y="1707"/>
                  </a:lnTo>
                  <a:lnTo>
                    <a:pt x="3082" y="1679"/>
                  </a:lnTo>
                  <a:lnTo>
                    <a:pt x="3086" y="1648"/>
                  </a:lnTo>
                  <a:lnTo>
                    <a:pt x="3090" y="1607"/>
                  </a:lnTo>
                  <a:lnTo>
                    <a:pt x="3095" y="1557"/>
                  </a:lnTo>
                  <a:lnTo>
                    <a:pt x="3099" y="1499"/>
                  </a:lnTo>
                  <a:lnTo>
                    <a:pt x="3103" y="1436"/>
                  </a:lnTo>
                  <a:lnTo>
                    <a:pt x="3107" y="1368"/>
                  </a:lnTo>
                  <a:lnTo>
                    <a:pt x="3111" y="1298"/>
                  </a:lnTo>
                  <a:lnTo>
                    <a:pt x="3115" y="1227"/>
                  </a:lnTo>
                  <a:lnTo>
                    <a:pt x="3119" y="1158"/>
                  </a:lnTo>
                  <a:lnTo>
                    <a:pt x="3124" y="1090"/>
                  </a:lnTo>
                  <a:lnTo>
                    <a:pt x="3128" y="1024"/>
                  </a:lnTo>
                  <a:lnTo>
                    <a:pt x="3132" y="963"/>
                  </a:lnTo>
                  <a:lnTo>
                    <a:pt x="3136" y="905"/>
                  </a:lnTo>
                  <a:lnTo>
                    <a:pt x="3144" y="804"/>
                  </a:lnTo>
                  <a:lnTo>
                    <a:pt x="3148" y="761"/>
                  </a:lnTo>
                  <a:lnTo>
                    <a:pt x="3152" y="723"/>
                  </a:lnTo>
                  <a:lnTo>
                    <a:pt x="3157" y="691"/>
                  </a:lnTo>
                  <a:lnTo>
                    <a:pt x="3161" y="664"/>
                  </a:lnTo>
                  <a:lnTo>
                    <a:pt x="3165" y="643"/>
                  </a:lnTo>
                  <a:lnTo>
                    <a:pt x="3169" y="628"/>
                  </a:lnTo>
                  <a:lnTo>
                    <a:pt x="3173" y="619"/>
                  </a:lnTo>
                  <a:lnTo>
                    <a:pt x="3177" y="615"/>
                  </a:lnTo>
                  <a:lnTo>
                    <a:pt x="3181" y="617"/>
                  </a:lnTo>
                  <a:lnTo>
                    <a:pt x="3185" y="625"/>
                  </a:lnTo>
                  <a:lnTo>
                    <a:pt x="3190" y="637"/>
                  </a:lnTo>
                  <a:lnTo>
                    <a:pt x="3194" y="654"/>
                  </a:lnTo>
                  <a:lnTo>
                    <a:pt x="3198" y="673"/>
                  </a:lnTo>
                  <a:lnTo>
                    <a:pt x="3206" y="721"/>
                  </a:lnTo>
                  <a:lnTo>
                    <a:pt x="3210" y="748"/>
                  </a:lnTo>
                  <a:lnTo>
                    <a:pt x="3214" y="775"/>
                  </a:lnTo>
                  <a:lnTo>
                    <a:pt x="3218" y="802"/>
                  </a:lnTo>
                  <a:lnTo>
                    <a:pt x="3223" y="828"/>
                  </a:lnTo>
                  <a:lnTo>
                    <a:pt x="3227" y="854"/>
                  </a:lnTo>
                  <a:lnTo>
                    <a:pt x="3231" y="879"/>
                  </a:lnTo>
                  <a:lnTo>
                    <a:pt x="3235" y="902"/>
                  </a:lnTo>
                  <a:lnTo>
                    <a:pt x="3239" y="924"/>
                  </a:lnTo>
                  <a:lnTo>
                    <a:pt x="3243" y="944"/>
                  </a:lnTo>
                  <a:lnTo>
                    <a:pt x="3247" y="962"/>
                  </a:lnTo>
                  <a:lnTo>
                    <a:pt x="3251" y="979"/>
                  </a:lnTo>
                  <a:lnTo>
                    <a:pt x="3256" y="992"/>
                  </a:lnTo>
                  <a:lnTo>
                    <a:pt x="3260" y="1003"/>
                  </a:lnTo>
                  <a:lnTo>
                    <a:pt x="3264" y="1012"/>
                  </a:lnTo>
                  <a:lnTo>
                    <a:pt x="3268" y="1017"/>
                  </a:lnTo>
                  <a:lnTo>
                    <a:pt x="3272" y="1019"/>
                  </a:lnTo>
                  <a:lnTo>
                    <a:pt x="3276" y="1018"/>
                  </a:lnTo>
                  <a:lnTo>
                    <a:pt x="3280" y="1013"/>
                  </a:lnTo>
                  <a:lnTo>
                    <a:pt x="3284" y="1006"/>
                  </a:lnTo>
                  <a:lnTo>
                    <a:pt x="3289" y="996"/>
                  </a:lnTo>
                  <a:lnTo>
                    <a:pt x="3293" y="985"/>
                  </a:lnTo>
                  <a:lnTo>
                    <a:pt x="3297" y="973"/>
                  </a:lnTo>
                  <a:lnTo>
                    <a:pt x="3301" y="962"/>
                  </a:lnTo>
                  <a:lnTo>
                    <a:pt x="3305" y="951"/>
                  </a:lnTo>
                  <a:lnTo>
                    <a:pt x="3309" y="941"/>
                  </a:lnTo>
                  <a:lnTo>
                    <a:pt x="3313" y="934"/>
                  </a:lnTo>
                  <a:lnTo>
                    <a:pt x="3317" y="930"/>
                  </a:lnTo>
                  <a:lnTo>
                    <a:pt x="3322" y="928"/>
                  </a:lnTo>
                  <a:lnTo>
                    <a:pt x="3326" y="929"/>
                  </a:lnTo>
                  <a:lnTo>
                    <a:pt x="3330" y="933"/>
                  </a:lnTo>
                  <a:lnTo>
                    <a:pt x="3338" y="945"/>
                  </a:lnTo>
                  <a:lnTo>
                    <a:pt x="3342" y="953"/>
                  </a:lnTo>
                  <a:lnTo>
                    <a:pt x="3346" y="960"/>
                  </a:lnTo>
                  <a:lnTo>
                    <a:pt x="3350" y="968"/>
                  </a:lnTo>
                  <a:lnTo>
                    <a:pt x="3355" y="974"/>
                  </a:lnTo>
                  <a:lnTo>
                    <a:pt x="3359" y="980"/>
                  </a:lnTo>
                  <a:lnTo>
                    <a:pt x="3363" y="984"/>
                  </a:lnTo>
                  <a:lnTo>
                    <a:pt x="3367" y="988"/>
                  </a:lnTo>
                  <a:lnTo>
                    <a:pt x="3371" y="990"/>
                  </a:lnTo>
                  <a:lnTo>
                    <a:pt x="3375" y="993"/>
                  </a:lnTo>
                  <a:lnTo>
                    <a:pt x="3379" y="995"/>
                  </a:lnTo>
                  <a:lnTo>
                    <a:pt x="3383" y="997"/>
                  </a:lnTo>
                  <a:lnTo>
                    <a:pt x="3388" y="1000"/>
                  </a:lnTo>
                  <a:lnTo>
                    <a:pt x="3392" y="1005"/>
                  </a:lnTo>
                  <a:lnTo>
                    <a:pt x="3400" y="1017"/>
                  </a:lnTo>
                  <a:lnTo>
                    <a:pt x="3404" y="1026"/>
                  </a:lnTo>
                  <a:lnTo>
                    <a:pt x="3408" y="1035"/>
                  </a:lnTo>
                  <a:lnTo>
                    <a:pt x="3412" y="1046"/>
                  </a:lnTo>
                  <a:lnTo>
                    <a:pt x="3417" y="1056"/>
                  </a:lnTo>
                  <a:lnTo>
                    <a:pt x="3421" y="1066"/>
                  </a:lnTo>
                  <a:lnTo>
                    <a:pt x="3425" y="1075"/>
                  </a:lnTo>
                  <a:lnTo>
                    <a:pt x="3429" y="1082"/>
                  </a:lnTo>
                  <a:lnTo>
                    <a:pt x="3433" y="1085"/>
                  </a:lnTo>
                  <a:lnTo>
                    <a:pt x="3437" y="1085"/>
                  </a:lnTo>
                  <a:lnTo>
                    <a:pt x="3441" y="1080"/>
                  </a:lnTo>
                  <a:lnTo>
                    <a:pt x="3445" y="1070"/>
                  </a:lnTo>
                  <a:lnTo>
                    <a:pt x="3450" y="1055"/>
                  </a:lnTo>
                  <a:lnTo>
                    <a:pt x="3454" y="1034"/>
                  </a:lnTo>
                  <a:lnTo>
                    <a:pt x="3462" y="976"/>
                  </a:lnTo>
                  <a:lnTo>
                    <a:pt x="3466" y="941"/>
                  </a:lnTo>
                  <a:lnTo>
                    <a:pt x="3470" y="902"/>
                  </a:lnTo>
                  <a:lnTo>
                    <a:pt x="3474" y="859"/>
                  </a:lnTo>
                  <a:lnTo>
                    <a:pt x="3478" y="813"/>
                  </a:lnTo>
                  <a:lnTo>
                    <a:pt x="3483" y="765"/>
                  </a:lnTo>
                  <a:lnTo>
                    <a:pt x="3487" y="715"/>
                  </a:lnTo>
                  <a:lnTo>
                    <a:pt x="3491" y="662"/>
                  </a:lnTo>
                  <a:lnTo>
                    <a:pt x="3495" y="609"/>
                  </a:lnTo>
                  <a:lnTo>
                    <a:pt x="3499" y="554"/>
                  </a:lnTo>
                  <a:lnTo>
                    <a:pt x="3503" y="500"/>
                  </a:lnTo>
                  <a:lnTo>
                    <a:pt x="3507" y="446"/>
                  </a:lnTo>
                  <a:lnTo>
                    <a:pt x="3511" y="394"/>
                  </a:lnTo>
                  <a:lnTo>
                    <a:pt x="3516" y="346"/>
                  </a:lnTo>
                  <a:lnTo>
                    <a:pt x="3520" y="303"/>
                  </a:lnTo>
                  <a:lnTo>
                    <a:pt x="3524" y="267"/>
                  </a:lnTo>
                  <a:lnTo>
                    <a:pt x="3532" y="222"/>
                  </a:lnTo>
                  <a:lnTo>
                    <a:pt x="3536" y="216"/>
                  </a:lnTo>
                  <a:lnTo>
                    <a:pt x="3540" y="221"/>
                  </a:lnTo>
                  <a:lnTo>
                    <a:pt x="3544" y="238"/>
                  </a:lnTo>
                  <a:lnTo>
                    <a:pt x="3549" y="267"/>
                  </a:lnTo>
                  <a:lnTo>
                    <a:pt x="3553" y="308"/>
                  </a:lnTo>
                  <a:lnTo>
                    <a:pt x="3557" y="358"/>
                  </a:lnTo>
                  <a:lnTo>
                    <a:pt x="3561" y="416"/>
                  </a:lnTo>
                  <a:lnTo>
                    <a:pt x="3565" y="481"/>
                  </a:lnTo>
                  <a:lnTo>
                    <a:pt x="3569" y="549"/>
                  </a:lnTo>
                  <a:lnTo>
                    <a:pt x="3573" y="618"/>
                  </a:lnTo>
                  <a:lnTo>
                    <a:pt x="3578" y="687"/>
                  </a:lnTo>
                  <a:lnTo>
                    <a:pt x="3582" y="751"/>
                  </a:lnTo>
                  <a:lnTo>
                    <a:pt x="3586" y="809"/>
                  </a:lnTo>
                  <a:lnTo>
                    <a:pt x="3594" y="901"/>
                  </a:lnTo>
                  <a:lnTo>
                    <a:pt x="3598" y="932"/>
                  </a:lnTo>
                  <a:lnTo>
                    <a:pt x="3602" y="953"/>
                  </a:lnTo>
                  <a:lnTo>
                    <a:pt x="3606" y="964"/>
                  </a:lnTo>
                  <a:lnTo>
                    <a:pt x="3611" y="965"/>
                  </a:lnTo>
                  <a:lnTo>
                    <a:pt x="3615" y="958"/>
                  </a:lnTo>
                  <a:lnTo>
                    <a:pt x="3619" y="945"/>
                  </a:lnTo>
                  <a:lnTo>
                    <a:pt x="3623" y="929"/>
                  </a:lnTo>
                  <a:lnTo>
                    <a:pt x="3627" y="912"/>
                  </a:lnTo>
                  <a:lnTo>
                    <a:pt x="3631" y="895"/>
                  </a:lnTo>
                  <a:lnTo>
                    <a:pt x="3635" y="882"/>
                  </a:lnTo>
                  <a:lnTo>
                    <a:pt x="3639" y="874"/>
                  </a:lnTo>
                  <a:lnTo>
                    <a:pt x="3644" y="873"/>
                  </a:lnTo>
                  <a:lnTo>
                    <a:pt x="3648" y="879"/>
                  </a:lnTo>
                  <a:lnTo>
                    <a:pt x="3656" y="911"/>
                  </a:lnTo>
                  <a:lnTo>
                    <a:pt x="3660" y="935"/>
                  </a:lnTo>
                  <a:lnTo>
                    <a:pt x="3664" y="963"/>
                  </a:lnTo>
                  <a:lnTo>
                    <a:pt x="3668" y="992"/>
                  </a:lnTo>
                  <a:lnTo>
                    <a:pt x="3672" y="1020"/>
                  </a:lnTo>
                  <a:lnTo>
                    <a:pt x="3677" y="1046"/>
                  </a:lnTo>
                  <a:lnTo>
                    <a:pt x="3681" y="1067"/>
                  </a:lnTo>
                  <a:lnTo>
                    <a:pt x="3685" y="1082"/>
                  </a:lnTo>
                  <a:lnTo>
                    <a:pt x="3689" y="1090"/>
                  </a:lnTo>
                  <a:lnTo>
                    <a:pt x="3693" y="1090"/>
                  </a:lnTo>
                  <a:lnTo>
                    <a:pt x="3697" y="1083"/>
                  </a:lnTo>
                  <a:lnTo>
                    <a:pt x="3701" y="1069"/>
                  </a:lnTo>
                  <a:lnTo>
                    <a:pt x="3705" y="1050"/>
                  </a:lnTo>
                  <a:lnTo>
                    <a:pt x="3710" y="1026"/>
                  </a:lnTo>
                  <a:lnTo>
                    <a:pt x="3714" y="1000"/>
                  </a:lnTo>
                  <a:lnTo>
                    <a:pt x="3718" y="973"/>
                  </a:lnTo>
                  <a:lnTo>
                    <a:pt x="3726" y="924"/>
                  </a:lnTo>
                  <a:lnTo>
                    <a:pt x="3730" y="905"/>
                  </a:lnTo>
                  <a:lnTo>
                    <a:pt x="3734" y="890"/>
                  </a:lnTo>
                  <a:lnTo>
                    <a:pt x="3739" y="881"/>
                  </a:lnTo>
                  <a:lnTo>
                    <a:pt x="3743" y="877"/>
                  </a:lnTo>
                  <a:lnTo>
                    <a:pt x="3747" y="878"/>
                  </a:lnTo>
                  <a:lnTo>
                    <a:pt x="3751" y="884"/>
                  </a:lnTo>
                  <a:lnTo>
                    <a:pt x="3755" y="893"/>
                  </a:lnTo>
                  <a:lnTo>
                    <a:pt x="3759" y="906"/>
                  </a:lnTo>
                  <a:lnTo>
                    <a:pt x="3763" y="922"/>
                  </a:lnTo>
                  <a:lnTo>
                    <a:pt x="3767" y="938"/>
                  </a:lnTo>
                  <a:lnTo>
                    <a:pt x="3772" y="955"/>
                  </a:lnTo>
                  <a:lnTo>
                    <a:pt x="3776" y="972"/>
                  </a:lnTo>
                  <a:lnTo>
                    <a:pt x="3780" y="987"/>
                  </a:lnTo>
                  <a:lnTo>
                    <a:pt x="3788" y="1014"/>
                  </a:lnTo>
                  <a:lnTo>
                    <a:pt x="3792" y="1025"/>
                  </a:lnTo>
                  <a:lnTo>
                    <a:pt x="3796" y="1034"/>
                  </a:lnTo>
                  <a:lnTo>
                    <a:pt x="3800" y="1042"/>
                  </a:lnTo>
                  <a:lnTo>
                    <a:pt x="3805" y="1050"/>
                  </a:lnTo>
                  <a:lnTo>
                    <a:pt x="3809" y="1058"/>
                  </a:lnTo>
                  <a:lnTo>
                    <a:pt x="3813" y="1066"/>
                  </a:lnTo>
                  <a:lnTo>
                    <a:pt x="3817" y="1074"/>
                  </a:lnTo>
                  <a:lnTo>
                    <a:pt x="3821" y="1084"/>
                  </a:lnTo>
                  <a:lnTo>
                    <a:pt x="3825" y="1094"/>
                  </a:lnTo>
                  <a:lnTo>
                    <a:pt x="3829" y="1106"/>
                  </a:lnTo>
                  <a:lnTo>
                    <a:pt x="3833" y="1118"/>
                  </a:lnTo>
                  <a:lnTo>
                    <a:pt x="3838" y="1130"/>
                  </a:lnTo>
                  <a:lnTo>
                    <a:pt x="3842" y="1142"/>
                  </a:lnTo>
                  <a:lnTo>
                    <a:pt x="3850" y="1163"/>
                  </a:lnTo>
                  <a:lnTo>
                    <a:pt x="3854" y="1170"/>
                  </a:lnTo>
                  <a:lnTo>
                    <a:pt x="3858" y="1176"/>
                  </a:lnTo>
                  <a:lnTo>
                    <a:pt x="3862" y="1179"/>
                  </a:lnTo>
                  <a:lnTo>
                    <a:pt x="3866" y="1179"/>
                  </a:lnTo>
                  <a:lnTo>
                    <a:pt x="3871" y="1178"/>
                  </a:lnTo>
                  <a:lnTo>
                    <a:pt x="3875" y="1176"/>
                  </a:lnTo>
                  <a:lnTo>
                    <a:pt x="3879" y="1173"/>
                  </a:lnTo>
                  <a:lnTo>
                    <a:pt x="3883" y="1171"/>
                  </a:lnTo>
                  <a:lnTo>
                    <a:pt x="3887" y="1170"/>
                  </a:lnTo>
                  <a:lnTo>
                    <a:pt x="3891" y="1171"/>
                  </a:lnTo>
                  <a:lnTo>
                    <a:pt x="3895" y="1174"/>
                  </a:lnTo>
                  <a:lnTo>
                    <a:pt x="3899" y="1179"/>
                  </a:lnTo>
                  <a:lnTo>
                    <a:pt x="3904" y="1187"/>
                  </a:lnTo>
                  <a:lnTo>
                    <a:pt x="3908" y="1197"/>
                  </a:lnTo>
                  <a:lnTo>
                    <a:pt x="3912" y="1209"/>
                  </a:lnTo>
                  <a:lnTo>
                    <a:pt x="3920" y="1237"/>
                  </a:lnTo>
                  <a:lnTo>
                    <a:pt x="3924" y="1252"/>
                  </a:lnTo>
                  <a:lnTo>
                    <a:pt x="3928" y="1266"/>
                  </a:lnTo>
                  <a:lnTo>
                    <a:pt x="3933" y="1281"/>
                  </a:lnTo>
                  <a:lnTo>
                    <a:pt x="3937" y="1295"/>
                  </a:lnTo>
                  <a:lnTo>
                    <a:pt x="3941" y="1308"/>
                  </a:lnTo>
                  <a:lnTo>
                    <a:pt x="3945" y="1320"/>
                  </a:lnTo>
                  <a:lnTo>
                    <a:pt x="3949" y="1331"/>
                  </a:lnTo>
                  <a:lnTo>
                    <a:pt x="3953" y="1341"/>
                  </a:lnTo>
                  <a:lnTo>
                    <a:pt x="3957" y="1350"/>
                  </a:lnTo>
                  <a:lnTo>
                    <a:pt x="3961" y="1358"/>
                  </a:lnTo>
                  <a:lnTo>
                    <a:pt x="3966" y="1365"/>
                  </a:lnTo>
                  <a:lnTo>
                    <a:pt x="3970" y="1371"/>
                  </a:lnTo>
                  <a:lnTo>
                    <a:pt x="3974" y="1376"/>
                  </a:lnTo>
                  <a:lnTo>
                    <a:pt x="3982" y="1382"/>
                  </a:lnTo>
                  <a:lnTo>
                    <a:pt x="3986" y="1383"/>
                  </a:lnTo>
                  <a:lnTo>
                    <a:pt x="3990" y="1382"/>
                  </a:lnTo>
                  <a:lnTo>
                    <a:pt x="3994" y="1378"/>
                  </a:lnTo>
                  <a:lnTo>
                    <a:pt x="3999" y="1372"/>
                  </a:lnTo>
                  <a:lnTo>
                    <a:pt x="4003" y="1364"/>
                  </a:lnTo>
                  <a:lnTo>
                    <a:pt x="4007" y="1353"/>
                  </a:lnTo>
                  <a:lnTo>
                    <a:pt x="4011" y="1339"/>
                  </a:lnTo>
                  <a:lnTo>
                    <a:pt x="4015" y="1322"/>
                  </a:lnTo>
                  <a:lnTo>
                    <a:pt x="4019" y="1303"/>
                  </a:lnTo>
                  <a:lnTo>
                    <a:pt x="4023" y="1281"/>
                  </a:lnTo>
                  <a:lnTo>
                    <a:pt x="4027" y="1258"/>
                  </a:lnTo>
                  <a:lnTo>
                    <a:pt x="4032" y="1232"/>
                  </a:lnTo>
                  <a:lnTo>
                    <a:pt x="4036" y="1207"/>
                  </a:lnTo>
                  <a:lnTo>
                    <a:pt x="4044" y="1158"/>
                  </a:lnTo>
                  <a:lnTo>
                    <a:pt x="4048" y="1137"/>
                  </a:lnTo>
                  <a:lnTo>
                    <a:pt x="4052" y="1119"/>
                  </a:lnTo>
                  <a:lnTo>
                    <a:pt x="4056" y="1106"/>
                  </a:lnTo>
                  <a:lnTo>
                    <a:pt x="4060" y="1097"/>
                  </a:lnTo>
                  <a:lnTo>
                    <a:pt x="4065" y="1093"/>
                  </a:lnTo>
                  <a:lnTo>
                    <a:pt x="4069" y="1093"/>
                  </a:lnTo>
                  <a:lnTo>
                    <a:pt x="4073" y="1097"/>
                  </a:lnTo>
                  <a:lnTo>
                    <a:pt x="4077" y="1105"/>
                  </a:lnTo>
                  <a:lnTo>
                    <a:pt x="4081" y="1113"/>
                  </a:lnTo>
                  <a:lnTo>
                    <a:pt x="4085" y="1123"/>
                  </a:lnTo>
                  <a:lnTo>
                    <a:pt x="4089" y="1132"/>
                  </a:lnTo>
                  <a:lnTo>
                    <a:pt x="4094" y="1140"/>
                  </a:lnTo>
                  <a:lnTo>
                    <a:pt x="4098" y="1146"/>
                  </a:lnTo>
                  <a:lnTo>
                    <a:pt x="4102" y="1149"/>
                  </a:lnTo>
                  <a:lnTo>
                    <a:pt x="4106" y="1148"/>
                  </a:lnTo>
                  <a:lnTo>
                    <a:pt x="4110" y="1145"/>
                  </a:lnTo>
                  <a:lnTo>
                    <a:pt x="4114" y="1139"/>
                  </a:lnTo>
                  <a:lnTo>
                    <a:pt x="4118" y="1130"/>
                  </a:lnTo>
                  <a:lnTo>
                    <a:pt x="4122" y="1120"/>
                  </a:lnTo>
                  <a:lnTo>
                    <a:pt x="4127" y="1109"/>
                  </a:lnTo>
                  <a:lnTo>
                    <a:pt x="4131" y="1099"/>
                  </a:lnTo>
                  <a:lnTo>
                    <a:pt x="4135" y="1090"/>
                  </a:lnTo>
                  <a:lnTo>
                    <a:pt x="4139" y="1082"/>
                  </a:lnTo>
                  <a:lnTo>
                    <a:pt x="4143" y="1075"/>
                  </a:lnTo>
                  <a:lnTo>
                    <a:pt x="4147" y="1071"/>
                  </a:lnTo>
                  <a:lnTo>
                    <a:pt x="4151" y="1068"/>
                  </a:lnTo>
                  <a:lnTo>
                    <a:pt x="4155" y="1067"/>
                  </a:lnTo>
                  <a:lnTo>
                    <a:pt x="4160" y="1066"/>
                  </a:lnTo>
                  <a:lnTo>
                    <a:pt x="4164" y="1065"/>
                  </a:lnTo>
                  <a:lnTo>
                    <a:pt x="4168" y="1065"/>
                  </a:lnTo>
                  <a:lnTo>
                    <a:pt x="4176" y="1062"/>
                  </a:lnTo>
                  <a:lnTo>
                    <a:pt x="4180" y="1059"/>
                  </a:lnTo>
                  <a:lnTo>
                    <a:pt x="4184" y="1056"/>
                  </a:lnTo>
                  <a:lnTo>
                    <a:pt x="4188" y="1051"/>
                  </a:lnTo>
                  <a:lnTo>
                    <a:pt x="4193" y="1046"/>
                  </a:lnTo>
                  <a:lnTo>
                    <a:pt x="4197" y="1040"/>
                  </a:lnTo>
                  <a:lnTo>
                    <a:pt x="4201" y="1033"/>
                  </a:lnTo>
                  <a:lnTo>
                    <a:pt x="4205" y="1025"/>
                  </a:lnTo>
                  <a:lnTo>
                    <a:pt x="4209" y="1016"/>
                  </a:lnTo>
                  <a:lnTo>
                    <a:pt x="4213" y="1007"/>
                  </a:lnTo>
                  <a:lnTo>
                    <a:pt x="4217" y="998"/>
                  </a:lnTo>
                  <a:lnTo>
                    <a:pt x="4221" y="988"/>
                  </a:lnTo>
                  <a:lnTo>
                    <a:pt x="4226" y="979"/>
                  </a:lnTo>
                  <a:lnTo>
                    <a:pt x="4230" y="971"/>
                  </a:lnTo>
                  <a:lnTo>
                    <a:pt x="4238" y="961"/>
                  </a:lnTo>
                  <a:lnTo>
                    <a:pt x="4242" y="958"/>
                  </a:lnTo>
                  <a:lnTo>
                    <a:pt x="4246" y="958"/>
                  </a:lnTo>
                  <a:lnTo>
                    <a:pt x="4250" y="960"/>
                  </a:lnTo>
                  <a:lnTo>
                    <a:pt x="4255" y="964"/>
                  </a:lnTo>
                  <a:lnTo>
                    <a:pt x="4259" y="969"/>
                  </a:lnTo>
                  <a:lnTo>
                    <a:pt x="4263" y="974"/>
                  </a:lnTo>
                  <a:lnTo>
                    <a:pt x="4267" y="978"/>
                  </a:lnTo>
                  <a:lnTo>
                    <a:pt x="4271" y="982"/>
                  </a:lnTo>
                  <a:lnTo>
                    <a:pt x="4275" y="983"/>
                  </a:lnTo>
                  <a:lnTo>
                    <a:pt x="4279" y="982"/>
                  </a:lnTo>
                  <a:lnTo>
                    <a:pt x="4283" y="978"/>
                  </a:lnTo>
                  <a:lnTo>
                    <a:pt x="4288" y="971"/>
                  </a:lnTo>
                  <a:lnTo>
                    <a:pt x="4292" y="963"/>
                  </a:lnTo>
                  <a:lnTo>
                    <a:pt x="4300" y="939"/>
                  </a:lnTo>
                  <a:lnTo>
                    <a:pt x="4304" y="926"/>
                  </a:lnTo>
                  <a:lnTo>
                    <a:pt x="4308" y="913"/>
                  </a:lnTo>
                  <a:lnTo>
                    <a:pt x="4312" y="900"/>
                  </a:lnTo>
                  <a:lnTo>
                    <a:pt x="4316" y="888"/>
                  </a:lnTo>
                  <a:lnTo>
                    <a:pt x="4321" y="878"/>
                  </a:lnTo>
                  <a:lnTo>
                    <a:pt x="4325" y="869"/>
                  </a:lnTo>
                  <a:lnTo>
                    <a:pt x="4329" y="862"/>
                  </a:lnTo>
                  <a:lnTo>
                    <a:pt x="4333" y="856"/>
                  </a:lnTo>
                  <a:lnTo>
                    <a:pt x="4337" y="851"/>
                  </a:lnTo>
                  <a:lnTo>
                    <a:pt x="4341" y="848"/>
                  </a:lnTo>
                  <a:lnTo>
                    <a:pt x="4345" y="845"/>
                  </a:lnTo>
                  <a:lnTo>
                    <a:pt x="4349" y="843"/>
                  </a:lnTo>
                  <a:lnTo>
                    <a:pt x="4354" y="843"/>
                  </a:lnTo>
                  <a:lnTo>
                    <a:pt x="4358" y="843"/>
                  </a:lnTo>
                  <a:lnTo>
                    <a:pt x="4362" y="844"/>
                  </a:lnTo>
                  <a:lnTo>
                    <a:pt x="4370" y="850"/>
                  </a:lnTo>
                  <a:lnTo>
                    <a:pt x="4374" y="856"/>
                  </a:lnTo>
                  <a:lnTo>
                    <a:pt x="4378" y="864"/>
                  </a:lnTo>
                  <a:lnTo>
                    <a:pt x="4382" y="874"/>
                  </a:lnTo>
                  <a:lnTo>
                    <a:pt x="4387" y="885"/>
                  </a:lnTo>
                  <a:lnTo>
                    <a:pt x="4391" y="898"/>
                  </a:lnTo>
                  <a:lnTo>
                    <a:pt x="4395" y="912"/>
                  </a:lnTo>
                  <a:lnTo>
                    <a:pt x="4399" y="926"/>
                  </a:lnTo>
                  <a:lnTo>
                    <a:pt x="4403" y="940"/>
                  </a:lnTo>
                  <a:lnTo>
                    <a:pt x="4407" y="954"/>
                  </a:lnTo>
                  <a:lnTo>
                    <a:pt x="4411" y="966"/>
                  </a:lnTo>
                  <a:lnTo>
                    <a:pt x="4415" y="975"/>
                  </a:lnTo>
                  <a:lnTo>
                    <a:pt x="4420" y="983"/>
                  </a:lnTo>
                  <a:lnTo>
                    <a:pt x="4424" y="988"/>
                  </a:lnTo>
                  <a:lnTo>
                    <a:pt x="4428" y="989"/>
                  </a:lnTo>
                  <a:lnTo>
                    <a:pt x="4432" y="988"/>
                  </a:lnTo>
                  <a:lnTo>
                    <a:pt x="4436" y="984"/>
                  </a:lnTo>
                  <a:lnTo>
                    <a:pt x="4440" y="977"/>
                  </a:lnTo>
                  <a:lnTo>
                    <a:pt x="4444" y="969"/>
                  </a:lnTo>
                  <a:lnTo>
                    <a:pt x="4449" y="960"/>
                  </a:lnTo>
                  <a:lnTo>
                    <a:pt x="4453" y="951"/>
                  </a:lnTo>
                  <a:lnTo>
                    <a:pt x="4457" y="942"/>
                  </a:lnTo>
                  <a:lnTo>
                    <a:pt x="4461" y="935"/>
                  </a:lnTo>
                  <a:lnTo>
                    <a:pt x="4465" y="930"/>
                  </a:lnTo>
                  <a:lnTo>
                    <a:pt x="4469" y="928"/>
                  </a:lnTo>
                  <a:lnTo>
                    <a:pt x="4473" y="929"/>
                  </a:lnTo>
                  <a:lnTo>
                    <a:pt x="4477" y="932"/>
                  </a:lnTo>
                  <a:lnTo>
                    <a:pt x="4482" y="938"/>
                  </a:lnTo>
                  <a:lnTo>
                    <a:pt x="4486" y="947"/>
                  </a:lnTo>
                  <a:lnTo>
                    <a:pt x="4494" y="968"/>
                  </a:lnTo>
                  <a:lnTo>
                    <a:pt x="4498" y="979"/>
                  </a:lnTo>
                  <a:lnTo>
                    <a:pt x="4502" y="990"/>
                  </a:lnTo>
                  <a:lnTo>
                    <a:pt x="4506" y="1000"/>
                  </a:lnTo>
                  <a:lnTo>
                    <a:pt x="4510" y="1009"/>
                  </a:lnTo>
                  <a:lnTo>
                    <a:pt x="4515" y="1016"/>
                  </a:lnTo>
                  <a:lnTo>
                    <a:pt x="4519" y="1021"/>
                  </a:lnTo>
                  <a:lnTo>
                    <a:pt x="4523" y="1024"/>
                  </a:lnTo>
                  <a:lnTo>
                    <a:pt x="4527" y="1024"/>
                  </a:lnTo>
                  <a:lnTo>
                    <a:pt x="4531" y="1022"/>
                  </a:lnTo>
                  <a:lnTo>
                    <a:pt x="4535" y="1019"/>
                  </a:lnTo>
                  <a:lnTo>
                    <a:pt x="4539" y="1013"/>
                  </a:lnTo>
                  <a:lnTo>
                    <a:pt x="4543" y="1007"/>
                  </a:lnTo>
                  <a:lnTo>
                    <a:pt x="4548" y="1000"/>
                  </a:lnTo>
                  <a:lnTo>
                    <a:pt x="4552" y="993"/>
                  </a:lnTo>
                  <a:lnTo>
                    <a:pt x="4556" y="986"/>
                  </a:lnTo>
                  <a:lnTo>
                    <a:pt x="4564" y="974"/>
                  </a:lnTo>
                  <a:lnTo>
                    <a:pt x="4568" y="970"/>
                  </a:lnTo>
                  <a:lnTo>
                    <a:pt x="4572" y="968"/>
                  </a:lnTo>
                  <a:lnTo>
                    <a:pt x="4576" y="968"/>
                  </a:lnTo>
                  <a:lnTo>
                    <a:pt x="4581" y="970"/>
                  </a:lnTo>
                  <a:lnTo>
                    <a:pt x="4585" y="973"/>
                  </a:lnTo>
                  <a:lnTo>
                    <a:pt x="4589" y="977"/>
                  </a:lnTo>
                  <a:lnTo>
                    <a:pt x="4593" y="982"/>
                  </a:lnTo>
                  <a:lnTo>
                    <a:pt x="4597" y="987"/>
                  </a:lnTo>
                  <a:lnTo>
                    <a:pt x="4601" y="990"/>
                  </a:lnTo>
                  <a:lnTo>
                    <a:pt x="4605" y="993"/>
                  </a:lnTo>
                  <a:lnTo>
                    <a:pt x="4610" y="994"/>
                  </a:lnTo>
                  <a:lnTo>
                    <a:pt x="4614" y="993"/>
                  </a:lnTo>
                  <a:lnTo>
                    <a:pt x="4618" y="990"/>
                  </a:lnTo>
                  <a:lnTo>
                    <a:pt x="4626" y="979"/>
                  </a:lnTo>
                  <a:lnTo>
                    <a:pt x="4630" y="972"/>
                  </a:lnTo>
                  <a:lnTo>
                    <a:pt x="4634" y="964"/>
                  </a:lnTo>
                  <a:lnTo>
                    <a:pt x="4638" y="955"/>
                  </a:lnTo>
                  <a:lnTo>
                    <a:pt x="4643" y="945"/>
                  </a:lnTo>
                  <a:lnTo>
                    <a:pt x="4647" y="936"/>
                  </a:lnTo>
                  <a:lnTo>
                    <a:pt x="4651" y="927"/>
                  </a:lnTo>
                  <a:lnTo>
                    <a:pt x="4655" y="919"/>
                  </a:lnTo>
                  <a:lnTo>
                    <a:pt x="4659" y="911"/>
                  </a:lnTo>
                  <a:lnTo>
                    <a:pt x="4663" y="904"/>
                  </a:lnTo>
                  <a:lnTo>
                    <a:pt x="4667" y="899"/>
                  </a:lnTo>
                  <a:lnTo>
                    <a:pt x="4671" y="895"/>
                  </a:lnTo>
                  <a:lnTo>
                    <a:pt x="4676" y="893"/>
                  </a:lnTo>
                  <a:lnTo>
                    <a:pt x="4680" y="893"/>
                  </a:lnTo>
                  <a:lnTo>
                    <a:pt x="4688" y="898"/>
                  </a:lnTo>
                  <a:lnTo>
                    <a:pt x="4692" y="903"/>
                  </a:lnTo>
                  <a:lnTo>
                    <a:pt x="4696" y="909"/>
                  </a:lnTo>
                  <a:lnTo>
                    <a:pt x="4700" y="917"/>
                  </a:lnTo>
                  <a:lnTo>
                    <a:pt x="4704" y="926"/>
                  </a:lnTo>
                  <a:lnTo>
                    <a:pt x="4709" y="936"/>
                  </a:lnTo>
                  <a:lnTo>
                    <a:pt x="4713" y="947"/>
                  </a:lnTo>
                  <a:lnTo>
                    <a:pt x="4717" y="959"/>
                  </a:lnTo>
                  <a:lnTo>
                    <a:pt x="4721" y="972"/>
                  </a:lnTo>
                  <a:lnTo>
                    <a:pt x="4725" y="985"/>
                  </a:lnTo>
                  <a:lnTo>
                    <a:pt x="4729" y="999"/>
                  </a:lnTo>
                  <a:lnTo>
                    <a:pt x="4733" y="1013"/>
                  </a:lnTo>
                  <a:lnTo>
                    <a:pt x="4737" y="1027"/>
                  </a:lnTo>
                  <a:lnTo>
                    <a:pt x="4742" y="1040"/>
                  </a:lnTo>
                  <a:lnTo>
                    <a:pt x="4750" y="1065"/>
                  </a:lnTo>
                  <a:lnTo>
                    <a:pt x="4754" y="1076"/>
                  </a:lnTo>
                  <a:lnTo>
                    <a:pt x="4758" y="1086"/>
                  </a:lnTo>
                  <a:lnTo>
                    <a:pt x="4762" y="1094"/>
                  </a:lnTo>
                  <a:lnTo>
                    <a:pt x="4766" y="1102"/>
                  </a:lnTo>
                  <a:lnTo>
                    <a:pt x="4771" y="1107"/>
                  </a:lnTo>
                  <a:lnTo>
                    <a:pt x="4775" y="1110"/>
                  </a:lnTo>
                  <a:lnTo>
                    <a:pt x="4779" y="1111"/>
                  </a:lnTo>
                  <a:lnTo>
                    <a:pt x="4783" y="1108"/>
                  </a:lnTo>
                  <a:lnTo>
                    <a:pt x="4787" y="1103"/>
                  </a:lnTo>
                  <a:lnTo>
                    <a:pt x="4791" y="1094"/>
                  </a:lnTo>
                  <a:lnTo>
                    <a:pt x="4795" y="1081"/>
                  </a:lnTo>
                  <a:lnTo>
                    <a:pt x="4799" y="1066"/>
                  </a:lnTo>
                  <a:lnTo>
                    <a:pt x="4804" y="1047"/>
                  </a:lnTo>
                  <a:lnTo>
                    <a:pt x="4808" y="1027"/>
                  </a:lnTo>
                  <a:lnTo>
                    <a:pt x="4812" y="1005"/>
                  </a:lnTo>
                  <a:lnTo>
                    <a:pt x="4820" y="959"/>
                  </a:lnTo>
                  <a:lnTo>
                    <a:pt x="4824" y="938"/>
                  </a:lnTo>
                  <a:lnTo>
                    <a:pt x="4828" y="918"/>
                  </a:lnTo>
                  <a:lnTo>
                    <a:pt x="4832" y="901"/>
                  </a:lnTo>
                  <a:lnTo>
                    <a:pt x="4837" y="886"/>
                  </a:lnTo>
                  <a:lnTo>
                    <a:pt x="4841" y="875"/>
                  </a:lnTo>
                  <a:lnTo>
                    <a:pt x="4845" y="866"/>
                  </a:lnTo>
                  <a:lnTo>
                    <a:pt x="4849" y="860"/>
                  </a:lnTo>
                  <a:lnTo>
                    <a:pt x="4853" y="857"/>
                  </a:lnTo>
                  <a:lnTo>
                    <a:pt x="4857" y="857"/>
                  </a:lnTo>
                  <a:lnTo>
                    <a:pt x="4861" y="858"/>
                  </a:lnTo>
                  <a:lnTo>
                    <a:pt x="4865" y="861"/>
                  </a:lnTo>
                  <a:lnTo>
                    <a:pt x="4870" y="865"/>
                  </a:lnTo>
                  <a:lnTo>
                    <a:pt x="4874" y="871"/>
                  </a:lnTo>
                  <a:lnTo>
                    <a:pt x="4882" y="886"/>
                  </a:lnTo>
                  <a:lnTo>
                    <a:pt x="4886" y="895"/>
                  </a:lnTo>
                  <a:lnTo>
                    <a:pt x="4890" y="904"/>
                  </a:lnTo>
                  <a:lnTo>
                    <a:pt x="4894" y="913"/>
                  </a:lnTo>
                  <a:lnTo>
                    <a:pt x="4898" y="922"/>
                  </a:lnTo>
                  <a:lnTo>
                    <a:pt x="4903" y="930"/>
                  </a:lnTo>
                  <a:lnTo>
                    <a:pt x="4907" y="937"/>
                  </a:lnTo>
                  <a:lnTo>
                    <a:pt x="4911" y="943"/>
                  </a:lnTo>
                  <a:lnTo>
                    <a:pt x="4915" y="947"/>
                  </a:lnTo>
                  <a:lnTo>
                    <a:pt x="4919" y="950"/>
                  </a:lnTo>
                  <a:lnTo>
                    <a:pt x="4923" y="951"/>
                  </a:lnTo>
                  <a:lnTo>
                    <a:pt x="4927" y="951"/>
                  </a:lnTo>
                  <a:lnTo>
                    <a:pt x="4931" y="949"/>
                  </a:lnTo>
                  <a:lnTo>
                    <a:pt x="4936" y="946"/>
                  </a:lnTo>
                  <a:lnTo>
                    <a:pt x="4944" y="939"/>
                  </a:lnTo>
                  <a:lnTo>
                    <a:pt x="4948" y="935"/>
                  </a:lnTo>
                  <a:lnTo>
                    <a:pt x="4952" y="931"/>
                  </a:lnTo>
                  <a:lnTo>
                    <a:pt x="4956" y="929"/>
                  </a:lnTo>
                  <a:lnTo>
                    <a:pt x="4960" y="927"/>
                  </a:lnTo>
                  <a:lnTo>
                    <a:pt x="4965" y="927"/>
                  </a:lnTo>
                  <a:lnTo>
                    <a:pt x="4969" y="929"/>
                  </a:lnTo>
                  <a:lnTo>
                    <a:pt x="4973" y="932"/>
                  </a:lnTo>
                  <a:lnTo>
                    <a:pt x="4977" y="937"/>
                  </a:lnTo>
                  <a:lnTo>
                    <a:pt x="4981" y="943"/>
                  </a:lnTo>
                  <a:lnTo>
                    <a:pt x="4985" y="951"/>
                  </a:lnTo>
                  <a:lnTo>
                    <a:pt x="4989" y="960"/>
                  </a:lnTo>
                  <a:lnTo>
                    <a:pt x="4993" y="970"/>
                  </a:lnTo>
                  <a:lnTo>
                    <a:pt x="4998" y="980"/>
                  </a:lnTo>
                  <a:lnTo>
                    <a:pt x="5002" y="991"/>
                  </a:lnTo>
                  <a:lnTo>
                    <a:pt x="5006" y="1001"/>
                  </a:lnTo>
                  <a:lnTo>
                    <a:pt x="5014" y="1020"/>
                  </a:lnTo>
                  <a:lnTo>
                    <a:pt x="5018" y="1027"/>
                  </a:lnTo>
                  <a:lnTo>
                    <a:pt x="5022" y="1032"/>
                  </a:lnTo>
                  <a:lnTo>
                    <a:pt x="5026" y="1034"/>
                  </a:lnTo>
                  <a:lnTo>
                    <a:pt x="5031" y="1034"/>
                  </a:lnTo>
                  <a:lnTo>
                    <a:pt x="5035" y="1032"/>
                  </a:lnTo>
                  <a:lnTo>
                    <a:pt x="5039" y="1027"/>
                  </a:lnTo>
                  <a:lnTo>
                    <a:pt x="5043" y="1020"/>
                  </a:lnTo>
                  <a:lnTo>
                    <a:pt x="5047" y="1011"/>
                  </a:lnTo>
                  <a:lnTo>
                    <a:pt x="5051" y="1003"/>
                  </a:lnTo>
                  <a:lnTo>
                    <a:pt x="5055" y="995"/>
                  </a:lnTo>
                  <a:lnTo>
                    <a:pt x="5059" y="987"/>
                  </a:lnTo>
                  <a:lnTo>
                    <a:pt x="5064" y="982"/>
                  </a:lnTo>
                  <a:lnTo>
                    <a:pt x="5068" y="979"/>
                  </a:lnTo>
                  <a:lnTo>
                    <a:pt x="5072" y="977"/>
                  </a:lnTo>
                  <a:lnTo>
                    <a:pt x="5076" y="978"/>
                  </a:lnTo>
                  <a:lnTo>
                    <a:pt x="5080" y="981"/>
                  </a:lnTo>
                  <a:lnTo>
                    <a:pt x="5084" y="985"/>
                  </a:lnTo>
                  <a:lnTo>
                    <a:pt x="5088" y="989"/>
                  </a:lnTo>
                  <a:lnTo>
                    <a:pt x="5092" y="994"/>
                  </a:lnTo>
                  <a:lnTo>
                    <a:pt x="5097" y="997"/>
                  </a:lnTo>
                  <a:lnTo>
                    <a:pt x="5101" y="1000"/>
                  </a:lnTo>
                  <a:lnTo>
                    <a:pt x="5105" y="1000"/>
                  </a:lnTo>
                  <a:lnTo>
                    <a:pt x="5109" y="999"/>
                  </a:lnTo>
                  <a:lnTo>
                    <a:pt x="5113" y="997"/>
                  </a:lnTo>
                  <a:lnTo>
                    <a:pt x="5117" y="993"/>
                  </a:lnTo>
                  <a:lnTo>
                    <a:pt x="5121" y="988"/>
                  </a:lnTo>
                  <a:lnTo>
                    <a:pt x="5126" y="982"/>
                  </a:lnTo>
                  <a:lnTo>
                    <a:pt x="5130" y="977"/>
                  </a:lnTo>
                  <a:lnTo>
                    <a:pt x="5138" y="968"/>
                  </a:lnTo>
                  <a:lnTo>
                    <a:pt x="5142" y="966"/>
                  </a:lnTo>
                  <a:lnTo>
                    <a:pt x="5146" y="965"/>
                  </a:lnTo>
                  <a:lnTo>
                    <a:pt x="5150" y="966"/>
                  </a:lnTo>
                  <a:lnTo>
                    <a:pt x="5154" y="968"/>
                  </a:lnTo>
                  <a:lnTo>
                    <a:pt x="5159" y="972"/>
                  </a:lnTo>
                  <a:lnTo>
                    <a:pt x="5163" y="975"/>
                  </a:lnTo>
                  <a:lnTo>
                    <a:pt x="5167" y="978"/>
                  </a:lnTo>
                  <a:lnTo>
                    <a:pt x="5171" y="979"/>
                  </a:lnTo>
                  <a:lnTo>
                    <a:pt x="5175" y="979"/>
                  </a:lnTo>
                  <a:lnTo>
                    <a:pt x="5179" y="975"/>
                  </a:lnTo>
                  <a:lnTo>
                    <a:pt x="5183" y="969"/>
                  </a:lnTo>
                  <a:lnTo>
                    <a:pt x="5187" y="961"/>
                  </a:lnTo>
                  <a:lnTo>
                    <a:pt x="5192" y="949"/>
                  </a:lnTo>
                  <a:lnTo>
                    <a:pt x="5200" y="921"/>
                  </a:lnTo>
                  <a:lnTo>
                    <a:pt x="5204" y="905"/>
                  </a:lnTo>
                  <a:lnTo>
                    <a:pt x="5208" y="890"/>
                  </a:lnTo>
                  <a:lnTo>
                    <a:pt x="5212" y="876"/>
                  </a:lnTo>
                  <a:lnTo>
                    <a:pt x="5216" y="864"/>
                  </a:lnTo>
                  <a:lnTo>
                    <a:pt x="5220" y="854"/>
                  </a:lnTo>
                  <a:lnTo>
                    <a:pt x="5225" y="847"/>
                  </a:lnTo>
                  <a:lnTo>
                    <a:pt x="5229" y="843"/>
                  </a:lnTo>
                  <a:lnTo>
                    <a:pt x="5233" y="843"/>
                  </a:lnTo>
                  <a:lnTo>
                    <a:pt x="5237" y="845"/>
                  </a:lnTo>
                  <a:lnTo>
                    <a:pt x="5241" y="849"/>
                  </a:lnTo>
                  <a:lnTo>
                    <a:pt x="5245" y="854"/>
                  </a:lnTo>
                  <a:lnTo>
                    <a:pt x="5249" y="860"/>
                  </a:lnTo>
                  <a:lnTo>
                    <a:pt x="5253" y="864"/>
                  </a:lnTo>
                  <a:lnTo>
                    <a:pt x="5258" y="867"/>
                  </a:lnTo>
                  <a:lnTo>
                    <a:pt x="5262" y="867"/>
                  </a:lnTo>
                  <a:lnTo>
                    <a:pt x="5270" y="853"/>
                  </a:lnTo>
                  <a:lnTo>
                    <a:pt x="5274" y="839"/>
                  </a:lnTo>
                  <a:lnTo>
                    <a:pt x="5278" y="818"/>
                  </a:lnTo>
                  <a:lnTo>
                    <a:pt x="5282" y="792"/>
                  </a:lnTo>
                  <a:lnTo>
                    <a:pt x="5287" y="761"/>
                  </a:lnTo>
                  <a:lnTo>
                    <a:pt x="5291" y="725"/>
                  </a:lnTo>
                  <a:lnTo>
                    <a:pt x="5295" y="685"/>
                  </a:lnTo>
                  <a:lnTo>
                    <a:pt x="5299" y="643"/>
                  </a:lnTo>
                  <a:lnTo>
                    <a:pt x="5303" y="600"/>
                  </a:lnTo>
                  <a:lnTo>
                    <a:pt x="5307" y="557"/>
                  </a:lnTo>
                  <a:lnTo>
                    <a:pt x="5311" y="515"/>
                  </a:lnTo>
                  <a:lnTo>
                    <a:pt x="5315" y="477"/>
                  </a:lnTo>
                  <a:lnTo>
                    <a:pt x="5320" y="443"/>
                  </a:lnTo>
                  <a:lnTo>
                    <a:pt x="5324" y="415"/>
                  </a:lnTo>
                  <a:lnTo>
                    <a:pt x="5332" y="381"/>
                  </a:lnTo>
                  <a:lnTo>
                    <a:pt x="5336" y="376"/>
                  </a:lnTo>
                  <a:lnTo>
                    <a:pt x="5340" y="380"/>
                  </a:lnTo>
                  <a:lnTo>
                    <a:pt x="5344" y="393"/>
                  </a:lnTo>
                  <a:lnTo>
                    <a:pt x="5348" y="415"/>
                  </a:lnTo>
                  <a:lnTo>
                    <a:pt x="5353" y="445"/>
                  </a:lnTo>
                  <a:lnTo>
                    <a:pt x="5357" y="484"/>
                  </a:lnTo>
                  <a:lnTo>
                    <a:pt x="5361" y="530"/>
                  </a:lnTo>
                  <a:lnTo>
                    <a:pt x="5365" y="582"/>
                  </a:lnTo>
                  <a:lnTo>
                    <a:pt x="5369" y="639"/>
                  </a:lnTo>
                  <a:lnTo>
                    <a:pt x="5373" y="701"/>
                  </a:lnTo>
                  <a:lnTo>
                    <a:pt x="5377" y="764"/>
                  </a:lnTo>
                  <a:lnTo>
                    <a:pt x="5381" y="829"/>
                  </a:lnTo>
                  <a:lnTo>
                    <a:pt x="5386" y="893"/>
                  </a:lnTo>
                  <a:lnTo>
                    <a:pt x="5394" y="1013"/>
                  </a:lnTo>
                  <a:lnTo>
                    <a:pt x="5398" y="1067"/>
                  </a:lnTo>
                  <a:lnTo>
                    <a:pt x="5402" y="1115"/>
                  </a:lnTo>
                  <a:lnTo>
                    <a:pt x="5406" y="1159"/>
                  </a:lnTo>
                  <a:lnTo>
                    <a:pt x="5410" y="1197"/>
                  </a:lnTo>
                  <a:lnTo>
                    <a:pt x="5414" y="1229"/>
                  </a:lnTo>
                  <a:lnTo>
                    <a:pt x="5419" y="1258"/>
                  </a:lnTo>
                  <a:lnTo>
                    <a:pt x="5423" y="1282"/>
                  </a:lnTo>
                  <a:lnTo>
                    <a:pt x="5427" y="1305"/>
                  </a:lnTo>
                  <a:lnTo>
                    <a:pt x="5431" y="1326"/>
                  </a:lnTo>
                  <a:lnTo>
                    <a:pt x="5435" y="1347"/>
                  </a:lnTo>
                  <a:lnTo>
                    <a:pt x="5439" y="1369"/>
                  </a:lnTo>
                  <a:lnTo>
                    <a:pt x="5443" y="1393"/>
                  </a:lnTo>
                  <a:lnTo>
                    <a:pt x="5447" y="1417"/>
                  </a:lnTo>
                  <a:lnTo>
                    <a:pt x="5452" y="1444"/>
                  </a:lnTo>
                  <a:lnTo>
                    <a:pt x="5456" y="1471"/>
                  </a:lnTo>
                  <a:lnTo>
                    <a:pt x="5464" y="1526"/>
                  </a:lnTo>
                  <a:lnTo>
                    <a:pt x="5468" y="1552"/>
                  </a:lnTo>
                  <a:lnTo>
                    <a:pt x="5472" y="1573"/>
                  </a:lnTo>
                  <a:lnTo>
                    <a:pt x="5476" y="1590"/>
                  </a:lnTo>
                  <a:lnTo>
                    <a:pt x="5480" y="1600"/>
                  </a:lnTo>
                  <a:lnTo>
                    <a:pt x="5485" y="1602"/>
                  </a:lnTo>
                  <a:lnTo>
                    <a:pt x="5489" y="1596"/>
                  </a:lnTo>
                  <a:lnTo>
                    <a:pt x="5493" y="1580"/>
                  </a:lnTo>
                  <a:lnTo>
                    <a:pt x="5497" y="1555"/>
                  </a:lnTo>
                  <a:lnTo>
                    <a:pt x="5501" y="1520"/>
                  </a:lnTo>
                  <a:lnTo>
                    <a:pt x="5505" y="1476"/>
                  </a:lnTo>
                  <a:lnTo>
                    <a:pt x="5509" y="1424"/>
                  </a:lnTo>
                  <a:lnTo>
                    <a:pt x="5513" y="1365"/>
                  </a:lnTo>
                  <a:lnTo>
                    <a:pt x="5518" y="1302"/>
                  </a:lnTo>
                  <a:lnTo>
                    <a:pt x="5526" y="1169"/>
                  </a:lnTo>
                  <a:lnTo>
                    <a:pt x="5530" y="1103"/>
                  </a:lnTo>
                  <a:lnTo>
                    <a:pt x="5534" y="1040"/>
                  </a:lnTo>
                  <a:lnTo>
                    <a:pt x="5538" y="981"/>
                  </a:lnTo>
                  <a:lnTo>
                    <a:pt x="5542" y="927"/>
                  </a:lnTo>
                  <a:lnTo>
                    <a:pt x="5546" y="881"/>
                  </a:lnTo>
                  <a:lnTo>
                    <a:pt x="5551" y="843"/>
                  </a:lnTo>
                  <a:lnTo>
                    <a:pt x="5555" y="813"/>
                  </a:lnTo>
                  <a:lnTo>
                    <a:pt x="5559" y="792"/>
                  </a:lnTo>
                  <a:lnTo>
                    <a:pt x="5563" y="780"/>
                  </a:lnTo>
                  <a:lnTo>
                    <a:pt x="5567" y="776"/>
                  </a:lnTo>
                  <a:lnTo>
                    <a:pt x="5571" y="780"/>
                  </a:lnTo>
                  <a:lnTo>
                    <a:pt x="5575" y="792"/>
                  </a:lnTo>
                  <a:lnTo>
                    <a:pt x="5579" y="809"/>
                  </a:lnTo>
                  <a:lnTo>
                    <a:pt x="5588" y="854"/>
                  </a:lnTo>
                  <a:lnTo>
                    <a:pt x="5592" y="880"/>
                  </a:lnTo>
                  <a:lnTo>
                    <a:pt x="5596" y="907"/>
                  </a:lnTo>
                  <a:lnTo>
                    <a:pt x="5600" y="932"/>
                  </a:lnTo>
                  <a:lnTo>
                    <a:pt x="5604" y="955"/>
                  </a:lnTo>
                  <a:lnTo>
                    <a:pt x="5608" y="976"/>
                  </a:lnTo>
                  <a:lnTo>
                    <a:pt x="5612" y="993"/>
                  </a:lnTo>
                  <a:lnTo>
                    <a:pt x="5617" y="1006"/>
                  </a:lnTo>
                  <a:lnTo>
                    <a:pt x="5621" y="1015"/>
                  </a:lnTo>
                  <a:lnTo>
                    <a:pt x="5625" y="1020"/>
                  </a:lnTo>
                  <a:lnTo>
                    <a:pt x="5629" y="1021"/>
                  </a:lnTo>
                  <a:lnTo>
                    <a:pt x="5633" y="1018"/>
                  </a:lnTo>
                  <a:lnTo>
                    <a:pt x="5637" y="1012"/>
                  </a:lnTo>
                  <a:lnTo>
                    <a:pt x="5641" y="1004"/>
                  </a:lnTo>
                  <a:lnTo>
                    <a:pt x="5645" y="995"/>
                  </a:lnTo>
                  <a:lnTo>
                    <a:pt x="5650" y="986"/>
                  </a:lnTo>
                  <a:lnTo>
                    <a:pt x="5658" y="971"/>
                  </a:lnTo>
                  <a:lnTo>
                    <a:pt x="5662" y="967"/>
                  </a:lnTo>
                  <a:lnTo>
                    <a:pt x="5666" y="967"/>
                  </a:lnTo>
                  <a:lnTo>
                    <a:pt x="5670" y="972"/>
                  </a:lnTo>
                  <a:lnTo>
                    <a:pt x="5674" y="979"/>
                  </a:lnTo>
                  <a:lnTo>
                    <a:pt x="5679" y="991"/>
                  </a:lnTo>
                  <a:lnTo>
                    <a:pt x="5683" y="1005"/>
                  </a:lnTo>
                  <a:lnTo>
                    <a:pt x="5687" y="1022"/>
                  </a:lnTo>
                  <a:lnTo>
                    <a:pt x="5691" y="1039"/>
                  </a:lnTo>
                  <a:lnTo>
                    <a:pt x="5695" y="1055"/>
                  </a:lnTo>
                  <a:lnTo>
                    <a:pt x="5699" y="1071"/>
                  </a:lnTo>
                  <a:lnTo>
                    <a:pt x="5703" y="1084"/>
                  </a:lnTo>
                  <a:lnTo>
                    <a:pt x="5707" y="1094"/>
                  </a:lnTo>
                  <a:lnTo>
                    <a:pt x="5712" y="1099"/>
                  </a:lnTo>
                  <a:lnTo>
                    <a:pt x="5716" y="1102"/>
                  </a:lnTo>
                  <a:lnTo>
                    <a:pt x="5720" y="1100"/>
                  </a:lnTo>
                  <a:lnTo>
                    <a:pt x="5724" y="1094"/>
                  </a:lnTo>
                  <a:lnTo>
                    <a:pt x="5728" y="1086"/>
                  </a:lnTo>
                  <a:lnTo>
                    <a:pt x="5732" y="1076"/>
                  </a:lnTo>
                  <a:lnTo>
                    <a:pt x="5736" y="1065"/>
                  </a:lnTo>
                  <a:lnTo>
                    <a:pt x="5740" y="1053"/>
                  </a:lnTo>
                  <a:lnTo>
                    <a:pt x="5745" y="1042"/>
                  </a:lnTo>
                  <a:lnTo>
                    <a:pt x="5749" y="1032"/>
                  </a:lnTo>
                  <a:lnTo>
                    <a:pt x="5753" y="1023"/>
                  </a:lnTo>
                  <a:lnTo>
                    <a:pt x="5757" y="1017"/>
                  </a:lnTo>
                  <a:lnTo>
                    <a:pt x="5761" y="1013"/>
                  </a:lnTo>
                  <a:lnTo>
                    <a:pt x="5765" y="1011"/>
                  </a:lnTo>
                  <a:lnTo>
                    <a:pt x="5769" y="1011"/>
                  </a:lnTo>
                  <a:lnTo>
                    <a:pt x="5773" y="1012"/>
                  </a:lnTo>
                  <a:lnTo>
                    <a:pt x="5782" y="1018"/>
                  </a:lnTo>
                  <a:lnTo>
                    <a:pt x="5786" y="1020"/>
                  </a:lnTo>
                  <a:lnTo>
                    <a:pt x="5790" y="1023"/>
                  </a:lnTo>
                  <a:lnTo>
                    <a:pt x="5794" y="1025"/>
                  </a:lnTo>
                  <a:lnTo>
                    <a:pt x="5798" y="1026"/>
                  </a:lnTo>
                  <a:lnTo>
                    <a:pt x="5802" y="1027"/>
                  </a:lnTo>
                  <a:lnTo>
                    <a:pt x="5806" y="1027"/>
                  </a:lnTo>
                  <a:lnTo>
                    <a:pt x="5811" y="1028"/>
                  </a:lnTo>
                  <a:lnTo>
                    <a:pt x="5815" y="1029"/>
                  </a:lnTo>
                  <a:lnTo>
                    <a:pt x="5819" y="1030"/>
                  </a:lnTo>
                  <a:lnTo>
                    <a:pt x="5823" y="1034"/>
                  </a:lnTo>
                  <a:lnTo>
                    <a:pt x="5827" y="1038"/>
                  </a:lnTo>
                  <a:lnTo>
                    <a:pt x="5831" y="1045"/>
                  </a:lnTo>
                  <a:lnTo>
                    <a:pt x="5835" y="1052"/>
                  </a:lnTo>
                  <a:lnTo>
                    <a:pt x="5844" y="1072"/>
                  </a:lnTo>
                  <a:lnTo>
                    <a:pt x="5848" y="1084"/>
                  </a:lnTo>
                  <a:lnTo>
                    <a:pt x="5852" y="1096"/>
                  </a:lnTo>
                  <a:lnTo>
                    <a:pt x="5856" y="1108"/>
                  </a:lnTo>
                  <a:lnTo>
                    <a:pt x="5860" y="1121"/>
                  </a:lnTo>
                  <a:lnTo>
                    <a:pt x="5864" y="1133"/>
                  </a:lnTo>
                  <a:lnTo>
                    <a:pt x="5868" y="1145"/>
                  </a:lnTo>
                  <a:lnTo>
                    <a:pt x="5872" y="1156"/>
                  </a:lnTo>
                  <a:lnTo>
                    <a:pt x="5877" y="1164"/>
                  </a:lnTo>
                  <a:lnTo>
                    <a:pt x="5881" y="1171"/>
                  </a:lnTo>
                  <a:lnTo>
                    <a:pt x="5885" y="1176"/>
                  </a:lnTo>
                  <a:lnTo>
                    <a:pt x="5889" y="1177"/>
                  </a:lnTo>
                  <a:lnTo>
                    <a:pt x="5893" y="1175"/>
                  </a:lnTo>
                  <a:lnTo>
                    <a:pt x="5897" y="1170"/>
                  </a:lnTo>
                  <a:lnTo>
                    <a:pt x="5901" y="1160"/>
                  </a:lnTo>
                  <a:lnTo>
                    <a:pt x="5905" y="1145"/>
                  </a:lnTo>
                  <a:lnTo>
                    <a:pt x="5914" y="1102"/>
                  </a:lnTo>
                  <a:lnTo>
                    <a:pt x="5918" y="1074"/>
                  </a:lnTo>
                  <a:lnTo>
                    <a:pt x="5922" y="1043"/>
                  </a:lnTo>
                  <a:lnTo>
                    <a:pt x="5926" y="1008"/>
                  </a:lnTo>
                  <a:lnTo>
                    <a:pt x="5930" y="971"/>
                  </a:lnTo>
                  <a:lnTo>
                    <a:pt x="5934" y="934"/>
                  </a:lnTo>
                  <a:lnTo>
                    <a:pt x="5938" y="897"/>
                  </a:lnTo>
                  <a:lnTo>
                    <a:pt x="5943" y="861"/>
                  </a:lnTo>
                  <a:lnTo>
                    <a:pt x="5947" y="828"/>
                  </a:lnTo>
                  <a:lnTo>
                    <a:pt x="5951" y="799"/>
                  </a:lnTo>
                  <a:lnTo>
                    <a:pt x="5955" y="774"/>
                  </a:lnTo>
                  <a:lnTo>
                    <a:pt x="5959" y="754"/>
                  </a:lnTo>
                  <a:lnTo>
                    <a:pt x="5963" y="739"/>
                  </a:lnTo>
                  <a:lnTo>
                    <a:pt x="5967" y="730"/>
                  </a:lnTo>
                  <a:lnTo>
                    <a:pt x="5971" y="725"/>
                  </a:lnTo>
                  <a:lnTo>
                    <a:pt x="5976" y="725"/>
                  </a:lnTo>
                  <a:lnTo>
                    <a:pt x="5980" y="729"/>
                  </a:lnTo>
                  <a:lnTo>
                    <a:pt x="5984" y="737"/>
                  </a:lnTo>
                  <a:lnTo>
                    <a:pt x="5988" y="747"/>
                  </a:lnTo>
                  <a:lnTo>
                    <a:pt x="5992" y="760"/>
                  </a:lnTo>
                  <a:lnTo>
                    <a:pt x="5996" y="775"/>
                  </a:lnTo>
                  <a:lnTo>
                    <a:pt x="6000" y="791"/>
                  </a:lnTo>
                  <a:lnTo>
                    <a:pt x="6004" y="807"/>
                  </a:lnTo>
                  <a:lnTo>
                    <a:pt x="6009" y="825"/>
                  </a:lnTo>
                  <a:lnTo>
                    <a:pt x="6013" y="842"/>
                  </a:lnTo>
                  <a:lnTo>
                    <a:pt x="6017" y="860"/>
                  </a:lnTo>
                  <a:lnTo>
                    <a:pt x="6021" y="877"/>
                  </a:lnTo>
                  <a:lnTo>
                    <a:pt x="6025" y="894"/>
                  </a:lnTo>
                  <a:lnTo>
                    <a:pt x="6029" y="911"/>
                  </a:lnTo>
                  <a:lnTo>
                    <a:pt x="6037" y="943"/>
                  </a:lnTo>
                  <a:lnTo>
                    <a:pt x="6042" y="957"/>
                  </a:lnTo>
                  <a:lnTo>
                    <a:pt x="6046" y="969"/>
                  </a:lnTo>
                  <a:lnTo>
                    <a:pt x="6050" y="978"/>
                  </a:lnTo>
                  <a:lnTo>
                    <a:pt x="6054" y="984"/>
                  </a:lnTo>
                  <a:lnTo>
                    <a:pt x="6058" y="987"/>
                  </a:lnTo>
                  <a:lnTo>
                    <a:pt x="6062" y="985"/>
                  </a:lnTo>
                  <a:lnTo>
                    <a:pt x="6066" y="979"/>
                  </a:lnTo>
                  <a:lnTo>
                    <a:pt x="6070" y="968"/>
                  </a:lnTo>
                  <a:lnTo>
                    <a:pt x="6075" y="954"/>
                  </a:lnTo>
                  <a:lnTo>
                    <a:pt x="6079" y="936"/>
                  </a:lnTo>
                  <a:lnTo>
                    <a:pt x="6083" y="916"/>
                  </a:lnTo>
                  <a:lnTo>
                    <a:pt x="6087" y="894"/>
                  </a:lnTo>
                  <a:lnTo>
                    <a:pt x="6091" y="871"/>
                  </a:lnTo>
                  <a:lnTo>
                    <a:pt x="6095" y="850"/>
                  </a:lnTo>
                  <a:lnTo>
                    <a:pt x="6099" y="829"/>
                  </a:lnTo>
                  <a:lnTo>
                    <a:pt x="6108" y="799"/>
                  </a:lnTo>
                  <a:lnTo>
                    <a:pt x="6112" y="791"/>
                  </a:lnTo>
                  <a:lnTo>
                    <a:pt x="6116" y="788"/>
                  </a:lnTo>
                  <a:lnTo>
                    <a:pt x="6120" y="791"/>
                  </a:lnTo>
                  <a:lnTo>
                    <a:pt x="6124" y="801"/>
                  </a:lnTo>
                  <a:lnTo>
                    <a:pt x="6128" y="816"/>
                  </a:lnTo>
                  <a:lnTo>
                    <a:pt x="6132" y="837"/>
                  </a:lnTo>
                  <a:lnTo>
                    <a:pt x="6137" y="864"/>
                  </a:lnTo>
                  <a:lnTo>
                    <a:pt x="6141" y="893"/>
                  </a:lnTo>
                  <a:lnTo>
                    <a:pt x="6145" y="926"/>
                  </a:lnTo>
                  <a:lnTo>
                    <a:pt x="6149" y="959"/>
                  </a:lnTo>
                  <a:lnTo>
                    <a:pt x="6153" y="992"/>
                  </a:lnTo>
                  <a:lnTo>
                    <a:pt x="6157" y="1023"/>
                  </a:lnTo>
                  <a:lnTo>
                    <a:pt x="6161" y="1051"/>
                  </a:lnTo>
                  <a:lnTo>
                    <a:pt x="6170" y="1096"/>
                  </a:lnTo>
                  <a:lnTo>
                    <a:pt x="6174" y="1111"/>
                  </a:lnTo>
                  <a:lnTo>
                    <a:pt x="6178" y="1122"/>
                  </a:lnTo>
                  <a:lnTo>
                    <a:pt x="6182" y="1129"/>
                  </a:lnTo>
                  <a:lnTo>
                    <a:pt x="6186" y="1133"/>
                  </a:lnTo>
                  <a:lnTo>
                    <a:pt x="6190" y="1133"/>
                  </a:lnTo>
                  <a:lnTo>
                    <a:pt x="6194" y="1132"/>
                  </a:lnTo>
                  <a:lnTo>
                    <a:pt x="6198" y="1129"/>
                  </a:lnTo>
                  <a:lnTo>
                    <a:pt x="6203" y="1125"/>
                  </a:lnTo>
                  <a:lnTo>
                    <a:pt x="6207" y="1122"/>
                  </a:lnTo>
                  <a:lnTo>
                    <a:pt x="6211" y="1118"/>
                  </a:lnTo>
                  <a:lnTo>
                    <a:pt x="6215" y="1115"/>
                  </a:lnTo>
                  <a:lnTo>
                    <a:pt x="6219" y="1111"/>
                  </a:lnTo>
                  <a:lnTo>
                    <a:pt x="6223" y="1108"/>
                  </a:lnTo>
                  <a:lnTo>
                    <a:pt x="6231" y="1102"/>
                  </a:lnTo>
                  <a:lnTo>
                    <a:pt x="6236" y="1098"/>
                  </a:lnTo>
                  <a:lnTo>
                    <a:pt x="6240" y="1094"/>
                  </a:lnTo>
                  <a:lnTo>
                    <a:pt x="6244" y="1090"/>
                  </a:lnTo>
                  <a:lnTo>
                    <a:pt x="6248" y="1086"/>
                  </a:lnTo>
                  <a:lnTo>
                    <a:pt x="6252" y="1081"/>
                  </a:lnTo>
                  <a:lnTo>
                    <a:pt x="6256" y="1077"/>
                  </a:lnTo>
                  <a:lnTo>
                    <a:pt x="6260" y="1073"/>
                  </a:lnTo>
                  <a:lnTo>
                    <a:pt x="6265" y="1070"/>
                  </a:lnTo>
                  <a:lnTo>
                    <a:pt x="6269" y="1067"/>
                  </a:lnTo>
                  <a:lnTo>
                    <a:pt x="6273" y="1064"/>
                  </a:lnTo>
                  <a:lnTo>
                    <a:pt x="6277" y="1061"/>
                  </a:lnTo>
                  <a:lnTo>
                    <a:pt x="6281" y="1059"/>
                  </a:lnTo>
                  <a:lnTo>
                    <a:pt x="6285" y="1058"/>
                  </a:lnTo>
                  <a:lnTo>
                    <a:pt x="6289" y="1058"/>
                  </a:lnTo>
                  <a:lnTo>
                    <a:pt x="6293" y="1058"/>
                  </a:lnTo>
                  <a:lnTo>
                    <a:pt x="6302" y="1063"/>
                  </a:lnTo>
                  <a:lnTo>
                    <a:pt x="6306" y="1067"/>
                  </a:lnTo>
                  <a:lnTo>
                    <a:pt x="6310" y="1071"/>
                  </a:lnTo>
                  <a:lnTo>
                    <a:pt x="6314" y="1077"/>
                  </a:lnTo>
                  <a:lnTo>
                    <a:pt x="6318" y="1082"/>
                  </a:lnTo>
                  <a:lnTo>
                    <a:pt x="6322" y="1086"/>
                  </a:lnTo>
                  <a:lnTo>
                    <a:pt x="6326" y="1089"/>
                  </a:lnTo>
                  <a:lnTo>
                    <a:pt x="6331" y="1089"/>
                  </a:lnTo>
                  <a:lnTo>
                    <a:pt x="6335" y="1087"/>
                  </a:lnTo>
                  <a:lnTo>
                    <a:pt x="6339" y="1083"/>
                  </a:lnTo>
                  <a:lnTo>
                    <a:pt x="6343" y="1076"/>
                  </a:lnTo>
                  <a:lnTo>
                    <a:pt x="6347" y="1066"/>
                  </a:lnTo>
                  <a:lnTo>
                    <a:pt x="6351" y="1056"/>
                  </a:lnTo>
                  <a:lnTo>
                    <a:pt x="6355" y="1045"/>
                  </a:lnTo>
                  <a:lnTo>
                    <a:pt x="6364" y="1026"/>
                  </a:lnTo>
                  <a:lnTo>
                    <a:pt x="6368" y="1020"/>
                  </a:lnTo>
                  <a:lnTo>
                    <a:pt x="6372" y="1017"/>
                  </a:lnTo>
                  <a:lnTo>
                    <a:pt x="6376" y="1019"/>
                  </a:lnTo>
                  <a:lnTo>
                    <a:pt x="6380" y="1026"/>
                  </a:lnTo>
                  <a:lnTo>
                    <a:pt x="6384" y="1037"/>
                  </a:lnTo>
                  <a:lnTo>
                    <a:pt x="6388" y="1053"/>
                  </a:lnTo>
                  <a:lnTo>
                    <a:pt x="6392" y="1073"/>
                  </a:lnTo>
                  <a:lnTo>
                    <a:pt x="6397" y="1097"/>
                  </a:lnTo>
                  <a:lnTo>
                    <a:pt x="6401" y="1123"/>
                  </a:lnTo>
                  <a:lnTo>
                    <a:pt x="6405" y="1151"/>
                  </a:lnTo>
                  <a:lnTo>
                    <a:pt x="6409" y="1179"/>
                  </a:lnTo>
                  <a:lnTo>
                    <a:pt x="6413" y="1205"/>
                  </a:lnTo>
                  <a:lnTo>
                    <a:pt x="6417" y="1230"/>
                  </a:lnTo>
                  <a:lnTo>
                    <a:pt x="6426" y="1268"/>
                  </a:lnTo>
                  <a:lnTo>
                    <a:pt x="6430" y="1279"/>
                  </a:lnTo>
                  <a:lnTo>
                    <a:pt x="6434" y="1285"/>
                  </a:lnTo>
                  <a:lnTo>
                    <a:pt x="6438" y="1284"/>
                  </a:lnTo>
                  <a:lnTo>
                    <a:pt x="6442" y="1278"/>
                  </a:lnTo>
                  <a:lnTo>
                    <a:pt x="6446" y="1268"/>
                  </a:lnTo>
                  <a:lnTo>
                    <a:pt x="6450" y="1253"/>
                  </a:lnTo>
                  <a:lnTo>
                    <a:pt x="6454" y="1235"/>
                  </a:lnTo>
                  <a:lnTo>
                    <a:pt x="6459" y="1214"/>
                  </a:lnTo>
                  <a:lnTo>
                    <a:pt x="6463" y="1192"/>
                  </a:lnTo>
                  <a:lnTo>
                    <a:pt x="6467" y="1170"/>
                  </a:lnTo>
                  <a:lnTo>
                    <a:pt x="6471" y="1148"/>
                  </a:lnTo>
                  <a:lnTo>
                    <a:pt x="6475" y="1126"/>
                  </a:lnTo>
                  <a:lnTo>
                    <a:pt x="6479" y="1105"/>
                  </a:lnTo>
                  <a:lnTo>
                    <a:pt x="6487" y="1067"/>
                  </a:lnTo>
                  <a:lnTo>
                    <a:pt x="6492" y="1049"/>
                  </a:lnTo>
                  <a:lnTo>
                    <a:pt x="6496" y="1032"/>
                  </a:lnTo>
                  <a:lnTo>
                    <a:pt x="6500" y="1017"/>
                  </a:lnTo>
                  <a:lnTo>
                    <a:pt x="6504" y="1002"/>
                  </a:lnTo>
                  <a:lnTo>
                    <a:pt x="6508" y="989"/>
                  </a:lnTo>
                  <a:lnTo>
                    <a:pt x="6512" y="977"/>
                  </a:lnTo>
                  <a:lnTo>
                    <a:pt x="6516" y="967"/>
                  </a:lnTo>
                  <a:lnTo>
                    <a:pt x="6520" y="959"/>
                  </a:lnTo>
                  <a:lnTo>
                    <a:pt x="6525" y="953"/>
                  </a:lnTo>
                  <a:lnTo>
                    <a:pt x="6529" y="950"/>
                  </a:lnTo>
                  <a:lnTo>
                    <a:pt x="6533" y="949"/>
                  </a:lnTo>
                  <a:lnTo>
                    <a:pt x="6537" y="951"/>
                  </a:lnTo>
                  <a:lnTo>
                    <a:pt x="6541" y="955"/>
                  </a:lnTo>
                  <a:lnTo>
                    <a:pt x="6545" y="961"/>
                  </a:lnTo>
                  <a:lnTo>
                    <a:pt x="6549" y="968"/>
                  </a:lnTo>
                  <a:lnTo>
                    <a:pt x="6558" y="983"/>
                  </a:lnTo>
                  <a:lnTo>
                    <a:pt x="6562" y="990"/>
                  </a:lnTo>
                  <a:lnTo>
                    <a:pt x="6566" y="995"/>
                  </a:lnTo>
                  <a:lnTo>
                    <a:pt x="6570" y="997"/>
                  </a:lnTo>
                  <a:lnTo>
                    <a:pt x="6574" y="997"/>
                  </a:lnTo>
                  <a:lnTo>
                    <a:pt x="6578" y="993"/>
                  </a:lnTo>
                  <a:lnTo>
                    <a:pt x="6582" y="986"/>
                  </a:lnTo>
                  <a:lnTo>
                    <a:pt x="6586" y="976"/>
                  </a:lnTo>
                  <a:lnTo>
                    <a:pt x="6591" y="963"/>
                  </a:lnTo>
                  <a:lnTo>
                    <a:pt x="6595" y="948"/>
                  </a:lnTo>
                  <a:lnTo>
                    <a:pt x="6599" y="932"/>
                  </a:lnTo>
                  <a:lnTo>
                    <a:pt x="6603" y="916"/>
                  </a:lnTo>
                  <a:lnTo>
                    <a:pt x="6607" y="900"/>
                  </a:lnTo>
                  <a:lnTo>
                    <a:pt x="6611" y="887"/>
                  </a:lnTo>
                  <a:lnTo>
                    <a:pt x="6620" y="870"/>
                  </a:lnTo>
                  <a:lnTo>
                    <a:pt x="6624" y="869"/>
                  </a:lnTo>
                  <a:lnTo>
                    <a:pt x="6628" y="872"/>
                  </a:lnTo>
                  <a:lnTo>
                    <a:pt x="6632" y="881"/>
                  </a:lnTo>
                  <a:lnTo>
                    <a:pt x="6636" y="895"/>
                  </a:lnTo>
                  <a:lnTo>
                    <a:pt x="6640" y="913"/>
                  </a:lnTo>
                  <a:lnTo>
                    <a:pt x="6644" y="933"/>
                  </a:lnTo>
                  <a:lnTo>
                    <a:pt x="6648" y="956"/>
                  </a:lnTo>
                  <a:lnTo>
                    <a:pt x="6653" y="978"/>
                  </a:lnTo>
                  <a:lnTo>
                    <a:pt x="6657" y="999"/>
                  </a:lnTo>
                  <a:lnTo>
                    <a:pt x="6661" y="1018"/>
                  </a:lnTo>
                  <a:lnTo>
                    <a:pt x="6665" y="1034"/>
                  </a:lnTo>
                  <a:lnTo>
                    <a:pt x="6669" y="1046"/>
                  </a:lnTo>
                  <a:lnTo>
                    <a:pt x="6673" y="1054"/>
                  </a:lnTo>
                  <a:lnTo>
                    <a:pt x="6677" y="1057"/>
                  </a:lnTo>
                  <a:lnTo>
                    <a:pt x="6681" y="1056"/>
                  </a:lnTo>
                  <a:lnTo>
                    <a:pt x="6686" y="1052"/>
                  </a:lnTo>
                  <a:lnTo>
                    <a:pt x="6690" y="1045"/>
                  </a:lnTo>
                  <a:lnTo>
                    <a:pt x="6694" y="1036"/>
                  </a:lnTo>
                  <a:lnTo>
                    <a:pt x="6698" y="1026"/>
                  </a:lnTo>
                  <a:lnTo>
                    <a:pt x="6702" y="1017"/>
                  </a:lnTo>
                  <a:lnTo>
                    <a:pt x="6706" y="1008"/>
                  </a:lnTo>
                  <a:lnTo>
                    <a:pt x="6710" y="1001"/>
                  </a:lnTo>
                  <a:lnTo>
                    <a:pt x="6714" y="996"/>
                  </a:lnTo>
                  <a:lnTo>
                    <a:pt x="6719" y="994"/>
                  </a:lnTo>
                  <a:lnTo>
                    <a:pt x="6723" y="994"/>
                  </a:lnTo>
                  <a:lnTo>
                    <a:pt x="6727" y="997"/>
                  </a:lnTo>
                  <a:lnTo>
                    <a:pt x="6731" y="1002"/>
                  </a:lnTo>
                  <a:lnTo>
                    <a:pt x="6735" y="1008"/>
                  </a:lnTo>
                  <a:lnTo>
                    <a:pt x="6739" y="1015"/>
                  </a:lnTo>
                  <a:lnTo>
                    <a:pt x="6743" y="1023"/>
                  </a:lnTo>
                  <a:lnTo>
                    <a:pt x="6752" y="1037"/>
                  </a:lnTo>
                  <a:lnTo>
                    <a:pt x="6756" y="1043"/>
                  </a:lnTo>
                  <a:lnTo>
                    <a:pt x="6760" y="1047"/>
                  </a:lnTo>
                  <a:lnTo>
                    <a:pt x="6764" y="1051"/>
                  </a:lnTo>
                  <a:lnTo>
                    <a:pt x="6768" y="1052"/>
                  </a:lnTo>
                  <a:lnTo>
                    <a:pt x="6772" y="1052"/>
                  </a:lnTo>
                  <a:lnTo>
                    <a:pt x="6776" y="1051"/>
                  </a:lnTo>
                  <a:lnTo>
                    <a:pt x="6781" y="1048"/>
                  </a:lnTo>
                  <a:lnTo>
                    <a:pt x="6785" y="1043"/>
                  </a:lnTo>
                  <a:lnTo>
                    <a:pt x="6789" y="1037"/>
                  </a:lnTo>
                  <a:lnTo>
                    <a:pt x="6793" y="1030"/>
                  </a:lnTo>
                  <a:lnTo>
                    <a:pt x="6797" y="1022"/>
                  </a:lnTo>
                  <a:lnTo>
                    <a:pt x="6801" y="1013"/>
                  </a:lnTo>
                  <a:lnTo>
                    <a:pt x="6805" y="1003"/>
                  </a:lnTo>
                  <a:lnTo>
                    <a:pt x="6814" y="982"/>
                  </a:lnTo>
                  <a:lnTo>
                    <a:pt x="6818" y="971"/>
                  </a:lnTo>
                  <a:lnTo>
                    <a:pt x="6822" y="961"/>
                  </a:lnTo>
                  <a:lnTo>
                    <a:pt x="6826" y="950"/>
                  </a:lnTo>
                  <a:lnTo>
                    <a:pt x="6830" y="940"/>
                  </a:lnTo>
                  <a:lnTo>
                    <a:pt x="6834" y="931"/>
                  </a:lnTo>
                  <a:lnTo>
                    <a:pt x="6838" y="922"/>
                  </a:lnTo>
                  <a:lnTo>
                    <a:pt x="6842" y="915"/>
                  </a:lnTo>
                  <a:lnTo>
                    <a:pt x="6847" y="909"/>
                  </a:lnTo>
                  <a:lnTo>
                    <a:pt x="6851" y="906"/>
                  </a:lnTo>
                  <a:lnTo>
                    <a:pt x="6855" y="904"/>
                  </a:lnTo>
                  <a:lnTo>
                    <a:pt x="6859" y="905"/>
                  </a:lnTo>
                  <a:lnTo>
                    <a:pt x="6863" y="908"/>
                  </a:lnTo>
                  <a:lnTo>
                    <a:pt x="6867" y="914"/>
                  </a:lnTo>
                  <a:lnTo>
                    <a:pt x="6875" y="932"/>
                  </a:lnTo>
                  <a:lnTo>
                    <a:pt x="6880" y="943"/>
                  </a:lnTo>
                  <a:lnTo>
                    <a:pt x="6884" y="955"/>
                  </a:lnTo>
                  <a:lnTo>
                    <a:pt x="6888" y="967"/>
                  </a:lnTo>
                  <a:lnTo>
                    <a:pt x="6892" y="978"/>
                  </a:lnTo>
                  <a:lnTo>
                    <a:pt x="6896" y="988"/>
                  </a:lnTo>
                  <a:lnTo>
                    <a:pt x="6900" y="996"/>
                  </a:lnTo>
                  <a:lnTo>
                    <a:pt x="6904" y="1002"/>
                  </a:lnTo>
                  <a:lnTo>
                    <a:pt x="6908" y="1006"/>
                  </a:lnTo>
                  <a:lnTo>
                    <a:pt x="6913" y="1007"/>
                  </a:lnTo>
                  <a:lnTo>
                    <a:pt x="6917" y="1006"/>
                  </a:lnTo>
                  <a:lnTo>
                    <a:pt x="6921" y="1003"/>
                  </a:lnTo>
                  <a:lnTo>
                    <a:pt x="6925" y="999"/>
                  </a:lnTo>
                  <a:lnTo>
                    <a:pt x="6929" y="994"/>
                  </a:lnTo>
                  <a:lnTo>
                    <a:pt x="6937" y="985"/>
                  </a:lnTo>
                  <a:lnTo>
                    <a:pt x="6942" y="982"/>
                  </a:lnTo>
                  <a:lnTo>
                    <a:pt x="6946" y="980"/>
                  </a:lnTo>
                  <a:lnTo>
                    <a:pt x="6950" y="980"/>
                  </a:lnTo>
                  <a:lnTo>
                    <a:pt x="6954" y="982"/>
                  </a:lnTo>
                  <a:lnTo>
                    <a:pt x="6958" y="985"/>
                  </a:lnTo>
                  <a:lnTo>
                    <a:pt x="6962" y="990"/>
                  </a:lnTo>
                  <a:lnTo>
                    <a:pt x="6966" y="996"/>
                  </a:lnTo>
                  <a:lnTo>
                    <a:pt x="6970" y="1003"/>
                  </a:lnTo>
                  <a:lnTo>
                    <a:pt x="6975" y="1010"/>
                  </a:lnTo>
                  <a:lnTo>
                    <a:pt x="6979" y="1016"/>
                  </a:lnTo>
                  <a:lnTo>
                    <a:pt x="6983" y="1022"/>
                  </a:lnTo>
                  <a:lnTo>
                    <a:pt x="6987" y="1026"/>
                  </a:lnTo>
                  <a:lnTo>
                    <a:pt x="6991" y="1028"/>
                  </a:lnTo>
                  <a:lnTo>
                    <a:pt x="6995" y="1029"/>
                  </a:lnTo>
                  <a:lnTo>
                    <a:pt x="6999" y="1028"/>
                  </a:lnTo>
                  <a:lnTo>
                    <a:pt x="7008" y="1020"/>
                  </a:lnTo>
                  <a:lnTo>
                    <a:pt x="7012" y="1015"/>
                  </a:lnTo>
                  <a:lnTo>
                    <a:pt x="7016" y="1009"/>
                  </a:lnTo>
                  <a:lnTo>
                    <a:pt x="7020" y="1003"/>
                  </a:lnTo>
                  <a:lnTo>
                    <a:pt x="7024" y="999"/>
                  </a:lnTo>
                  <a:lnTo>
                    <a:pt x="7028" y="995"/>
                  </a:lnTo>
                  <a:lnTo>
                    <a:pt x="7032" y="993"/>
                  </a:lnTo>
                  <a:lnTo>
                    <a:pt x="7036" y="993"/>
                  </a:lnTo>
                  <a:lnTo>
                    <a:pt x="7041" y="994"/>
                  </a:lnTo>
                  <a:lnTo>
                    <a:pt x="7045" y="996"/>
                  </a:lnTo>
                  <a:lnTo>
                    <a:pt x="7049" y="998"/>
                  </a:lnTo>
                  <a:lnTo>
                    <a:pt x="7053" y="999"/>
                  </a:lnTo>
                  <a:lnTo>
                    <a:pt x="7057" y="998"/>
                  </a:lnTo>
                  <a:lnTo>
                    <a:pt x="7061" y="994"/>
                  </a:lnTo>
                  <a:lnTo>
                    <a:pt x="7069" y="969"/>
                  </a:lnTo>
                  <a:lnTo>
                    <a:pt x="7074" y="945"/>
                  </a:lnTo>
                  <a:lnTo>
                    <a:pt x="7078" y="914"/>
                  </a:lnTo>
                  <a:lnTo>
                    <a:pt x="7082" y="873"/>
                  </a:lnTo>
                  <a:lnTo>
                    <a:pt x="7086" y="825"/>
                  </a:lnTo>
                  <a:lnTo>
                    <a:pt x="7090" y="768"/>
                  </a:lnTo>
                  <a:lnTo>
                    <a:pt x="7094" y="706"/>
                  </a:lnTo>
                  <a:lnTo>
                    <a:pt x="7098" y="640"/>
                  </a:lnTo>
                  <a:lnTo>
                    <a:pt x="7102" y="572"/>
                  </a:lnTo>
                  <a:lnTo>
                    <a:pt x="7107" y="506"/>
                  </a:lnTo>
                  <a:lnTo>
                    <a:pt x="7111" y="443"/>
                  </a:lnTo>
                  <a:lnTo>
                    <a:pt x="7115" y="388"/>
                  </a:lnTo>
                  <a:lnTo>
                    <a:pt x="7119" y="342"/>
                  </a:lnTo>
                  <a:lnTo>
                    <a:pt x="7123" y="307"/>
                  </a:lnTo>
                  <a:lnTo>
                    <a:pt x="7131" y="278"/>
                  </a:lnTo>
                  <a:lnTo>
                    <a:pt x="7136" y="285"/>
                  </a:lnTo>
                  <a:lnTo>
                    <a:pt x="7140" y="305"/>
                  </a:lnTo>
                  <a:lnTo>
                    <a:pt x="7144" y="338"/>
                  </a:lnTo>
                  <a:lnTo>
                    <a:pt x="7148" y="382"/>
                  </a:lnTo>
                  <a:lnTo>
                    <a:pt x="7152" y="435"/>
                  </a:lnTo>
                  <a:lnTo>
                    <a:pt x="7156" y="495"/>
                  </a:lnTo>
                  <a:lnTo>
                    <a:pt x="7160" y="560"/>
                  </a:lnTo>
                  <a:lnTo>
                    <a:pt x="7164" y="629"/>
                  </a:lnTo>
                  <a:lnTo>
                    <a:pt x="7169" y="699"/>
                  </a:lnTo>
                  <a:lnTo>
                    <a:pt x="7173" y="767"/>
                  </a:lnTo>
                  <a:lnTo>
                    <a:pt x="7177" y="834"/>
                  </a:lnTo>
                  <a:lnTo>
                    <a:pt x="7181" y="896"/>
                  </a:lnTo>
                  <a:lnTo>
                    <a:pt x="7185" y="953"/>
                  </a:lnTo>
                  <a:lnTo>
                    <a:pt x="7189" y="1003"/>
                  </a:lnTo>
                  <a:lnTo>
                    <a:pt x="7193" y="1045"/>
                  </a:lnTo>
                  <a:lnTo>
                    <a:pt x="7202" y="1103"/>
                  </a:lnTo>
                  <a:lnTo>
                    <a:pt x="7206" y="1118"/>
                  </a:lnTo>
                  <a:lnTo>
                    <a:pt x="7210" y="1125"/>
                  </a:lnTo>
                  <a:lnTo>
                    <a:pt x="7214" y="1124"/>
                  </a:lnTo>
                  <a:lnTo>
                    <a:pt x="7218" y="1117"/>
                  </a:lnTo>
                  <a:lnTo>
                    <a:pt x="7222" y="1103"/>
                  </a:lnTo>
                  <a:lnTo>
                    <a:pt x="7226" y="1086"/>
                  </a:lnTo>
                  <a:lnTo>
                    <a:pt x="7230" y="1066"/>
                  </a:lnTo>
                  <a:lnTo>
                    <a:pt x="7235" y="1045"/>
                  </a:lnTo>
                  <a:lnTo>
                    <a:pt x="7239" y="1025"/>
                  </a:lnTo>
                  <a:lnTo>
                    <a:pt x="7243" y="1007"/>
                  </a:lnTo>
                  <a:lnTo>
                    <a:pt x="7247" y="993"/>
                  </a:lnTo>
                  <a:lnTo>
                    <a:pt x="7251" y="984"/>
                  </a:lnTo>
                  <a:lnTo>
                    <a:pt x="7255" y="979"/>
                  </a:lnTo>
                  <a:lnTo>
                    <a:pt x="7263" y="987"/>
                  </a:lnTo>
                  <a:lnTo>
                    <a:pt x="7268" y="997"/>
                  </a:lnTo>
                  <a:lnTo>
                    <a:pt x="7272" y="1012"/>
                  </a:lnTo>
                  <a:lnTo>
                    <a:pt x="7276" y="1030"/>
                  </a:lnTo>
                  <a:lnTo>
                    <a:pt x="7280" y="1050"/>
                  </a:lnTo>
                  <a:lnTo>
                    <a:pt x="7284" y="1070"/>
                  </a:lnTo>
                  <a:lnTo>
                    <a:pt x="7288" y="1089"/>
                  </a:lnTo>
                  <a:lnTo>
                    <a:pt x="7292" y="1106"/>
                  </a:lnTo>
                  <a:lnTo>
                    <a:pt x="7297" y="1121"/>
                  </a:lnTo>
                  <a:lnTo>
                    <a:pt x="7301" y="1131"/>
                  </a:lnTo>
                  <a:lnTo>
                    <a:pt x="7305" y="1137"/>
                  </a:lnTo>
                  <a:lnTo>
                    <a:pt x="7309" y="1138"/>
                  </a:lnTo>
                  <a:lnTo>
                    <a:pt x="7313" y="1134"/>
                  </a:lnTo>
                  <a:lnTo>
                    <a:pt x="7317" y="1125"/>
                  </a:lnTo>
                  <a:lnTo>
                    <a:pt x="7325" y="1095"/>
                  </a:lnTo>
                  <a:lnTo>
                    <a:pt x="7330" y="1075"/>
                  </a:lnTo>
                  <a:lnTo>
                    <a:pt x="7334" y="1053"/>
                  </a:lnTo>
                  <a:lnTo>
                    <a:pt x="7338" y="1029"/>
                  </a:lnTo>
                  <a:lnTo>
                    <a:pt x="7342" y="1006"/>
                  </a:lnTo>
                  <a:lnTo>
                    <a:pt x="7346" y="983"/>
                  </a:lnTo>
                  <a:lnTo>
                    <a:pt x="7350" y="963"/>
                  </a:lnTo>
                  <a:lnTo>
                    <a:pt x="7354" y="945"/>
                  </a:lnTo>
                  <a:lnTo>
                    <a:pt x="7358" y="932"/>
                  </a:lnTo>
                  <a:lnTo>
                    <a:pt x="7363" y="925"/>
                  </a:lnTo>
                  <a:lnTo>
                    <a:pt x="7367" y="923"/>
                  </a:lnTo>
                  <a:lnTo>
                    <a:pt x="7371" y="928"/>
                  </a:lnTo>
                  <a:lnTo>
                    <a:pt x="7375" y="938"/>
                  </a:lnTo>
                  <a:lnTo>
                    <a:pt x="7379" y="954"/>
                  </a:lnTo>
                  <a:lnTo>
                    <a:pt x="7383" y="975"/>
                  </a:lnTo>
                  <a:lnTo>
                    <a:pt x="7387" y="999"/>
                  </a:lnTo>
                  <a:lnTo>
                    <a:pt x="7396" y="1051"/>
                  </a:lnTo>
                  <a:lnTo>
                    <a:pt x="7400" y="1075"/>
                  </a:lnTo>
                  <a:lnTo>
                    <a:pt x="7404" y="1095"/>
                  </a:lnTo>
                  <a:lnTo>
                    <a:pt x="7408" y="1111"/>
                  </a:lnTo>
                  <a:lnTo>
                    <a:pt x="7412" y="1121"/>
                  </a:lnTo>
                  <a:lnTo>
                    <a:pt x="7416" y="1124"/>
                  </a:lnTo>
                  <a:lnTo>
                    <a:pt x="7420" y="1123"/>
                  </a:lnTo>
                  <a:lnTo>
                    <a:pt x="7424" y="1115"/>
                  </a:lnTo>
                  <a:lnTo>
                    <a:pt x="7429" y="1104"/>
                  </a:lnTo>
                  <a:lnTo>
                    <a:pt x="7433" y="1089"/>
                  </a:lnTo>
                  <a:lnTo>
                    <a:pt x="7437" y="1072"/>
                  </a:lnTo>
                  <a:lnTo>
                    <a:pt x="7441" y="1055"/>
                  </a:lnTo>
                  <a:lnTo>
                    <a:pt x="7445" y="1039"/>
                  </a:lnTo>
                  <a:lnTo>
                    <a:pt x="7449" y="1024"/>
                  </a:lnTo>
                  <a:lnTo>
                    <a:pt x="7458" y="1007"/>
                  </a:lnTo>
                  <a:lnTo>
                    <a:pt x="7462" y="1004"/>
                  </a:lnTo>
                  <a:lnTo>
                    <a:pt x="7466" y="1006"/>
                  </a:lnTo>
                  <a:lnTo>
                    <a:pt x="7470" y="1011"/>
                  </a:lnTo>
                  <a:lnTo>
                    <a:pt x="7474" y="1020"/>
                  </a:lnTo>
                  <a:lnTo>
                    <a:pt x="7478" y="1031"/>
                  </a:lnTo>
                  <a:lnTo>
                    <a:pt x="7482" y="1043"/>
                  </a:lnTo>
                  <a:lnTo>
                    <a:pt x="7486" y="1055"/>
                  </a:lnTo>
                  <a:lnTo>
                    <a:pt x="7491" y="1067"/>
                  </a:lnTo>
                  <a:lnTo>
                    <a:pt x="7495" y="1076"/>
                  </a:lnTo>
                  <a:lnTo>
                    <a:pt x="7499" y="1083"/>
                  </a:lnTo>
                  <a:lnTo>
                    <a:pt x="7503" y="1087"/>
                  </a:lnTo>
                  <a:lnTo>
                    <a:pt x="7507" y="1087"/>
                  </a:lnTo>
                  <a:lnTo>
                    <a:pt x="7511" y="1085"/>
                  </a:lnTo>
                  <a:lnTo>
                    <a:pt x="7519" y="1070"/>
                  </a:lnTo>
                  <a:lnTo>
                    <a:pt x="7524" y="1059"/>
                  </a:lnTo>
                  <a:lnTo>
                    <a:pt x="7528" y="1046"/>
                  </a:lnTo>
                  <a:lnTo>
                    <a:pt x="7532" y="1032"/>
                  </a:lnTo>
                  <a:lnTo>
                    <a:pt x="7536" y="1018"/>
                  </a:lnTo>
                  <a:lnTo>
                    <a:pt x="7540" y="1004"/>
                  </a:lnTo>
                  <a:lnTo>
                    <a:pt x="7544" y="991"/>
                  </a:lnTo>
                  <a:lnTo>
                    <a:pt x="7548" y="979"/>
                  </a:lnTo>
                  <a:lnTo>
                    <a:pt x="7552" y="969"/>
                  </a:lnTo>
                  <a:lnTo>
                    <a:pt x="7557" y="961"/>
                  </a:lnTo>
                  <a:lnTo>
                    <a:pt x="7561" y="954"/>
                  </a:lnTo>
                  <a:lnTo>
                    <a:pt x="7565" y="950"/>
                  </a:lnTo>
                  <a:lnTo>
                    <a:pt x="7569" y="948"/>
                  </a:lnTo>
                  <a:lnTo>
                    <a:pt x="7573" y="948"/>
                  </a:lnTo>
                  <a:lnTo>
                    <a:pt x="7581" y="951"/>
                  </a:lnTo>
                  <a:lnTo>
                    <a:pt x="7585" y="955"/>
                  </a:lnTo>
                  <a:lnTo>
                    <a:pt x="7590" y="959"/>
                  </a:lnTo>
                  <a:lnTo>
                    <a:pt x="7594" y="965"/>
                  </a:lnTo>
                  <a:lnTo>
                    <a:pt x="7598" y="971"/>
                  </a:lnTo>
                  <a:lnTo>
                    <a:pt x="7602" y="977"/>
                  </a:lnTo>
                  <a:lnTo>
                    <a:pt x="7606" y="984"/>
                  </a:lnTo>
                  <a:lnTo>
                    <a:pt x="7610" y="991"/>
                  </a:lnTo>
                  <a:lnTo>
                    <a:pt x="7614" y="998"/>
                  </a:lnTo>
                  <a:lnTo>
                    <a:pt x="7618" y="1005"/>
                  </a:lnTo>
                  <a:lnTo>
                    <a:pt x="7623" y="1011"/>
                  </a:lnTo>
                  <a:lnTo>
                    <a:pt x="7627" y="1015"/>
                  </a:lnTo>
                  <a:lnTo>
                    <a:pt x="7631" y="1017"/>
                  </a:lnTo>
                  <a:lnTo>
                    <a:pt x="7635" y="1017"/>
                  </a:lnTo>
                  <a:lnTo>
                    <a:pt x="7639" y="1013"/>
                  </a:lnTo>
                  <a:lnTo>
                    <a:pt x="7643" y="1005"/>
                  </a:lnTo>
                  <a:lnTo>
                    <a:pt x="7652" y="977"/>
                  </a:lnTo>
                  <a:lnTo>
                    <a:pt x="7656" y="958"/>
                  </a:lnTo>
                  <a:lnTo>
                    <a:pt x="7660" y="937"/>
                  </a:lnTo>
                  <a:lnTo>
                    <a:pt x="7664" y="914"/>
                  </a:lnTo>
                  <a:lnTo>
                    <a:pt x="7668" y="891"/>
                  </a:lnTo>
                  <a:lnTo>
                    <a:pt x="7672" y="869"/>
                  </a:lnTo>
                  <a:lnTo>
                    <a:pt x="7676" y="850"/>
                  </a:lnTo>
                  <a:lnTo>
                    <a:pt x="7680" y="834"/>
                  </a:lnTo>
                  <a:lnTo>
                    <a:pt x="7685" y="824"/>
                  </a:lnTo>
                  <a:lnTo>
                    <a:pt x="7689" y="820"/>
                  </a:lnTo>
                  <a:lnTo>
                    <a:pt x="7693" y="822"/>
                  </a:lnTo>
                  <a:lnTo>
                    <a:pt x="7697" y="830"/>
                  </a:lnTo>
                  <a:lnTo>
                    <a:pt x="7701" y="844"/>
                  </a:lnTo>
                  <a:lnTo>
                    <a:pt x="7705" y="864"/>
                  </a:lnTo>
                  <a:lnTo>
                    <a:pt x="7713" y="912"/>
                  </a:lnTo>
                  <a:lnTo>
                    <a:pt x="7718" y="938"/>
                  </a:lnTo>
                  <a:lnTo>
                    <a:pt x="7722" y="964"/>
                  </a:lnTo>
                  <a:lnTo>
                    <a:pt x="7726" y="988"/>
                  </a:lnTo>
                  <a:lnTo>
                    <a:pt x="7730" y="1010"/>
                  </a:lnTo>
                  <a:lnTo>
                    <a:pt x="7734" y="1027"/>
                  </a:lnTo>
                  <a:lnTo>
                    <a:pt x="7738" y="1041"/>
                  </a:lnTo>
                  <a:lnTo>
                    <a:pt x="7742" y="1049"/>
                  </a:lnTo>
                  <a:lnTo>
                    <a:pt x="7746" y="1054"/>
                  </a:lnTo>
                  <a:lnTo>
                    <a:pt x="7751" y="1054"/>
                  </a:lnTo>
                  <a:lnTo>
                    <a:pt x="7755" y="1049"/>
                  </a:lnTo>
                  <a:lnTo>
                    <a:pt x="7759" y="1042"/>
                  </a:lnTo>
                  <a:lnTo>
                    <a:pt x="7763" y="1031"/>
                  </a:lnTo>
                  <a:lnTo>
                    <a:pt x="7767" y="1017"/>
                  </a:lnTo>
                  <a:lnTo>
                    <a:pt x="7775" y="984"/>
                  </a:lnTo>
                  <a:lnTo>
                    <a:pt x="7779" y="965"/>
                  </a:lnTo>
                  <a:lnTo>
                    <a:pt x="7784" y="945"/>
                  </a:lnTo>
                  <a:lnTo>
                    <a:pt x="7788" y="926"/>
                  </a:lnTo>
                  <a:lnTo>
                    <a:pt x="7792" y="906"/>
                  </a:lnTo>
                  <a:lnTo>
                    <a:pt x="7796" y="889"/>
                  </a:lnTo>
                  <a:lnTo>
                    <a:pt x="7800" y="873"/>
                  </a:lnTo>
                  <a:lnTo>
                    <a:pt x="7804" y="860"/>
                  </a:lnTo>
                  <a:lnTo>
                    <a:pt x="7808" y="852"/>
                  </a:lnTo>
                  <a:lnTo>
                    <a:pt x="7813" y="849"/>
                  </a:lnTo>
                  <a:lnTo>
                    <a:pt x="7817" y="852"/>
                  </a:lnTo>
                  <a:lnTo>
                    <a:pt x="7821" y="863"/>
                  </a:lnTo>
                  <a:lnTo>
                    <a:pt x="7825" y="881"/>
                  </a:lnTo>
                  <a:lnTo>
                    <a:pt x="7829" y="908"/>
                  </a:lnTo>
                  <a:lnTo>
                    <a:pt x="7833" y="943"/>
                  </a:lnTo>
                  <a:lnTo>
                    <a:pt x="7837" y="987"/>
                  </a:lnTo>
                  <a:lnTo>
                    <a:pt x="7846" y="1097"/>
                  </a:lnTo>
                  <a:lnTo>
                    <a:pt x="7850" y="1161"/>
                  </a:lnTo>
                  <a:lnTo>
                    <a:pt x="7854" y="1229"/>
                  </a:lnTo>
                  <a:lnTo>
                    <a:pt x="7858" y="1298"/>
                  </a:lnTo>
                  <a:lnTo>
                    <a:pt x="7862" y="1367"/>
                  </a:lnTo>
                  <a:lnTo>
                    <a:pt x="7866" y="1434"/>
                  </a:lnTo>
                  <a:lnTo>
                    <a:pt x="7870" y="1495"/>
                  </a:lnTo>
                  <a:lnTo>
                    <a:pt x="7874" y="1547"/>
                  </a:lnTo>
                  <a:lnTo>
                    <a:pt x="7879" y="1591"/>
                  </a:lnTo>
                  <a:lnTo>
                    <a:pt x="7883" y="1622"/>
                  </a:lnTo>
                  <a:lnTo>
                    <a:pt x="7887" y="1641"/>
                  </a:lnTo>
                  <a:lnTo>
                    <a:pt x="7891" y="1647"/>
                  </a:lnTo>
                  <a:lnTo>
                    <a:pt x="7895" y="1639"/>
                  </a:lnTo>
                  <a:lnTo>
                    <a:pt x="7899" y="1617"/>
                  </a:lnTo>
                  <a:lnTo>
                    <a:pt x="7907" y="1536"/>
                  </a:lnTo>
                  <a:lnTo>
                    <a:pt x="7912" y="1480"/>
                  </a:lnTo>
                  <a:lnTo>
                    <a:pt x="7916" y="1416"/>
                  </a:lnTo>
                  <a:lnTo>
                    <a:pt x="7920" y="1346"/>
                  </a:lnTo>
                  <a:lnTo>
                    <a:pt x="7924" y="1273"/>
                  </a:lnTo>
                  <a:lnTo>
                    <a:pt x="7928" y="1201"/>
                  </a:lnTo>
                  <a:lnTo>
                    <a:pt x="7932" y="1130"/>
                  </a:lnTo>
                  <a:lnTo>
                    <a:pt x="7936" y="1063"/>
                  </a:lnTo>
                  <a:lnTo>
                    <a:pt x="7940" y="1003"/>
                  </a:lnTo>
                  <a:lnTo>
                    <a:pt x="7945" y="950"/>
                  </a:lnTo>
                  <a:lnTo>
                    <a:pt x="7949" y="904"/>
                  </a:lnTo>
                  <a:lnTo>
                    <a:pt x="7953" y="868"/>
                  </a:lnTo>
                  <a:lnTo>
                    <a:pt x="7957" y="840"/>
                  </a:lnTo>
                  <a:lnTo>
                    <a:pt x="7961" y="819"/>
                  </a:lnTo>
                  <a:lnTo>
                    <a:pt x="7969" y="795"/>
                  </a:lnTo>
                  <a:lnTo>
                    <a:pt x="7974" y="790"/>
                  </a:lnTo>
                  <a:lnTo>
                    <a:pt x="7978" y="788"/>
                  </a:lnTo>
                  <a:lnTo>
                    <a:pt x="7982" y="787"/>
                  </a:lnTo>
                  <a:lnTo>
                    <a:pt x="7986" y="787"/>
                  </a:lnTo>
                  <a:lnTo>
                    <a:pt x="7990" y="787"/>
                  </a:lnTo>
                  <a:lnTo>
                    <a:pt x="7994" y="787"/>
                  </a:lnTo>
                  <a:lnTo>
                    <a:pt x="7998" y="786"/>
                  </a:lnTo>
                  <a:lnTo>
                    <a:pt x="8002" y="785"/>
                  </a:lnTo>
                  <a:lnTo>
                    <a:pt x="8007" y="783"/>
                  </a:lnTo>
                  <a:lnTo>
                    <a:pt x="8011" y="780"/>
                  </a:lnTo>
                  <a:lnTo>
                    <a:pt x="8015" y="778"/>
                  </a:lnTo>
                  <a:lnTo>
                    <a:pt x="8019" y="776"/>
                  </a:lnTo>
                  <a:lnTo>
                    <a:pt x="8023" y="774"/>
                  </a:lnTo>
                  <a:lnTo>
                    <a:pt x="8027" y="773"/>
                  </a:lnTo>
                  <a:lnTo>
                    <a:pt x="8031" y="774"/>
                  </a:lnTo>
                  <a:lnTo>
                    <a:pt x="8035" y="778"/>
                  </a:lnTo>
                  <a:lnTo>
                    <a:pt x="8040" y="784"/>
                  </a:lnTo>
                  <a:lnTo>
                    <a:pt x="8044" y="794"/>
                  </a:lnTo>
                  <a:lnTo>
                    <a:pt x="8048" y="807"/>
                  </a:lnTo>
                  <a:lnTo>
                    <a:pt x="8052" y="824"/>
                  </a:lnTo>
                  <a:lnTo>
                    <a:pt x="8056" y="845"/>
                  </a:lnTo>
                  <a:lnTo>
                    <a:pt x="8060" y="870"/>
                  </a:lnTo>
                  <a:lnTo>
                    <a:pt x="8064" y="897"/>
                  </a:lnTo>
                  <a:lnTo>
                    <a:pt x="8068" y="926"/>
                  </a:lnTo>
                  <a:lnTo>
                    <a:pt x="8073" y="955"/>
                  </a:lnTo>
                  <a:lnTo>
                    <a:pt x="8077" y="984"/>
                  </a:lnTo>
                  <a:lnTo>
                    <a:pt x="8081" y="1010"/>
                  </a:lnTo>
                  <a:lnTo>
                    <a:pt x="8085" y="1032"/>
                  </a:lnTo>
                  <a:lnTo>
                    <a:pt x="8089" y="1050"/>
                  </a:lnTo>
                  <a:lnTo>
                    <a:pt x="8093" y="1064"/>
                  </a:lnTo>
                  <a:lnTo>
                    <a:pt x="8101" y="1075"/>
                  </a:lnTo>
                  <a:lnTo>
                    <a:pt x="8106" y="1074"/>
                  </a:lnTo>
                  <a:lnTo>
                    <a:pt x="8110" y="1069"/>
                  </a:lnTo>
                  <a:lnTo>
                    <a:pt x="8114" y="1061"/>
                  </a:lnTo>
                  <a:lnTo>
                    <a:pt x="8118" y="1053"/>
                  </a:lnTo>
                  <a:lnTo>
                    <a:pt x="8122" y="1043"/>
                  </a:lnTo>
                  <a:lnTo>
                    <a:pt x="8126" y="1035"/>
                  </a:lnTo>
                  <a:lnTo>
                    <a:pt x="8130" y="1028"/>
                  </a:lnTo>
                  <a:lnTo>
                    <a:pt x="8134" y="1024"/>
                  </a:lnTo>
                  <a:lnTo>
                    <a:pt x="8139" y="1021"/>
                  </a:lnTo>
                  <a:lnTo>
                    <a:pt x="8143" y="1021"/>
                  </a:lnTo>
                  <a:lnTo>
                    <a:pt x="8147" y="1023"/>
                  </a:lnTo>
                  <a:lnTo>
                    <a:pt x="8151" y="1026"/>
                  </a:lnTo>
                  <a:lnTo>
                    <a:pt x="8155" y="1030"/>
                  </a:lnTo>
                  <a:lnTo>
                    <a:pt x="8163" y="1037"/>
                  </a:lnTo>
                  <a:lnTo>
                    <a:pt x="8167" y="1039"/>
                  </a:lnTo>
                  <a:lnTo>
                    <a:pt x="8172" y="1039"/>
                  </a:lnTo>
                  <a:lnTo>
                    <a:pt x="8176" y="1037"/>
                  </a:lnTo>
                  <a:lnTo>
                    <a:pt x="8180" y="1033"/>
                  </a:lnTo>
                  <a:lnTo>
                    <a:pt x="8184" y="1026"/>
                  </a:lnTo>
                  <a:lnTo>
                    <a:pt x="8188" y="1017"/>
                  </a:lnTo>
                  <a:lnTo>
                    <a:pt x="8192" y="1007"/>
                  </a:lnTo>
                  <a:lnTo>
                    <a:pt x="8196" y="994"/>
                  </a:lnTo>
                  <a:lnTo>
                    <a:pt x="8200" y="981"/>
                  </a:lnTo>
                  <a:lnTo>
                    <a:pt x="8205" y="968"/>
                  </a:lnTo>
                  <a:lnTo>
                    <a:pt x="8209" y="954"/>
                  </a:lnTo>
                  <a:lnTo>
                    <a:pt x="8213" y="941"/>
                  </a:lnTo>
                  <a:lnTo>
                    <a:pt x="8217" y="929"/>
                  </a:lnTo>
                  <a:lnTo>
                    <a:pt x="8225" y="908"/>
                  </a:lnTo>
                  <a:lnTo>
                    <a:pt x="8229" y="900"/>
                  </a:lnTo>
                  <a:lnTo>
                    <a:pt x="8233" y="894"/>
                  </a:lnTo>
                  <a:lnTo>
                    <a:pt x="8238" y="890"/>
                  </a:lnTo>
                  <a:lnTo>
                    <a:pt x="8242" y="888"/>
                  </a:lnTo>
                  <a:lnTo>
                    <a:pt x="8246" y="888"/>
                  </a:lnTo>
                  <a:lnTo>
                    <a:pt x="8250" y="889"/>
                  </a:lnTo>
                  <a:lnTo>
                    <a:pt x="8254" y="893"/>
                  </a:lnTo>
                  <a:lnTo>
                    <a:pt x="8258" y="898"/>
                  </a:lnTo>
                  <a:lnTo>
                    <a:pt x="8262" y="904"/>
                  </a:lnTo>
                  <a:lnTo>
                    <a:pt x="8267" y="911"/>
                  </a:lnTo>
                  <a:lnTo>
                    <a:pt x="8271" y="919"/>
                  </a:lnTo>
                  <a:lnTo>
                    <a:pt x="8275" y="926"/>
                  </a:lnTo>
                  <a:lnTo>
                    <a:pt x="8279" y="934"/>
                  </a:lnTo>
                  <a:lnTo>
                    <a:pt x="8283" y="940"/>
                  </a:lnTo>
                  <a:lnTo>
                    <a:pt x="8287" y="946"/>
                  </a:lnTo>
                  <a:lnTo>
                    <a:pt x="8295" y="956"/>
                  </a:lnTo>
                  <a:lnTo>
                    <a:pt x="8300" y="959"/>
                  </a:lnTo>
                  <a:lnTo>
                    <a:pt x="8304" y="961"/>
                  </a:lnTo>
                  <a:lnTo>
                    <a:pt x="8308" y="962"/>
                  </a:lnTo>
                  <a:lnTo>
                    <a:pt x="8312" y="962"/>
                  </a:lnTo>
                  <a:lnTo>
                    <a:pt x="8316" y="961"/>
                  </a:lnTo>
                  <a:lnTo>
                    <a:pt x="8320" y="959"/>
                  </a:lnTo>
                  <a:lnTo>
                    <a:pt x="8324" y="956"/>
                  </a:lnTo>
                  <a:lnTo>
                    <a:pt x="8328" y="954"/>
                  </a:lnTo>
                  <a:lnTo>
                    <a:pt x="8333" y="951"/>
                  </a:lnTo>
                  <a:lnTo>
                    <a:pt x="8337" y="948"/>
                  </a:lnTo>
                  <a:lnTo>
                    <a:pt x="8341" y="945"/>
                  </a:lnTo>
                  <a:lnTo>
                    <a:pt x="8345" y="942"/>
                  </a:lnTo>
                  <a:lnTo>
                    <a:pt x="8349" y="939"/>
                  </a:lnTo>
                  <a:lnTo>
                    <a:pt x="8357" y="933"/>
                  </a:lnTo>
                  <a:lnTo>
                    <a:pt x="8361" y="930"/>
                  </a:lnTo>
                  <a:lnTo>
                    <a:pt x="8366" y="926"/>
                  </a:lnTo>
                  <a:lnTo>
                    <a:pt x="8370" y="922"/>
                  </a:lnTo>
                  <a:lnTo>
                    <a:pt x="8374" y="916"/>
                  </a:lnTo>
                  <a:lnTo>
                    <a:pt x="8378" y="909"/>
                  </a:lnTo>
                  <a:lnTo>
                    <a:pt x="8382" y="902"/>
                  </a:lnTo>
                  <a:lnTo>
                    <a:pt x="8386" y="894"/>
                  </a:lnTo>
                  <a:lnTo>
                    <a:pt x="8390" y="886"/>
                  </a:lnTo>
                  <a:lnTo>
                    <a:pt x="8394" y="878"/>
                  </a:lnTo>
                  <a:lnTo>
                    <a:pt x="8399" y="871"/>
                  </a:lnTo>
                  <a:lnTo>
                    <a:pt x="8403" y="865"/>
                  </a:lnTo>
                  <a:lnTo>
                    <a:pt x="8407" y="861"/>
                  </a:lnTo>
                  <a:lnTo>
                    <a:pt x="8411" y="858"/>
                  </a:lnTo>
                  <a:lnTo>
                    <a:pt x="8415" y="857"/>
                  </a:lnTo>
                  <a:lnTo>
                    <a:pt x="8419" y="858"/>
                  </a:lnTo>
                  <a:lnTo>
                    <a:pt x="8423" y="862"/>
                  </a:lnTo>
                  <a:lnTo>
                    <a:pt x="8427" y="867"/>
                  </a:lnTo>
                  <a:lnTo>
                    <a:pt x="8432" y="875"/>
                  </a:lnTo>
                  <a:lnTo>
                    <a:pt x="8436" y="885"/>
                  </a:lnTo>
                  <a:lnTo>
                    <a:pt x="8440" y="897"/>
                  </a:lnTo>
                  <a:lnTo>
                    <a:pt x="8444" y="912"/>
                  </a:lnTo>
                  <a:lnTo>
                    <a:pt x="8448" y="928"/>
                  </a:lnTo>
                  <a:lnTo>
                    <a:pt x="8452" y="947"/>
                  </a:lnTo>
                  <a:lnTo>
                    <a:pt x="8456" y="967"/>
                  </a:lnTo>
                  <a:lnTo>
                    <a:pt x="8460" y="987"/>
                  </a:lnTo>
                  <a:lnTo>
                    <a:pt x="8465" y="1007"/>
                  </a:lnTo>
                  <a:lnTo>
                    <a:pt x="8469" y="1026"/>
                  </a:lnTo>
                  <a:lnTo>
                    <a:pt x="8473" y="1044"/>
                  </a:lnTo>
                  <a:lnTo>
                    <a:pt x="8477" y="1059"/>
                  </a:lnTo>
                  <a:lnTo>
                    <a:pt x="8481" y="1071"/>
                  </a:lnTo>
                  <a:lnTo>
                    <a:pt x="8489" y="1085"/>
                  </a:lnTo>
                  <a:lnTo>
                    <a:pt x="8493" y="1087"/>
                  </a:lnTo>
                  <a:lnTo>
                    <a:pt x="8498" y="1085"/>
                  </a:lnTo>
                  <a:lnTo>
                    <a:pt x="8502" y="1079"/>
                  </a:lnTo>
                  <a:lnTo>
                    <a:pt x="8506" y="1070"/>
                  </a:lnTo>
                  <a:lnTo>
                    <a:pt x="8510" y="1059"/>
                  </a:lnTo>
                  <a:lnTo>
                    <a:pt x="8514" y="1046"/>
                  </a:lnTo>
                  <a:lnTo>
                    <a:pt x="8518" y="1032"/>
                  </a:lnTo>
                  <a:lnTo>
                    <a:pt x="8522" y="1016"/>
                  </a:lnTo>
                  <a:lnTo>
                    <a:pt x="8526" y="1001"/>
                  </a:lnTo>
                  <a:lnTo>
                    <a:pt x="8531" y="987"/>
                  </a:lnTo>
                  <a:lnTo>
                    <a:pt x="8535" y="973"/>
                  </a:lnTo>
                  <a:lnTo>
                    <a:pt x="8539" y="962"/>
                  </a:lnTo>
                  <a:lnTo>
                    <a:pt x="8543" y="952"/>
                  </a:lnTo>
                  <a:lnTo>
                    <a:pt x="8551" y="940"/>
                  </a:lnTo>
                  <a:lnTo>
                    <a:pt x="8555" y="938"/>
                  </a:lnTo>
                  <a:lnTo>
                    <a:pt x="8559" y="938"/>
                  </a:lnTo>
                  <a:lnTo>
                    <a:pt x="8564" y="940"/>
                  </a:lnTo>
                  <a:lnTo>
                    <a:pt x="8568" y="944"/>
                  </a:lnTo>
                  <a:lnTo>
                    <a:pt x="8572" y="949"/>
                  </a:lnTo>
                  <a:lnTo>
                    <a:pt x="8576" y="956"/>
                  </a:lnTo>
                  <a:lnTo>
                    <a:pt x="8580" y="965"/>
                  </a:lnTo>
                  <a:lnTo>
                    <a:pt x="8584" y="974"/>
                  </a:lnTo>
                  <a:lnTo>
                    <a:pt x="8588" y="984"/>
                  </a:lnTo>
                  <a:lnTo>
                    <a:pt x="8592" y="994"/>
                  </a:lnTo>
                  <a:lnTo>
                    <a:pt x="8597" y="1004"/>
                  </a:lnTo>
                  <a:lnTo>
                    <a:pt x="8601" y="1014"/>
                  </a:lnTo>
                  <a:lnTo>
                    <a:pt x="8605" y="1022"/>
                  </a:lnTo>
                  <a:lnTo>
                    <a:pt x="8613" y="1034"/>
                  </a:lnTo>
                  <a:lnTo>
                    <a:pt x="8617" y="1038"/>
                  </a:lnTo>
                  <a:lnTo>
                    <a:pt x="8621" y="1039"/>
                  </a:lnTo>
                  <a:lnTo>
                    <a:pt x="8625" y="1039"/>
                  </a:lnTo>
                  <a:lnTo>
                    <a:pt x="8630" y="1037"/>
                  </a:lnTo>
                  <a:lnTo>
                    <a:pt x="8634" y="1034"/>
                  </a:lnTo>
                  <a:lnTo>
                    <a:pt x="8638" y="1031"/>
                  </a:lnTo>
                  <a:lnTo>
                    <a:pt x="8642" y="1028"/>
                  </a:lnTo>
                  <a:lnTo>
                    <a:pt x="8646" y="1027"/>
                  </a:lnTo>
                  <a:lnTo>
                    <a:pt x="8650" y="1027"/>
                  </a:lnTo>
                  <a:lnTo>
                    <a:pt x="8654" y="1030"/>
                  </a:lnTo>
                  <a:lnTo>
                    <a:pt x="8658" y="1037"/>
                  </a:lnTo>
                  <a:lnTo>
                    <a:pt x="8663" y="1047"/>
                  </a:lnTo>
                  <a:lnTo>
                    <a:pt x="8667" y="1061"/>
                  </a:lnTo>
                  <a:lnTo>
                    <a:pt x="8675" y="1101"/>
                  </a:lnTo>
                  <a:lnTo>
                    <a:pt x="8679" y="1126"/>
                  </a:lnTo>
                  <a:lnTo>
                    <a:pt x="8683" y="1153"/>
                  </a:lnTo>
                  <a:lnTo>
                    <a:pt x="8687" y="1181"/>
                  </a:lnTo>
                  <a:lnTo>
                    <a:pt x="8691" y="1208"/>
                  </a:lnTo>
                  <a:lnTo>
                    <a:pt x="8696" y="1235"/>
                  </a:lnTo>
                  <a:lnTo>
                    <a:pt x="8700" y="1260"/>
                  </a:lnTo>
                  <a:lnTo>
                    <a:pt x="8704" y="1281"/>
                  </a:lnTo>
                  <a:lnTo>
                    <a:pt x="8708" y="1298"/>
                  </a:lnTo>
                  <a:lnTo>
                    <a:pt x="8712" y="1311"/>
                  </a:lnTo>
                  <a:lnTo>
                    <a:pt x="8716" y="1318"/>
                  </a:lnTo>
                  <a:lnTo>
                    <a:pt x="8720" y="1319"/>
                  </a:lnTo>
                  <a:lnTo>
                    <a:pt x="8724" y="1315"/>
                  </a:lnTo>
                  <a:lnTo>
                    <a:pt x="8729" y="1305"/>
                  </a:lnTo>
                  <a:lnTo>
                    <a:pt x="8733" y="1290"/>
                  </a:lnTo>
                  <a:lnTo>
                    <a:pt x="8737" y="1270"/>
                  </a:lnTo>
                  <a:lnTo>
                    <a:pt x="8745" y="1223"/>
                  </a:lnTo>
                  <a:lnTo>
                    <a:pt x="8749" y="1197"/>
                  </a:lnTo>
                  <a:lnTo>
                    <a:pt x="8753" y="1171"/>
                  </a:lnTo>
                  <a:lnTo>
                    <a:pt x="8757" y="1148"/>
                  </a:lnTo>
                  <a:lnTo>
                    <a:pt x="8762" y="1128"/>
                  </a:lnTo>
                  <a:lnTo>
                    <a:pt x="8766" y="1113"/>
                  </a:lnTo>
                  <a:lnTo>
                    <a:pt x="8770" y="1104"/>
                  </a:lnTo>
                  <a:lnTo>
                    <a:pt x="8774" y="1101"/>
                  </a:lnTo>
                  <a:lnTo>
                    <a:pt x="8778" y="1104"/>
                  </a:lnTo>
                  <a:lnTo>
                    <a:pt x="8782" y="1115"/>
                  </a:lnTo>
                  <a:lnTo>
                    <a:pt x="8786" y="1133"/>
                  </a:lnTo>
                  <a:lnTo>
                    <a:pt x="8791" y="1156"/>
                  </a:lnTo>
                  <a:lnTo>
                    <a:pt x="8795" y="1183"/>
                  </a:lnTo>
                  <a:lnTo>
                    <a:pt x="8799" y="1213"/>
                  </a:lnTo>
                  <a:lnTo>
                    <a:pt x="8807" y="1275"/>
                  </a:lnTo>
                  <a:lnTo>
                    <a:pt x="8811" y="1302"/>
                  </a:lnTo>
                  <a:lnTo>
                    <a:pt x="8815" y="1326"/>
                  </a:lnTo>
                  <a:lnTo>
                    <a:pt x="8819" y="1343"/>
                  </a:lnTo>
                  <a:lnTo>
                    <a:pt x="8824" y="1354"/>
                  </a:lnTo>
                  <a:lnTo>
                    <a:pt x="8828" y="1358"/>
                  </a:lnTo>
                  <a:lnTo>
                    <a:pt x="8832" y="1353"/>
                  </a:lnTo>
                  <a:lnTo>
                    <a:pt x="8836" y="1341"/>
                  </a:lnTo>
                  <a:lnTo>
                    <a:pt x="8840" y="1322"/>
                  </a:lnTo>
                  <a:lnTo>
                    <a:pt x="8844" y="1295"/>
                  </a:lnTo>
                  <a:lnTo>
                    <a:pt x="8848" y="1261"/>
                  </a:lnTo>
                  <a:lnTo>
                    <a:pt x="8852" y="1221"/>
                  </a:lnTo>
                  <a:lnTo>
                    <a:pt x="8857" y="1175"/>
                  </a:lnTo>
                  <a:lnTo>
                    <a:pt x="8861" y="1124"/>
                  </a:lnTo>
                  <a:lnTo>
                    <a:pt x="8869" y="1008"/>
                  </a:lnTo>
                  <a:lnTo>
                    <a:pt x="8873" y="945"/>
                  </a:lnTo>
                  <a:lnTo>
                    <a:pt x="8877" y="879"/>
                  </a:lnTo>
                  <a:lnTo>
                    <a:pt x="8881" y="812"/>
                  </a:lnTo>
                  <a:lnTo>
                    <a:pt x="8885" y="744"/>
                  </a:lnTo>
                  <a:lnTo>
                    <a:pt x="8890" y="678"/>
                  </a:lnTo>
                  <a:lnTo>
                    <a:pt x="8894" y="614"/>
                  </a:lnTo>
                  <a:lnTo>
                    <a:pt x="8898" y="556"/>
                  </a:lnTo>
                  <a:lnTo>
                    <a:pt x="8902" y="503"/>
                  </a:lnTo>
                  <a:lnTo>
                    <a:pt x="8906" y="458"/>
                  </a:lnTo>
                  <a:lnTo>
                    <a:pt x="8910" y="423"/>
                  </a:lnTo>
                  <a:lnTo>
                    <a:pt x="8914" y="399"/>
                  </a:lnTo>
                  <a:lnTo>
                    <a:pt x="8918" y="387"/>
                  </a:lnTo>
                  <a:lnTo>
                    <a:pt x="8923" y="387"/>
                  </a:lnTo>
                  <a:lnTo>
                    <a:pt x="8927" y="400"/>
                  </a:lnTo>
                  <a:lnTo>
                    <a:pt x="8931" y="425"/>
                  </a:lnTo>
                  <a:lnTo>
                    <a:pt x="8939" y="507"/>
                  </a:lnTo>
                  <a:lnTo>
                    <a:pt x="8943" y="560"/>
                  </a:lnTo>
                  <a:lnTo>
                    <a:pt x="8947" y="620"/>
                  </a:lnTo>
                  <a:lnTo>
                    <a:pt x="8952" y="684"/>
                  </a:lnTo>
                  <a:lnTo>
                    <a:pt x="8956" y="750"/>
                  </a:lnTo>
                  <a:lnTo>
                    <a:pt x="8960" y="815"/>
                  </a:lnTo>
                  <a:lnTo>
                    <a:pt x="8964" y="877"/>
                  </a:lnTo>
                  <a:lnTo>
                    <a:pt x="8968" y="935"/>
                  </a:lnTo>
                  <a:lnTo>
                    <a:pt x="8972" y="987"/>
                  </a:lnTo>
                  <a:lnTo>
                    <a:pt x="8976" y="1032"/>
                  </a:lnTo>
                  <a:lnTo>
                    <a:pt x="8980" y="1069"/>
                  </a:lnTo>
                  <a:lnTo>
                    <a:pt x="8985" y="1097"/>
                  </a:lnTo>
                  <a:lnTo>
                    <a:pt x="8989" y="1117"/>
                  </a:lnTo>
                  <a:lnTo>
                    <a:pt x="8993" y="1129"/>
                  </a:lnTo>
                  <a:lnTo>
                    <a:pt x="8997" y="1134"/>
                  </a:lnTo>
                  <a:lnTo>
                    <a:pt x="9001" y="1133"/>
                  </a:lnTo>
                  <a:lnTo>
                    <a:pt x="9005" y="1126"/>
                  </a:lnTo>
                  <a:lnTo>
                    <a:pt x="9009" y="1115"/>
                  </a:lnTo>
                  <a:lnTo>
                    <a:pt x="9013" y="1102"/>
                  </a:lnTo>
                  <a:lnTo>
                    <a:pt x="9018" y="1086"/>
                  </a:lnTo>
                  <a:lnTo>
                    <a:pt x="9022" y="1071"/>
                  </a:lnTo>
                  <a:lnTo>
                    <a:pt x="9026" y="1055"/>
                  </a:lnTo>
                  <a:lnTo>
                    <a:pt x="9030" y="1040"/>
                  </a:lnTo>
                  <a:lnTo>
                    <a:pt x="9034" y="1025"/>
                  </a:lnTo>
                  <a:lnTo>
                    <a:pt x="9038" y="1012"/>
                  </a:lnTo>
                  <a:lnTo>
                    <a:pt x="9042" y="1000"/>
                  </a:lnTo>
                  <a:lnTo>
                    <a:pt x="9046" y="989"/>
                  </a:lnTo>
                  <a:lnTo>
                    <a:pt x="9051" y="979"/>
                  </a:lnTo>
                  <a:lnTo>
                    <a:pt x="9055" y="970"/>
                  </a:lnTo>
                  <a:lnTo>
                    <a:pt x="9063" y="954"/>
                  </a:lnTo>
                  <a:lnTo>
                    <a:pt x="9067" y="947"/>
                  </a:lnTo>
                  <a:lnTo>
                    <a:pt x="9071" y="941"/>
                  </a:lnTo>
                  <a:lnTo>
                    <a:pt x="9075" y="936"/>
                  </a:lnTo>
                  <a:lnTo>
                    <a:pt x="9079" y="931"/>
                  </a:lnTo>
                  <a:lnTo>
                    <a:pt x="9084" y="927"/>
                  </a:lnTo>
                  <a:lnTo>
                    <a:pt x="9088" y="923"/>
                  </a:lnTo>
                  <a:lnTo>
                    <a:pt x="9092" y="921"/>
                  </a:lnTo>
                  <a:lnTo>
                    <a:pt x="9096" y="919"/>
                  </a:lnTo>
                  <a:lnTo>
                    <a:pt x="9100" y="918"/>
                  </a:lnTo>
                  <a:lnTo>
                    <a:pt x="9104" y="919"/>
                  </a:lnTo>
                  <a:lnTo>
                    <a:pt x="9108" y="920"/>
                  </a:lnTo>
                  <a:lnTo>
                    <a:pt x="9112" y="923"/>
                  </a:lnTo>
                  <a:lnTo>
                    <a:pt x="9117" y="927"/>
                  </a:lnTo>
                  <a:lnTo>
                    <a:pt x="9121" y="932"/>
                  </a:lnTo>
                  <a:lnTo>
                    <a:pt x="9125" y="938"/>
                  </a:lnTo>
                  <a:lnTo>
                    <a:pt x="9133" y="951"/>
                  </a:lnTo>
                  <a:lnTo>
                    <a:pt x="9137" y="958"/>
                  </a:lnTo>
                  <a:lnTo>
                    <a:pt x="9141" y="963"/>
                  </a:lnTo>
                  <a:lnTo>
                    <a:pt x="9146" y="967"/>
                  </a:lnTo>
                  <a:lnTo>
                    <a:pt x="9150" y="969"/>
                  </a:lnTo>
                  <a:lnTo>
                    <a:pt x="9154" y="970"/>
                  </a:lnTo>
                  <a:lnTo>
                    <a:pt x="9158" y="969"/>
                  </a:lnTo>
                  <a:lnTo>
                    <a:pt x="9162" y="966"/>
                  </a:lnTo>
                  <a:lnTo>
                    <a:pt x="9166" y="962"/>
                  </a:lnTo>
                  <a:lnTo>
                    <a:pt x="9170" y="958"/>
                  </a:lnTo>
                  <a:lnTo>
                    <a:pt x="9174" y="953"/>
                  </a:lnTo>
                  <a:lnTo>
                    <a:pt x="9179" y="949"/>
                  </a:lnTo>
                  <a:lnTo>
                    <a:pt x="9183" y="945"/>
                  </a:lnTo>
                  <a:lnTo>
                    <a:pt x="9187" y="943"/>
                  </a:lnTo>
                  <a:lnTo>
                    <a:pt x="9191" y="942"/>
                  </a:lnTo>
                  <a:lnTo>
                    <a:pt x="9195" y="942"/>
                  </a:lnTo>
                  <a:lnTo>
                    <a:pt x="9199" y="943"/>
                  </a:lnTo>
                  <a:lnTo>
                    <a:pt x="9203" y="945"/>
                  </a:lnTo>
                  <a:lnTo>
                    <a:pt x="9207" y="947"/>
                  </a:lnTo>
                  <a:lnTo>
                    <a:pt x="9212" y="948"/>
                  </a:lnTo>
                  <a:lnTo>
                    <a:pt x="9216" y="948"/>
                  </a:lnTo>
                  <a:lnTo>
                    <a:pt x="9220" y="947"/>
                  </a:lnTo>
                  <a:lnTo>
                    <a:pt x="9224" y="946"/>
                  </a:lnTo>
                  <a:lnTo>
                    <a:pt x="9228" y="943"/>
                  </a:lnTo>
                  <a:lnTo>
                    <a:pt x="9232" y="940"/>
                  </a:lnTo>
                  <a:lnTo>
                    <a:pt x="9236" y="937"/>
                  </a:lnTo>
                  <a:lnTo>
                    <a:pt x="9240" y="935"/>
                  </a:lnTo>
                  <a:lnTo>
                    <a:pt x="9245" y="934"/>
                  </a:lnTo>
                  <a:lnTo>
                    <a:pt x="9249" y="935"/>
                  </a:lnTo>
                  <a:lnTo>
                    <a:pt x="9257" y="944"/>
                  </a:lnTo>
                  <a:lnTo>
                    <a:pt x="9261" y="952"/>
                  </a:lnTo>
                  <a:lnTo>
                    <a:pt x="9265" y="964"/>
                  </a:lnTo>
                  <a:lnTo>
                    <a:pt x="9269" y="978"/>
                  </a:lnTo>
                  <a:lnTo>
                    <a:pt x="9273" y="994"/>
                  </a:lnTo>
                  <a:lnTo>
                    <a:pt x="9278" y="1011"/>
                  </a:lnTo>
                  <a:lnTo>
                    <a:pt x="9282" y="1030"/>
                  </a:lnTo>
                  <a:lnTo>
                    <a:pt x="9286" y="1048"/>
                  </a:lnTo>
                  <a:lnTo>
                    <a:pt x="9290" y="1066"/>
                  </a:lnTo>
                  <a:lnTo>
                    <a:pt x="9294" y="1081"/>
                  </a:lnTo>
                  <a:lnTo>
                    <a:pt x="9298" y="1095"/>
                  </a:lnTo>
                  <a:lnTo>
                    <a:pt x="9302" y="1105"/>
                  </a:lnTo>
                  <a:lnTo>
                    <a:pt x="9307" y="1112"/>
                  </a:lnTo>
                  <a:lnTo>
                    <a:pt x="9311" y="1116"/>
                  </a:lnTo>
                  <a:lnTo>
                    <a:pt x="9315" y="1117"/>
                  </a:lnTo>
                  <a:lnTo>
                    <a:pt x="9319" y="1115"/>
                  </a:lnTo>
                  <a:lnTo>
                    <a:pt x="9323" y="1111"/>
                  </a:lnTo>
                  <a:lnTo>
                    <a:pt x="9327" y="1106"/>
                  </a:lnTo>
                  <a:lnTo>
                    <a:pt x="9331" y="1100"/>
                  </a:lnTo>
                  <a:lnTo>
                    <a:pt x="9335" y="1095"/>
                  </a:lnTo>
                  <a:lnTo>
                    <a:pt x="9340" y="1090"/>
                  </a:lnTo>
                  <a:lnTo>
                    <a:pt x="9344" y="1086"/>
                  </a:lnTo>
                  <a:lnTo>
                    <a:pt x="9348" y="1084"/>
                  </a:lnTo>
                  <a:lnTo>
                    <a:pt x="9352" y="1083"/>
                  </a:lnTo>
                  <a:lnTo>
                    <a:pt x="9356" y="1082"/>
                  </a:lnTo>
                  <a:lnTo>
                    <a:pt x="9360" y="1083"/>
                  </a:lnTo>
                  <a:lnTo>
                    <a:pt x="9364" y="1084"/>
                  </a:lnTo>
                  <a:lnTo>
                    <a:pt x="9368" y="1084"/>
                  </a:lnTo>
                  <a:lnTo>
                    <a:pt x="9373" y="1084"/>
                  </a:lnTo>
                  <a:lnTo>
                    <a:pt x="9377" y="1082"/>
                  </a:lnTo>
                  <a:lnTo>
                    <a:pt x="9381" y="1080"/>
                  </a:lnTo>
                  <a:lnTo>
                    <a:pt x="9389" y="1072"/>
                  </a:lnTo>
                  <a:lnTo>
                    <a:pt x="9393" y="1066"/>
                  </a:lnTo>
                  <a:lnTo>
                    <a:pt x="9397" y="1060"/>
                  </a:lnTo>
                  <a:lnTo>
                    <a:pt x="9401" y="1054"/>
                  </a:lnTo>
                  <a:lnTo>
                    <a:pt x="9406" y="1049"/>
                  </a:lnTo>
                  <a:lnTo>
                    <a:pt x="9410" y="1044"/>
                  </a:lnTo>
                  <a:lnTo>
                    <a:pt x="9414" y="1040"/>
                  </a:lnTo>
                  <a:lnTo>
                    <a:pt x="9418" y="1037"/>
                  </a:lnTo>
                  <a:lnTo>
                    <a:pt x="9422" y="1035"/>
                  </a:lnTo>
                  <a:lnTo>
                    <a:pt x="9426" y="1033"/>
                  </a:lnTo>
                  <a:lnTo>
                    <a:pt x="9430" y="1032"/>
                  </a:lnTo>
                  <a:lnTo>
                    <a:pt x="9434" y="1030"/>
                  </a:lnTo>
                  <a:lnTo>
                    <a:pt x="9439" y="1028"/>
                  </a:lnTo>
                  <a:lnTo>
                    <a:pt x="9443" y="1024"/>
                  </a:lnTo>
                  <a:lnTo>
                    <a:pt x="9451" y="1012"/>
                  </a:lnTo>
                  <a:lnTo>
                    <a:pt x="9455" y="1002"/>
                  </a:lnTo>
                  <a:lnTo>
                    <a:pt x="9459" y="990"/>
                  </a:lnTo>
                  <a:lnTo>
                    <a:pt x="9463" y="975"/>
                  </a:lnTo>
                  <a:lnTo>
                    <a:pt x="9468" y="958"/>
                  </a:lnTo>
                  <a:lnTo>
                    <a:pt x="9472" y="939"/>
                  </a:lnTo>
                  <a:lnTo>
                    <a:pt x="9476" y="919"/>
                  </a:lnTo>
                  <a:lnTo>
                    <a:pt x="9480" y="898"/>
                  </a:lnTo>
                  <a:lnTo>
                    <a:pt x="9484" y="877"/>
                  </a:lnTo>
                  <a:lnTo>
                    <a:pt x="9488" y="858"/>
                  </a:lnTo>
                  <a:lnTo>
                    <a:pt x="9492" y="840"/>
                  </a:lnTo>
                  <a:lnTo>
                    <a:pt x="9496" y="826"/>
                  </a:lnTo>
                  <a:lnTo>
                    <a:pt x="9501" y="816"/>
                  </a:lnTo>
                  <a:lnTo>
                    <a:pt x="9505" y="811"/>
                  </a:lnTo>
                  <a:lnTo>
                    <a:pt x="9513" y="818"/>
                  </a:lnTo>
                  <a:lnTo>
                    <a:pt x="9517" y="829"/>
                  </a:lnTo>
                  <a:lnTo>
                    <a:pt x="9521" y="846"/>
                  </a:lnTo>
                  <a:lnTo>
                    <a:pt x="9525" y="866"/>
                  </a:lnTo>
                  <a:lnTo>
                    <a:pt x="9529" y="888"/>
                  </a:lnTo>
                  <a:lnTo>
                    <a:pt x="9534" y="913"/>
                  </a:lnTo>
                  <a:lnTo>
                    <a:pt x="9538" y="937"/>
                  </a:lnTo>
                  <a:lnTo>
                    <a:pt x="9542" y="960"/>
                  </a:lnTo>
                  <a:lnTo>
                    <a:pt x="9546" y="981"/>
                  </a:lnTo>
                  <a:lnTo>
                    <a:pt x="9550" y="999"/>
                  </a:lnTo>
                  <a:lnTo>
                    <a:pt x="9554" y="1013"/>
                  </a:lnTo>
                  <a:lnTo>
                    <a:pt x="9558" y="1023"/>
                  </a:lnTo>
                  <a:lnTo>
                    <a:pt x="9562" y="1028"/>
                  </a:lnTo>
                  <a:lnTo>
                    <a:pt x="9567" y="1028"/>
                  </a:lnTo>
                  <a:lnTo>
                    <a:pt x="9571" y="1025"/>
                  </a:lnTo>
                  <a:lnTo>
                    <a:pt x="9575" y="1017"/>
                  </a:lnTo>
                  <a:lnTo>
                    <a:pt x="9583" y="995"/>
                  </a:lnTo>
                  <a:lnTo>
                    <a:pt x="9587" y="981"/>
                  </a:lnTo>
                  <a:lnTo>
                    <a:pt x="9591" y="966"/>
                  </a:lnTo>
                  <a:lnTo>
                    <a:pt x="9595" y="951"/>
                  </a:lnTo>
                  <a:lnTo>
                    <a:pt x="9600" y="937"/>
                  </a:lnTo>
                  <a:lnTo>
                    <a:pt x="9604" y="925"/>
                  </a:lnTo>
                  <a:lnTo>
                    <a:pt x="9608" y="914"/>
                  </a:lnTo>
                  <a:lnTo>
                    <a:pt x="9612" y="904"/>
                  </a:lnTo>
                  <a:lnTo>
                    <a:pt x="9616" y="897"/>
                  </a:lnTo>
                  <a:lnTo>
                    <a:pt x="9620" y="893"/>
                  </a:lnTo>
                  <a:lnTo>
                    <a:pt x="9624" y="890"/>
                  </a:lnTo>
                  <a:lnTo>
                    <a:pt x="9628" y="891"/>
                  </a:lnTo>
                  <a:lnTo>
                    <a:pt x="9633" y="893"/>
                  </a:lnTo>
                  <a:lnTo>
                    <a:pt x="9637" y="897"/>
                  </a:lnTo>
                  <a:lnTo>
                    <a:pt x="9645" y="910"/>
                  </a:lnTo>
                  <a:lnTo>
                    <a:pt x="9649" y="919"/>
                  </a:lnTo>
                  <a:lnTo>
                    <a:pt x="9653" y="928"/>
                  </a:lnTo>
                  <a:lnTo>
                    <a:pt x="9657" y="938"/>
                  </a:lnTo>
                  <a:lnTo>
                    <a:pt x="9662" y="948"/>
                  </a:lnTo>
                  <a:lnTo>
                    <a:pt x="9666" y="958"/>
                  </a:lnTo>
                  <a:lnTo>
                    <a:pt x="9670" y="967"/>
                  </a:lnTo>
                  <a:lnTo>
                    <a:pt x="9674" y="976"/>
                  </a:lnTo>
                  <a:lnTo>
                    <a:pt x="9678" y="983"/>
                  </a:lnTo>
                  <a:lnTo>
                    <a:pt x="9682" y="988"/>
                  </a:lnTo>
                  <a:lnTo>
                    <a:pt x="9686" y="992"/>
                  </a:lnTo>
                  <a:lnTo>
                    <a:pt x="9690" y="993"/>
                  </a:lnTo>
                  <a:lnTo>
                    <a:pt x="9695" y="992"/>
                  </a:lnTo>
                  <a:lnTo>
                    <a:pt x="9699" y="989"/>
                  </a:lnTo>
                  <a:lnTo>
                    <a:pt x="9707" y="974"/>
                  </a:lnTo>
                  <a:lnTo>
                    <a:pt x="9711" y="964"/>
                  </a:lnTo>
                  <a:lnTo>
                    <a:pt x="9715" y="952"/>
                  </a:lnTo>
                  <a:lnTo>
                    <a:pt x="9719" y="939"/>
                  </a:lnTo>
                  <a:lnTo>
                    <a:pt x="9723" y="926"/>
                  </a:lnTo>
                  <a:lnTo>
                    <a:pt x="9728" y="914"/>
                  </a:lnTo>
                  <a:lnTo>
                    <a:pt x="9732" y="902"/>
                  </a:lnTo>
                  <a:lnTo>
                    <a:pt x="9736" y="893"/>
                  </a:lnTo>
                  <a:lnTo>
                    <a:pt x="9740" y="886"/>
                  </a:lnTo>
                  <a:lnTo>
                    <a:pt x="9744" y="881"/>
                  </a:lnTo>
                  <a:lnTo>
                    <a:pt x="9748" y="879"/>
                  </a:lnTo>
                  <a:lnTo>
                    <a:pt x="9752" y="879"/>
                  </a:lnTo>
                  <a:lnTo>
                    <a:pt x="9756" y="882"/>
                  </a:lnTo>
                  <a:lnTo>
                    <a:pt x="9761" y="886"/>
                  </a:lnTo>
                  <a:lnTo>
                    <a:pt x="9769" y="898"/>
                  </a:lnTo>
                  <a:lnTo>
                    <a:pt x="9773" y="904"/>
                  </a:lnTo>
                  <a:lnTo>
                    <a:pt x="9777" y="910"/>
                  </a:lnTo>
                  <a:lnTo>
                    <a:pt x="9781" y="916"/>
                  </a:lnTo>
                  <a:lnTo>
                    <a:pt x="9785" y="921"/>
                  </a:lnTo>
                  <a:lnTo>
                    <a:pt x="9789" y="924"/>
                  </a:lnTo>
                  <a:lnTo>
                    <a:pt x="9794" y="927"/>
                  </a:lnTo>
                  <a:lnTo>
                    <a:pt x="9798" y="928"/>
                  </a:lnTo>
                  <a:lnTo>
                    <a:pt x="9802" y="929"/>
                  </a:lnTo>
                  <a:lnTo>
                    <a:pt x="9806" y="928"/>
                  </a:lnTo>
                  <a:lnTo>
                    <a:pt x="9810" y="927"/>
                  </a:lnTo>
                  <a:lnTo>
                    <a:pt x="9814" y="925"/>
                  </a:lnTo>
                  <a:lnTo>
                    <a:pt x="9818" y="924"/>
                  </a:lnTo>
                  <a:lnTo>
                    <a:pt x="9823" y="922"/>
                  </a:lnTo>
                  <a:lnTo>
                    <a:pt x="9827" y="921"/>
                  </a:lnTo>
                  <a:lnTo>
                    <a:pt x="9831" y="921"/>
                  </a:lnTo>
                  <a:lnTo>
                    <a:pt x="9839" y="923"/>
                  </a:lnTo>
                  <a:lnTo>
                    <a:pt x="9843" y="926"/>
                  </a:lnTo>
                  <a:lnTo>
                    <a:pt x="9847" y="929"/>
                  </a:lnTo>
                  <a:lnTo>
                    <a:pt x="9851" y="933"/>
                  </a:lnTo>
                  <a:lnTo>
                    <a:pt x="9856" y="937"/>
                  </a:lnTo>
                  <a:lnTo>
                    <a:pt x="9860" y="941"/>
                  </a:lnTo>
                  <a:lnTo>
                    <a:pt x="9864" y="946"/>
                  </a:lnTo>
                  <a:lnTo>
                    <a:pt x="9868" y="950"/>
                  </a:lnTo>
                  <a:lnTo>
                    <a:pt x="9872" y="955"/>
                  </a:lnTo>
                  <a:lnTo>
                    <a:pt x="9876" y="959"/>
                  </a:lnTo>
                  <a:lnTo>
                    <a:pt x="9880" y="962"/>
                  </a:lnTo>
                  <a:lnTo>
                    <a:pt x="9884" y="966"/>
                  </a:lnTo>
                  <a:lnTo>
                    <a:pt x="9889" y="970"/>
                  </a:lnTo>
                  <a:lnTo>
                    <a:pt x="9893" y="973"/>
                  </a:lnTo>
                  <a:lnTo>
                    <a:pt x="9901" y="981"/>
                  </a:lnTo>
                  <a:lnTo>
                    <a:pt x="9905" y="986"/>
                  </a:lnTo>
                  <a:lnTo>
                    <a:pt x="9909" y="991"/>
                  </a:lnTo>
                  <a:lnTo>
                    <a:pt x="9913" y="997"/>
                  </a:lnTo>
                  <a:lnTo>
                    <a:pt x="9917" y="1003"/>
                  </a:lnTo>
                  <a:lnTo>
                    <a:pt x="9922" y="1010"/>
                  </a:lnTo>
                  <a:lnTo>
                    <a:pt x="9926" y="1018"/>
                  </a:lnTo>
                  <a:lnTo>
                    <a:pt x="9930" y="1024"/>
                  </a:lnTo>
                  <a:lnTo>
                    <a:pt x="9934" y="1030"/>
                  </a:lnTo>
                  <a:lnTo>
                    <a:pt x="9938" y="1034"/>
                  </a:lnTo>
                  <a:lnTo>
                    <a:pt x="9942" y="1037"/>
                  </a:lnTo>
                  <a:lnTo>
                    <a:pt x="9946" y="1037"/>
                  </a:lnTo>
                  <a:lnTo>
                    <a:pt x="9950" y="1034"/>
                  </a:lnTo>
                  <a:lnTo>
                    <a:pt x="9955" y="1028"/>
                  </a:lnTo>
                  <a:lnTo>
                    <a:pt x="9963" y="1010"/>
                  </a:lnTo>
                  <a:lnTo>
                    <a:pt x="9967" y="998"/>
                  </a:lnTo>
                  <a:lnTo>
                    <a:pt x="9971" y="984"/>
                  </a:lnTo>
                  <a:lnTo>
                    <a:pt x="9975" y="971"/>
                  </a:lnTo>
                  <a:lnTo>
                    <a:pt x="9979" y="958"/>
                  </a:lnTo>
                  <a:lnTo>
                    <a:pt x="9984" y="947"/>
                  </a:lnTo>
                  <a:lnTo>
                    <a:pt x="9988" y="938"/>
                  </a:lnTo>
                  <a:lnTo>
                    <a:pt x="9992" y="932"/>
                  </a:lnTo>
                  <a:lnTo>
                    <a:pt x="9996" y="929"/>
                  </a:lnTo>
                  <a:lnTo>
                    <a:pt x="10000" y="929"/>
                  </a:lnTo>
                  <a:lnTo>
                    <a:pt x="10004" y="932"/>
                  </a:lnTo>
                  <a:lnTo>
                    <a:pt x="10008" y="938"/>
                  </a:lnTo>
                  <a:lnTo>
                    <a:pt x="10012" y="946"/>
                  </a:lnTo>
                  <a:lnTo>
                    <a:pt x="10017" y="956"/>
                  </a:lnTo>
                  <a:lnTo>
                    <a:pt x="10021" y="967"/>
                  </a:lnTo>
                  <a:lnTo>
                    <a:pt x="10025" y="978"/>
                  </a:lnTo>
                  <a:lnTo>
                    <a:pt x="10033" y="997"/>
                  </a:lnTo>
                  <a:lnTo>
                    <a:pt x="10037" y="1003"/>
                  </a:lnTo>
                  <a:lnTo>
                    <a:pt x="10041" y="1007"/>
                  </a:lnTo>
                  <a:lnTo>
                    <a:pt x="10045" y="1008"/>
                  </a:lnTo>
                  <a:lnTo>
                    <a:pt x="10050" y="1006"/>
                  </a:lnTo>
                  <a:lnTo>
                    <a:pt x="10054" y="1001"/>
                  </a:lnTo>
                  <a:lnTo>
                    <a:pt x="10058" y="994"/>
                  </a:lnTo>
                  <a:lnTo>
                    <a:pt x="10062" y="985"/>
                  </a:lnTo>
                  <a:lnTo>
                    <a:pt x="10066" y="975"/>
                  </a:lnTo>
                  <a:lnTo>
                    <a:pt x="10070" y="964"/>
                  </a:lnTo>
                  <a:lnTo>
                    <a:pt x="10074" y="954"/>
                  </a:lnTo>
                  <a:lnTo>
                    <a:pt x="10078" y="945"/>
                  </a:lnTo>
                  <a:lnTo>
                    <a:pt x="10083" y="939"/>
                  </a:lnTo>
                  <a:lnTo>
                    <a:pt x="10087" y="936"/>
                  </a:lnTo>
                  <a:lnTo>
                    <a:pt x="10095" y="941"/>
                  </a:lnTo>
                  <a:lnTo>
                    <a:pt x="10099" y="948"/>
                  </a:lnTo>
                  <a:lnTo>
                    <a:pt x="10103" y="957"/>
                  </a:lnTo>
                  <a:lnTo>
                    <a:pt x="10107" y="969"/>
                  </a:lnTo>
                  <a:lnTo>
                    <a:pt x="10111" y="982"/>
                  </a:lnTo>
                  <a:lnTo>
                    <a:pt x="10116" y="996"/>
                  </a:lnTo>
                  <a:lnTo>
                    <a:pt x="10120" y="1009"/>
                  </a:lnTo>
                  <a:lnTo>
                    <a:pt x="10124" y="1020"/>
                  </a:lnTo>
                  <a:lnTo>
                    <a:pt x="10128" y="1030"/>
                  </a:lnTo>
                  <a:lnTo>
                    <a:pt x="10132" y="1039"/>
                  </a:lnTo>
                  <a:lnTo>
                    <a:pt x="10136" y="1045"/>
                  </a:lnTo>
                  <a:lnTo>
                    <a:pt x="10140" y="1049"/>
                  </a:lnTo>
                  <a:lnTo>
                    <a:pt x="10144" y="1051"/>
                  </a:lnTo>
                  <a:lnTo>
                    <a:pt x="10149" y="1052"/>
                  </a:lnTo>
                  <a:lnTo>
                    <a:pt x="10157" y="1050"/>
                  </a:lnTo>
                  <a:lnTo>
                    <a:pt x="10161" y="1048"/>
                  </a:lnTo>
                  <a:lnTo>
                    <a:pt x="10165" y="1047"/>
                  </a:lnTo>
                  <a:lnTo>
                    <a:pt x="10169" y="1046"/>
                  </a:lnTo>
                  <a:lnTo>
                    <a:pt x="10173" y="1046"/>
                  </a:lnTo>
                  <a:lnTo>
                    <a:pt x="10178" y="1047"/>
                  </a:lnTo>
                  <a:lnTo>
                    <a:pt x="10182" y="1049"/>
                  </a:lnTo>
                  <a:lnTo>
                    <a:pt x="10186" y="1053"/>
                  </a:lnTo>
                  <a:lnTo>
                    <a:pt x="10190" y="1058"/>
                  </a:lnTo>
                  <a:lnTo>
                    <a:pt x="10194" y="1064"/>
                  </a:lnTo>
                  <a:lnTo>
                    <a:pt x="10198" y="1070"/>
                  </a:lnTo>
                  <a:lnTo>
                    <a:pt x="10202" y="1076"/>
                  </a:lnTo>
                  <a:lnTo>
                    <a:pt x="10206" y="1081"/>
                  </a:lnTo>
                  <a:lnTo>
                    <a:pt x="10211" y="1086"/>
                  </a:lnTo>
                  <a:lnTo>
                    <a:pt x="10215" y="1089"/>
                  </a:lnTo>
                  <a:lnTo>
                    <a:pt x="10219" y="1090"/>
                  </a:lnTo>
                  <a:lnTo>
                    <a:pt x="10227" y="1087"/>
                  </a:lnTo>
                  <a:lnTo>
                    <a:pt x="10231" y="1085"/>
                  </a:lnTo>
                  <a:lnTo>
                    <a:pt x="10235" y="1082"/>
                  </a:lnTo>
                  <a:lnTo>
                    <a:pt x="10239" y="1080"/>
                  </a:lnTo>
                  <a:lnTo>
                    <a:pt x="10244" y="1080"/>
                  </a:lnTo>
                  <a:lnTo>
                    <a:pt x="10248" y="1084"/>
                  </a:lnTo>
                  <a:lnTo>
                    <a:pt x="10252" y="1093"/>
                  </a:lnTo>
                  <a:lnTo>
                    <a:pt x="10256" y="1107"/>
                  </a:lnTo>
                  <a:lnTo>
                    <a:pt x="10260" y="1128"/>
                  </a:lnTo>
                  <a:lnTo>
                    <a:pt x="10264" y="1156"/>
                  </a:lnTo>
                  <a:lnTo>
                    <a:pt x="10268" y="1191"/>
                  </a:lnTo>
                  <a:lnTo>
                    <a:pt x="10272" y="1234"/>
                  </a:lnTo>
                  <a:lnTo>
                    <a:pt x="10277" y="1283"/>
                  </a:lnTo>
                  <a:lnTo>
                    <a:pt x="10281" y="1338"/>
                  </a:lnTo>
                  <a:lnTo>
                    <a:pt x="10289" y="1459"/>
                  </a:lnTo>
                  <a:lnTo>
                    <a:pt x="10293" y="1519"/>
                  </a:lnTo>
                  <a:lnTo>
                    <a:pt x="10297" y="1578"/>
                  </a:lnTo>
                  <a:lnTo>
                    <a:pt x="10301" y="1633"/>
                  </a:lnTo>
                  <a:lnTo>
                    <a:pt x="10305" y="1683"/>
                  </a:lnTo>
                  <a:lnTo>
                    <a:pt x="10310" y="1724"/>
                  </a:lnTo>
                  <a:lnTo>
                    <a:pt x="10314" y="1757"/>
                  </a:lnTo>
                  <a:lnTo>
                    <a:pt x="10318" y="1780"/>
                  </a:lnTo>
                  <a:lnTo>
                    <a:pt x="10322" y="1791"/>
                  </a:lnTo>
                  <a:lnTo>
                    <a:pt x="10326" y="1790"/>
                  </a:lnTo>
                  <a:lnTo>
                    <a:pt x="10330" y="1777"/>
                  </a:lnTo>
                  <a:lnTo>
                    <a:pt x="10334" y="1752"/>
                  </a:lnTo>
                  <a:lnTo>
                    <a:pt x="10339" y="1714"/>
                  </a:lnTo>
                  <a:lnTo>
                    <a:pt x="10343" y="1664"/>
                  </a:lnTo>
                  <a:lnTo>
                    <a:pt x="10351" y="1532"/>
                  </a:lnTo>
                  <a:lnTo>
                    <a:pt x="10355" y="1451"/>
                  </a:lnTo>
                  <a:lnTo>
                    <a:pt x="10359" y="1363"/>
                  </a:lnTo>
                  <a:lnTo>
                    <a:pt x="10363" y="1271"/>
                  </a:lnTo>
                  <a:lnTo>
                    <a:pt x="10367" y="1176"/>
                  </a:lnTo>
                  <a:lnTo>
                    <a:pt x="10372" y="1080"/>
                  </a:lnTo>
                  <a:lnTo>
                    <a:pt x="10376" y="987"/>
                  </a:lnTo>
                  <a:lnTo>
                    <a:pt x="10380" y="899"/>
                  </a:lnTo>
                  <a:lnTo>
                    <a:pt x="10384" y="818"/>
                  </a:lnTo>
                  <a:lnTo>
                    <a:pt x="10388" y="746"/>
                  </a:lnTo>
                  <a:lnTo>
                    <a:pt x="10392" y="687"/>
                  </a:lnTo>
                  <a:lnTo>
                    <a:pt x="10396" y="641"/>
                  </a:lnTo>
                  <a:lnTo>
                    <a:pt x="10400" y="609"/>
                  </a:lnTo>
                  <a:lnTo>
                    <a:pt x="10405" y="593"/>
                  </a:lnTo>
                  <a:lnTo>
                    <a:pt x="10409" y="590"/>
                  </a:lnTo>
                  <a:lnTo>
                    <a:pt x="10413" y="601"/>
                  </a:lnTo>
                  <a:lnTo>
                    <a:pt x="10417" y="623"/>
                  </a:lnTo>
                  <a:lnTo>
                    <a:pt x="10421" y="654"/>
                  </a:lnTo>
                  <a:lnTo>
                    <a:pt x="10425" y="691"/>
                  </a:lnTo>
                  <a:lnTo>
                    <a:pt x="10429" y="731"/>
                  </a:lnTo>
                  <a:lnTo>
                    <a:pt x="10433" y="772"/>
                  </a:lnTo>
                  <a:lnTo>
                    <a:pt x="10438" y="811"/>
                  </a:lnTo>
                  <a:lnTo>
                    <a:pt x="10442" y="845"/>
                  </a:lnTo>
                  <a:lnTo>
                    <a:pt x="10446" y="874"/>
                  </a:lnTo>
                  <a:lnTo>
                    <a:pt x="10450" y="896"/>
                  </a:lnTo>
                  <a:lnTo>
                    <a:pt x="10454" y="909"/>
                  </a:lnTo>
                  <a:lnTo>
                    <a:pt x="10458" y="916"/>
                  </a:lnTo>
                  <a:lnTo>
                    <a:pt x="10462" y="915"/>
                  </a:lnTo>
                  <a:lnTo>
                    <a:pt x="10466" y="908"/>
                  </a:lnTo>
                  <a:lnTo>
                    <a:pt x="10471" y="897"/>
                  </a:lnTo>
                  <a:lnTo>
                    <a:pt x="10475" y="883"/>
                  </a:lnTo>
                  <a:lnTo>
                    <a:pt x="10483" y="851"/>
                  </a:lnTo>
                  <a:lnTo>
                    <a:pt x="10487" y="837"/>
                  </a:lnTo>
                  <a:lnTo>
                    <a:pt x="10491" y="826"/>
                  </a:lnTo>
                  <a:lnTo>
                    <a:pt x="10495" y="818"/>
                  </a:lnTo>
                  <a:lnTo>
                    <a:pt x="10500" y="815"/>
                  </a:lnTo>
                  <a:lnTo>
                    <a:pt x="10504" y="817"/>
                  </a:lnTo>
                  <a:lnTo>
                    <a:pt x="10508" y="824"/>
                  </a:lnTo>
                  <a:lnTo>
                    <a:pt x="10512" y="837"/>
                  </a:lnTo>
                  <a:lnTo>
                    <a:pt x="10516" y="853"/>
                  </a:lnTo>
                  <a:lnTo>
                    <a:pt x="10520" y="873"/>
                  </a:lnTo>
                  <a:lnTo>
                    <a:pt x="10524" y="895"/>
                  </a:lnTo>
                  <a:lnTo>
                    <a:pt x="10528" y="919"/>
                  </a:lnTo>
                  <a:lnTo>
                    <a:pt x="10533" y="942"/>
                  </a:lnTo>
                  <a:lnTo>
                    <a:pt x="10537" y="964"/>
                  </a:lnTo>
                  <a:lnTo>
                    <a:pt x="10545" y="999"/>
                  </a:lnTo>
                  <a:lnTo>
                    <a:pt x="10549" y="1010"/>
                  </a:lnTo>
                  <a:lnTo>
                    <a:pt x="10553" y="1017"/>
                  </a:lnTo>
                  <a:lnTo>
                    <a:pt x="10557" y="1019"/>
                  </a:lnTo>
                  <a:lnTo>
                    <a:pt x="10561" y="1015"/>
                  </a:lnTo>
                  <a:lnTo>
                    <a:pt x="10566" y="1008"/>
                  </a:lnTo>
                  <a:lnTo>
                    <a:pt x="10570" y="996"/>
                  </a:lnTo>
                  <a:lnTo>
                    <a:pt x="10574" y="982"/>
                  </a:lnTo>
                  <a:lnTo>
                    <a:pt x="10578" y="966"/>
                  </a:lnTo>
                  <a:lnTo>
                    <a:pt x="10582" y="949"/>
                  </a:lnTo>
                  <a:lnTo>
                    <a:pt x="10586" y="932"/>
                  </a:lnTo>
                  <a:lnTo>
                    <a:pt x="10590" y="917"/>
                  </a:lnTo>
                  <a:lnTo>
                    <a:pt x="10594" y="905"/>
                  </a:lnTo>
                  <a:lnTo>
                    <a:pt x="10599" y="895"/>
                  </a:lnTo>
                  <a:lnTo>
                    <a:pt x="10607" y="886"/>
                  </a:lnTo>
                  <a:lnTo>
                    <a:pt x="10611" y="887"/>
                  </a:lnTo>
                  <a:lnTo>
                    <a:pt x="10615" y="891"/>
                  </a:lnTo>
                  <a:lnTo>
                    <a:pt x="10619" y="898"/>
                  </a:lnTo>
                  <a:lnTo>
                    <a:pt x="10623" y="907"/>
                  </a:lnTo>
                  <a:lnTo>
                    <a:pt x="10627" y="917"/>
                  </a:lnTo>
                  <a:lnTo>
                    <a:pt x="10632" y="928"/>
                  </a:lnTo>
                  <a:lnTo>
                    <a:pt x="10636" y="940"/>
                  </a:lnTo>
                  <a:lnTo>
                    <a:pt x="10640" y="951"/>
                  </a:lnTo>
                  <a:lnTo>
                    <a:pt x="10644" y="961"/>
                  </a:lnTo>
                  <a:lnTo>
                    <a:pt x="10648" y="969"/>
                  </a:lnTo>
                  <a:lnTo>
                    <a:pt x="10652" y="975"/>
                  </a:lnTo>
                  <a:lnTo>
                    <a:pt x="10656" y="976"/>
                  </a:lnTo>
                  <a:lnTo>
                    <a:pt x="10660" y="973"/>
                  </a:lnTo>
                  <a:lnTo>
                    <a:pt x="10665" y="964"/>
                  </a:lnTo>
                  <a:lnTo>
                    <a:pt x="10669" y="949"/>
                  </a:lnTo>
                  <a:lnTo>
                    <a:pt x="10677" y="894"/>
                  </a:lnTo>
                  <a:lnTo>
                    <a:pt x="10681" y="853"/>
                  </a:lnTo>
                  <a:lnTo>
                    <a:pt x="10685" y="804"/>
                  </a:lnTo>
                  <a:lnTo>
                    <a:pt x="10689" y="746"/>
                  </a:lnTo>
                  <a:lnTo>
                    <a:pt x="10694" y="681"/>
                  </a:lnTo>
                  <a:lnTo>
                    <a:pt x="10698" y="611"/>
                  </a:lnTo>
                  <a:lnTo>
                    <a:pt x="10702" y="537"/>
                  </a:lnTo>
                  <a:lnTo>
                    <a:pt x="10706" y="462"/>
                  </a:lnTo>
                  <a:lnTo>
                    <a:pt x="10710" y="388"/>
                  </a:lnTo>
                  <a:lnTo>
                    <a:pt x="10714" y="320"/>
                  </a:lnTo>
                  <a:lnTo>
                    <a:pt x="10718" y="259"/>
                  </a:lnTo>
                  <a:lnTo>
                    <a:pt x="10722" y="208"/>
                  </a:lnTo>
                  <a:lnTo>
                    <a:pt x="10727" y="171"/>
                  </a:lnTo>
                  <a:lnTo>
                    <a:pt x="10731" y="148"/>
                  </a:lnTo>
                  <a:lnTo>
                    <a:pt x="10735" y="141"/>
                  </a:lnTo>
                  <a:lnTo>
                    <a:pt x="10739" y="151"/>
                  </a:lnTo>
                  <a:lnTo>
                    <a:pt x="10743" y="178"/>
                  </a:lnTo>
                  <a:lnTo>
                    <a:pt x="10747" y="222"/>
                  </a:lnTo>
                  <a:lnTo>
                    <a:pt x="10751" y="279"/>
                  </a:lnTo>
                  <a:lnTo>
                    <a:pt x="10755" y="349"/>
                  </a:lnTo>
                  <a:lnTo>
                    <a:pt x="10760" y="429"/>
                  </a:lnTo>
                  <a:lnTo>
                    <a:pt x="10764" y="515"/>
                  </a:lnTo>
                  <a:lnTo>
                    <a:pt x="10768" y="604"/>
                  </a:lnTo>
                  <a:lnTo>
                    <a:pt x="10772" y="692"/>
                  </a:lnTo>
                  <a:lnTo>
                    <a:pt x="10776" y="776"/>
                  </a:lnTo>
                  <a:lnTo>
                    <a:pt x="10780" y="853"/>
                  </a:lnTo>
                  <a:lnTo>
                    <a:pt x="10784" y="921"/>
                  </a:lnTo>
                  <a:lnTo>
                    <a:pt x="10788" y="978"/>
                  </a:lnTo>
                  <a:lnTo>
                    <a:pt x="10793" y="1023"/>
                  </a:lnTo>
                  <a:lnTo>
                    <a:pt x="10801" y="1074"/>
                  </a:lnTo>
                  <a:lnTo>
                    <a:pt x="10805" y="1081"/>
                  </a:lnTo>
                  <a:lnTo>
                    <a:pt x="10809" y="1079"/>
                  </a:lnTo>
                  <a:lnTo>
                    <a:pt x="10813" y="1068"/>
                  </a:lnTo>
                  <a:lnTo>
                    <a:pt x="10817" y="1051"/>
                  </a:lnTo>
                  <a:lnTo>
                    <a:pt x="10821" y="1030"/>
                  </a:lnTo>
                  <a:lnTo>
                    <a:pt x="10826" y="1008"/>
                  </a:lnTo>
                  <a:lnTo>
                    <a:pt x="10830" y="985"/>
                  </a:lnTo>
                  <a:lnTo>
                    <a:pt x="10834" y="963"/>
                  </a:lnTo>
                  <a:lnTo>
                    <a:pt x="10838" y="944"/>
                  </a:lnTo>
                  <a:lnTo>
                    <a:pt x="10842" y="927"/>
                  </a:lnTo>
                  <a:lnTo>
                    <a:pt x="10846" y="914"/>
                  </a:lnTo>
                  <a:lnTo>
                    <a:pt x="10850" y="903"/>
                  </a:lnTo>
                  <a:lnTo>
                    <a:pt x="10855" y="894"/>
                  </a:lnTo>
                  <a:lnTo>
                    <a:pt x="10859" y="887"/>
                  </a:lnTo>
                  <a:lnTo>
                    <a:pt x="10863" y="880"/>
                  </a:lnTo>
                  <a:lnTo>
                    <a:pt x="10871" y="868"/>
                  </a:lnTo>
                  <a:lnTo>
                    <a:pt x="10875" y="862"/>
                  </a:lnTo>
                  <a:lnTo>
                    <a:pt x="10879" y="856"/>
                  </a:lnTo>
                  <a:lnTo>
                    <a:pt x="10883" y="851"/>
                  </a:lnTo>
                  <a:lnTo>
                    <a:pt x="10888" y="846"/>
                  </a:lnTo>
                  <a:lnTo>
                    <a:pt x="10892" y="843"/>
                  </a:lnTo>
                  <a:lnTo>
                    <a:pt x="10896" y="842"/>
                  </a:lnTo>
                  <a:lnTo>
                    <a:pt x="10900" y="843"/>
                  </a:lnTo>
                  <a:lnTo>
                    <a:pt x="10904" y="848"/>
                  </a:lnTo>
                  <a:lnTo>
                    <a:pt x="10908" y="856"/>
                  </a:lnTo>
                  <a:lnTo>
                    <a:pt x="10912" y="868"/>
                  </a:lnTo>
                  <a:lnTo>
                    <a:pt x="10916" y="883"/>
                  </a:lnTo>
                  <a:lnTo>
                    <a:pt x="10921" y="901"/>
                  </a:lnTo>
                  <a:lnTo>
                    <a:pt x="10925" y="922"/>
                  </a:lnTo>
                  <a:lnTo>
                    <a:pt x="10933" y="966"/>
                  </a:lnTo>
                  <a:lnTo>
                    <a:pt x="10937" y="987"/>
                  </a:lnTo>
                  <a:lnTo>
                    <a:pt x="10941" y="1006"/>
                  </a:lnTo>
                  <a:lnTo>
                    <a:pt x="10945" y="1023"/>
                  </a:lnTo>
                  <a:lnTo>
                    <a:pt x="10949" y="1034"/>
                  </a:lnTo>
                  <a:lnTo>
                    <a:pt x="10954" y="1041"/>
                  </a:lnTo>
                  <a:lnTo>
                    <a:pt x="10958" y="1042"/>
                  </a:lnTo>
                  <a:lnTo>
                    <a:pt x="10962" y="1037"/>
                  </a:lnTo>
                  <a:lnTo>
                    <a:pt x="10966" y="1027"/>
                  </a:lnTo>
                  <a:lnTo>
                    <a:pt x="10970" y="1012"/>
                  </a:lnTo>
                  <a:lnTo>
                    <a:pt x="10974" y="994"/>
                  </a:lnTo>
                  <a:lnTo>
                    <a:pt x="10978" y="973"/>
                  </a:lnTo>
                  <a:lnTo>
                    <a:pt x="10982" y="952"/>
                  </a:lnTo>
                  <a:lnTo>
                    <a:pt x="10987" y="932"/>
                  </a:lnTo>
                  <a:lnTo>
                    <a:pt x="10995" y="903"/>
                  </a:lnTo>
                  <a:lnTo>
                    <a:pt x="10999" y="897"/>
                  </a:lnTo>
                  <a:lnTo>
                    <a:pt x="11003" y="897"/>
                  </a:lnTo>
                  <a:lnTo>
                    <a:pt x="11007" y="906"/>
                  </a:lnTo>
                  <a:lnTo>
                    <a:pt x="11011" y="922"/>
                  </a:lnTo>
                  <a:lnTo>
                    <a:pt x="11015" y="946"/>
                  </a:lnTo>
                  <a:lnTo>
                    <a:pt x="11020" y="976"/>
                  </a:lnTo>
                  <a:lnTo>
                    <a:pt x="11024" y="1011"/>
                  </a:lnTo>
                  <a:lnTo>
                    <a:pt x="11028" y="1050"/>
                  </a:lnTo>
                  <a:lnTo>
                    <a:pt x="11032" y="1091"/>
                  </a:lnTo>
                  <a:lnTo>
                    <a:pt x="11036" y="1132"/>
                  </a:lnTo>
                  <a:lnTo>
                    <a:pt x="11040" y="1170"/>
                  </a:lnTo>
                  <a:lnTo>
                    <a:pt x="11044" y="1205"/>
                  </a:lnTo>
                  <a:lnTo>
                    <a:pt x="11048" y="1234"/>
                  </a:lnTo>
                  <a:lnTo>
                    <a:pt x="11057" y="1273"/>
                  </a:lnTo>
                  <a:lnTo>
                    <a:pt x="11061" y="1283"/>
                  </a:lnTo>
                  <a:lnTo>
                    <a:pt x="11065" y="1286"/>
                  </a:lnTo>
                  <a:lnTo>
                    <a:pt x="11069" y="1284"/>
                  </a:lnTo>
                  <a:lnTo>
                    <a:pt x="11073" y="1277"/>
                  </a:lnTo>
                  <a:lnTo>
                    <a:pt x="11077" y="1267"/>
                  </a:lnTo>
                  <a:lnTo>
                    <a:pt x="11081" y="1255"/>
                  </a:lnTo>
                  <a:lnTo>
                    <a:pt x="11086" y="1242"/>
                  </a:lnTo>
                  <a:lnTo>
                    <a:pt x="11090" y="1230"/>
                  </a:lnTo>
                  <a:lnTo>
                    <a:pt x="11094" y="1219"/>
                  </a:lnTo>
                  <a:lnTo>
                    <a:pt x="11098" y="1210"/>
                  </a:lnTo>
                  <a:lnTo>
                    <a:pt x="11102" y="1203"/>
                  </a:lnTo>
                  <a:lnTo>
                    <a:pt x="11106" y="1198"/>
                  </a:lnTo>
                  <a:lnTo>
                    <a:pt x="11110" y="1195"/>
                  </a:lnTo>
                  <a:lnTo>
                    <a:pt x="11114" y="1195"/>
                  </a:lnTo>
                  <a:lnTo>
                    <a:pt x="11119" y="1196"/>
                  </a:lnTo>
                  <a:lnTo>
                    <a:pt x="11127" y="1205"/>
                  </a:lnTo>
                  <a:lnTo>
                    <a:pt x="11131" y="1211"/>
                  </a:lnTo>
                  <a:lnTo>
                    <a:pt x="11135" y="1220"/>
                  </a:lnTo>
                  <a:lnTo>
                    <a:pt x="11139" y="1230"/>
                  </a:lnTo>
                  <a:lnTo>
                    <a:pt x="11143" y="1241"/>
                  </a:lnTo>
                  <a:lnTo>
                    <a:pt x="11147" y="1254"/>
                  </a:lnTo>
                  <a:lnTo>
                    <a:pt x="11152" y="1267"/>
                  </a:lnTo>
                  <a:lnTo>
                    <a:pt x="11156" y="1280"/>
                  </a:lnTo>
                  <a:lnTo>
                    <a:pt x="11160" y="1293"/>
                  </a:lnTo>
                  <a:lnTo>
                    <a:pt x="11164" y="1305"/>
                  </a:lnTo>
                  <a:lnTo>
                    <a:pt x="11168" y="1315"/>
                  </a:lnTo>
                  <a:lnTo>
                    <a:pt x="11172" y="1322"/>
                  </a:lnTo>
                  <a:lnTo>
                    <a:pt x="11176" y="1325"/>
                  </a:lnTo>
                  <a:lnTo>
                    <a:pt x="11180" y="1324"/>
                  </a:lnTo>
                  <a:lnTo>
                    <a:pt x="11189" y="1308"/>
                  </a:lnTo>
                  <a:lnTo>
                    <a:pt x="11193" y="1294"/>
                  </a:lnTo>
                  <a:lnTo>
                    <a:pt x="11197" y="1274"/>
                  </a:lnTo>
                  <a:lnTo>
                    <a:pt x="11201" y="1252"/>
                  </a:lnTo>
                  <a:lnTo>
                    <a:pt x="11205" y="1226"/>
                  </a:lnTo>
                  <a:lnTo>
                    <a:pt x="11209" y="1200"/>
                  </a:lnTo>
                  <a:lnTo>
                    <a:pt x="11213" y="1174"/>
                  </a:lnTo>
                  <a:lnTo>
                    <a:pt x="11218" y="1150"/>
                  </a:lnTo>
                  <a:lnTo>
                    <a:pt x="11222" y="1129"/>
                  </a:lnTo>
                  <a:lnTo>
                    <a:pt x="11226" y="1113"/>
                  </a:lnTo>
                  <a:lnTo>
                    <a:pt x="11230" y="1103"/>
                  </a:lnTo>
                  <a:lnTo>
                    <a:pt x="11234" y="1099"/>
                  </a:lnTo>
                  <a:lnTo>
                    <a:pt x="11238" y="1101"/>
                  </a:lnTo>
                  <a:lnTo>
                    <a:pt x="11242" y="1110"/>
                  </a:lnTo>
                  <a:lnTo>
                    <a:pt x="11251" y="1141"/>
                  </a:lnTo>
                  <a:lnTo>
                    <a:pt x="11255" y="1162"/>
                  </a:lnTo>
                  <a:lnTo>
                    <a:pt x="11259" y="1183"/>
                  </a:lnTo>
                  <a:lnTo>
                    <a:pt x="11263" y="1205"/>
                  </a:lnTo>
                  <a:lnTo>
                    <a:pt x="11267" y="1225"/>
                  </a:lnTo>
                  <a:lnTo>
                    <a:pt x="11271" y="1242"/>
                  </a:lnTo>
                  <a:lnTo>
                    <a:pt x="11275" y="1255"/>
                  </a:lnTo>
                  <a:lnTo>
                    <a:pt x="11279" y="1263"/>
                  </a:lnTo>
                  <a:lnTo>
                    <a:pt x="11284" y="1267"/>
                  </a:lnTo>
                  <a:lnTo>
                    <a:pt x="11288" y="1267"/>
                  </a:lnTo>
                  <a:lnTo>
                    <a:pt x="11292" y="1262"/>
                  </a:lnTo>
                  <a:lnTo>
                    <a:pt x="11296" y="1253"/>
                  </a:lnTo>
                  <a:lnTo>
                    <a:pt x="11300" y="1241"/>
                  </a:lnTo>
                  <a:lnTo>
                    <a:pt x="11304" y="1228"/>
                  </a:lnTo>
                  <a:lnTo>
                    <a:pt x="11308" y="1214"/>
                  </a:lnTo>
                  <a:lnTo>
                    <a:pt x="11312" y="1199"/>
                  </a:lnTo>
                  <a:lnTo>
                    <a:pt x="11321" y="1175"/>
                  </a:lnTo>
                  <a:lnTo>
                    <a:pt x="11325" y="1165"/>
                  </a:lnTo>
                  <a:lnTo>
                    <a:pt x="11329" y="1159"/>
                  </a:lnTo>
                  <a:lnTo>
                    <a:pt x="11333" y="1154"/>
                  </a:lnTo>
                  <a:lnTo>
                    <a:pt x="11337" y="1152"/>
                  </a:lnTo>
                  <a:lnTo>
                    <a:pt x="11341" y="1151"/>
                  </a:lnTo>
                  <a:lnTo>
                    <a:pt x="11345" y="1151"/>
                  </a:lnTo>
                  <a:lnTo>
                    <a:pt x="11350" y="1151"/>
                  </a:lnTo>
                  <a:lnTo>
                    <a:pt x="11354" y="1150"/>
                  </a:lnTo>
                  <a:lnTo>
                    <a:pt x="11358" y="1147"/>
                  </a:lnTo>
                  <a:lnTo>
                    <a:pt x="11362" y="1141"/>
                  </a:lnTo>
                  <a:lnTo>
                    <a:pt x="11366" y="1133"/>
                  </a:lnTo>
                  <a:lnTo>
                    <a:pt x="11370" y="1121"/>
                  </a:lnTo>
                  <a:lnTo>
                    <a:pt x="11374" y="1107"/>
                  </a:lnTo>
                  <a:lnTo>
                    <a:pt x="11383" y="1073"/>
                  </a:lnTo>
                  <a:lnTo>
                    <a:pt x="11387" y="1055"/>
                  </a:lnTo>
                  <a:lnTo>
                    <a:pt x="11391" y="1037"/>
                  </a:lnTo>
                  <a:lnTo>
                    <a:pt x="11395" y="1021"/>
                  </a:lnTo>
                  <a:lnTo>
                    <a:pt x="11399" y="1008"/>
                  </a:lnTo>
                  <a:lnTo>
                    <a:pt x="11403" y="999"/>
                  </a:lnTo>
                  <a:lnTo>
                    <a:pt x="11407" y="994"/>
                  </a:lnTo>
                  <a:lnTo>
                    <a:pt x="11412" y="994"/>
                  </a:lnTo>
                  <a:lnTo>
                    <a:pt x="11416" y="997"/>
                  </a:lnTo>
                  <a:lnTo>
                    <a:pt x="11420" y="1005"/>
                  </a:lnTo>
                  <a:lnTo>
                    <a:pt x="11424" y="1015"/>
                  </a:lnTo>
                  <a:lnTo>
                    <a:pt x="11428" y="1026"/>
                  </a:lnTo>
                  <a:lnTo>
                    <a:pt x="11432" y="1038"/>
                  </a:lnTo>
                  <a:lnTo>
                    <a:pt x="11436" y="1049"/>
                  </a:lnTo>
                  <a:lnTo>
                    <a:pt x="11445" y="1062"/>
                  </a:lnTo>
                  <a:lnTo>
                    <a:pt x="11449" y="1062"/>
                  </a:lnTo>
                  <a:lnTo>
                    <a:pt x="11453" y="1057"/>
                  </a:lnTo>
                  <a:lnTo>
                    <a:pt x="11457" y="1047"/>
                  </a:lnTo>
                  <a:lnTo>
                    <a:pt x="11461" y="1032"/>
                  </a:lnTo>
                  <a:lnTo>
                    <a:pt x="11465" y="1013"/>
                  </a:lnTo>
                  <a:lnTo>
                    <a:pt x="11469" y="990"/>
                  </a:lnTo>
                  <a:lnTo>
                    <a:pt x="11473" y="964"/>
                  </a:lnTo>
                  <a:lnTo>
                    <a:pt x="11478" y="937"/>
                  </a:lnTo>
                  <a:lnTo>
                    <a:pt x="11482" y="909"/>
                  </a:lnTo>
                  <a:lnTo>
                    <a:pt x="11486" y="883"/>
                  </a:lnTo>
                  <a:lnTo>
                    <a:pt x="11490" y="857"/>
                  </a:lnTo>
                  <a:lnTo>
                    <a:pt x="11494" y="834"/>
                  </a:lnTo>
                  <a:lnTo>
                    <a:pt x="11498" y="814"/>
                  </a:lnTo>
                  <a:lnTo>
                    <a:pt x="11506" y="785"/>
                  </a:lnTo>
                  <a:lnTo>
                    <a:pt x="11511" y="775"/>
                  </a:lnTo>
                  <a:lnTo>
                    <a:pt x="11515" y="770"/>
                  </a:lnTo>
                  <a:lnTo>
                    <a:pt x="11519" y="768"/>
                  </a:lnTo>
                  <a:lnTo>
                    <a:pt x="11523" y="770"/>
                  </a:lnTo>
                  <a:lnTo>
                    <a:pt x="11527" y="776"/>
                  </a:lnTo>
                  <a:lnTo>
                    <a:pt x="11531" y="784"/>
                  </a:lnTo>
                  <a:lnTo>
                    <a:pt x="11535" y="796"/>
                  </a:lnTo>
                  <a:lnTo>
                    <a:pt x="11539" y="811"/>
                  </a:lnTo>
                  <a:lnTo>
                    <a:pt x="11544" y="829"/>
                  </a:lnTo>
                  <a:lnTo>
                    <a:pt x="11548" y="849"/>
                  </a:lnTo>
                  <a:lnTo>
                    <a:pt x="11552" y="871"/>
                  </a:lnTo>
                  <a:lnTo>
                    <a:pt x="11556" y="895"/>
                  </a:lnTo>
                  <a:lnTo>
                    <a:pt x="11560" y="920"/>
                  </a:lnTo>
                  <a:lnTo>
                    <a:pt x="11564" y="947"/>
                  </a:lnTo>
                  <a:lnTo>
                    <a:pt x="11568" y="973"/>
                  </a:lnTo>
                  <a:lnTo>
                    <a:pt x="11577" y="1021"/>
                  </a:lnTo>
                  <a:lnTo>
                    <a:pt x="11581" y="1042"/>
                  </a:lnTo>
                  <a:lnTo>
                    <a:pt x="11585" y="1059"/>
                  </a:lnTo>
                  <a:lnTo>
                    <a:pt x="11589" y="1072"/>
                  </a:lnTo>
                  <a:lnTo>
                    <a:pt x="11593" y="1080"/>
                  </a:lnTo>
                  <a:lnTo>
                    <a:pt x="11597" y="1083"/>
                  </a:lnTo>
                  <a:lnTo>
                    <a:pt x="11601" y="1082"/>
                  </a:lnTo>
                  <a:lnTo>
                    <a:pt x="11605" y="1075"/>
                  </a:lnTo>
                  <a:lnTo>
                    <a:pt x="11610" y="1065"/>
                  </a:lnTo>
                  <a:lnTo>
                    <a:pt x="11614" y="1050"/>
                  </a:lnTo>
                  <a:lnTo>
                    <a:pt x="11618" y="1033"/>
                  </a:lnTo>
                  <a:lnTo>
                    <a:pt x="11622" y="1014"/>
                  </a:lnTo>
                  <a:lnTo>
                    <a:pt x="11626" y="993"/>
                  </a:lnTo>
                  <a:lnTo>
                    <a:pt x="11630" y="972"/>
                  </a:lnTo>
                  <a:lnTo>
                    <a:pt x="11638" y="931"/>
                  </a:lnTo>
                  <a:lnTo>
                    <a:pt x="11643" y="914"/>
                  </a:lnTo>
                  <a:lnTo>
                    <a:pt x="11647" y="899"/>
                  </a:lnTo>
                  <a:lnTo>
                    <a:pt x="11651" y="887"/>
                  </a:lnTo>
                  <a:lnTo>
                    <a:pt x="11655" y="879"/>
                  </a:lnTo>
                  <a:lnTo>
                    <a:pt x="11659" y="874"/>
                  </a:lnTo>
                  <a:lnTo>
                    <a:pt x="11663" y="873"/>
                  </a:lnTo>
                  <a:lnTo>
                    <a:pt x="11667" y="876"/>
                  </a:lnTo>
                  <a:lnTo>
                    <a:pt x="11672" y="881"/>
                  </a:lnTo>
                  <a:lnTo>
                    <a:pt x="11676" y="890"/>
                  </a:lnTo>
                  <a:lnTo>
                    <a:pt x="11680" y="901"/>
                  </a:lnTo>
                  <a:lnTo>
                    <a:pt x="11684" y="914"/>
                  </a:lnTo>
                  <a:lnTo>
                    <a:pt x="11688" y="928"/>
                  </a:lnTo>
                  <a:lnTo>
                    <a:pt x="11692" y="943"/>
                  </a:lnTo>
                  <a:lnTo>
                    <a:pt x="11700" y="970"/>
                  </a:lnTo>
                  <a:lnTo>
                    <a:pt x="11705" y="982"/>
                  </a:lnTo>
                  <a:lnTo>
                    <a:pt x="11709" y="992"/>
                  </a:lnTo>
                  <a:lnTo>
                    <a:pt x="11713" y="998"/>
                  </a:lnTo>
                  <a:lnTo>
                    <a:pt x="11717" y="1002"/>
                  </a:lnTo>
                  <a:lnTo>
                    <a:pt x="11721" y="1003"/>
                  </a:lnTo>
                  <a:lnTo>
                    <a:pt x="11725" y="1001"/>
                  </a:lnTo>
                  <a:lnTo>
                    <a:pt x="11729" y="997"/>
                  </a:lnTo>
                  <a:lnTo>
                    <a:pt x="11733" y="990"/>
                  </a:lnTo>
                  <a:lnTo>
                    <a:pt x="11738" y="982"/>
                  </a:lnTo>
                  <a:lnTo>
                    <a:pt x="11742" y="973"/>
                  </a:lnTo>
                  <a:lnTo>
                    <a:pt x="11746" y="965"/>
                  </a:lnTo>
                  <a:lnTo>
                    <a:pt x="11750" y="956"/>
                  </a:lnTo>
                  <a:lnTo>
                    <a:pt x="11754" y="949"/>
                  </a:lnTo>
                  <a:lnTo>
                    <a:pt x="11758" y="943"/>
                  </a:lnTo>
                  <a:lnTo>
                    <a:pt x="11762" y="938"/>
                  </a:lnTo>
                  <a:lnTo>
                    <a:pt x="11771" y="932"/>
                  </a:lnTo>
                  <a:lnTo>
                    <a:pt x="11775" y="930"/>
                  </a:lnTo>
                  <a:lnTo>
                    <a:pt x="11779" y="929"/>
                  </a:lnTo>
                  <a:lnTo>
                    <a:pt x="11783" y="928"/>
                  </a:lnTo>
                  <a:lnTo>
                    <a:pt x="11787" y="925"/>
                  </a:lnTo>
                  <a:lnTo>
                    <a:pt x="11791" y="922"/>
                  </a:lnTo>
                  <a:lnTo>
                    <a:pt x="11795" y="917"/>
                  </a:lnTo>
                  <a:lnTo>
                    <a:pt x="11799" y="911"/>
                  </a:lnTo>
                  <a:lnTo>
                    <a:pt x="11804" y="904"/>
                  </a:lnTo>
                  <a:lnTo>
                    <a:pt x="11808" y="896"/>
                  </a:lnTo>
                  <a:lnTo>
                    <a:pt x="11812" y="887"/>
                  </a:lnTo>
                  <a:lnTo>
                    <a:pt x="11816" y="880"/>
                  </a:lnTo>
                  <a:lnTo>
                    <a:pt x="11820" y="873"/>
                  </a:lnTo>
                  <a:lnTo>
                    <a:pt x="11824" y="869"/>
                  </a:lnTo>
                  <a:lnTo>
                    <a:pt x="11828" y="867"/>
                  </a:lnTo>
                  <a:lnTo>
                    <a:pt x="11833" y="869"/>
                  </a:lnTo>
                  <a:lnTo>
                    <a:pt x="11837" y="874"/>
                  </a:lnTo>
                  <a:lnTo>
                    <a:pt x="11841" y="883"/>
                  </a:lnTo>
                  <a:lnTo>
                    <a:pt x="11845" y="896"/>
                  </a:lnTo>
                  <a:lnTo>
                    <a:pt x="11849" y="911"/>
                  </a:lnTo>
                  <a:lnTo>
                    <a:pt x="11853" y="930"/>
                  </a:lnTo>
                  <a:lnTo>
                    <a:pt x="11857" y="949"/>
                  </a:lnTo>
                  <a:lnTo>
                    <a:pt x="11861" y="970"/>
                  </a:lnTo>
                  <a:lnTo>
                    <a:pt x="11866" y="991"/>
                  </a:lnTo>
                  <a:lnTo>
                    <a:pt x="11870" y="1010"/>
                  </a:lnTo>
                  <a:lnTo>
                    <a:pt x="11874" y="1028"/>
                  </a:lnTo>
                  <a:lnTo>
                    <a:pt x="11878" y="1043"/>
                  </a:lnTo>
                  <a:lnTo>
                    <a:pt x="11882" y="1054"/>
                  </a:lnTo>
                  <a:lnTo>
                    <a:pt x="11886" y="1062"/>
                  </a:lnTo>
                  <a:lnTo>
                    <a:pt x="11894" y="1066"/>
                  </a:lnTo>
                  <a:lnTo>
                    <a:pt x="11899" y="1063"/>
                  </a:lnTo>
                  <a:lnTo>
                    <a:pt x="11903" y="1059"/>
                  </a:lnTo>
                  <a:lnTo>
                    <a:pt x="11907" y="1053"/>
                  </a:lnTo>
                  <a:lnTo>
                    <a:pt x="11911" y="1046"/>
                  </a:lnTo>
                  <a:lnTo>
                    <a:pt x="11915" y="1040"/>
                  </a:lnTo>
                  <a:lnTo>
                    <a:pt x="11919" y="1034"/>
                  </a:lnTo>
                  <a:lnTo>
                    <a:pt x="11923" y="1031"/>
                  </a:lnTo>
                  <a:lnTo>
                    <a:pt x="11927" y="1028"/>
                  </a:lnTo>
                  <a:lnTo>
                    <a:pt x="11932" y="1028"/>
                  </a:lnTo>
                  <a:lnTo>
                    <a:pt x="11936" y="1029"/>
                  </a:lnTo>
                  <a:lnTo>
                    <a:pt x="11940" y="1031"/>
                  </a:lnTo>
                  <a:lnTo>
                    <a:pt x="11944" y="1034"/>
                  </a:lnTo>
                  <a:lnTo>
                    <a:pt x="11948" y="1037"/>
                  </a:lnTo>
                  <a:lnTo>
                    <a:pt x="11952" y="1040"/>
                  </a:lnTo>
                  <a:lnTo>
                    <a:pt x="11956" y="1041"/>
                  </a:lnTo>
                  <a:lnTo>
                    <a:pt x="11960" y="1042"/>
                  </a:lnTo>
                  <a:lnTo>
                    <a:pt x="11965" y="1040"/>
                  </a:lnTo>
                  <a:lnTo>
                    <a:pt x="11969" y="1038"/>
                  </a:lnTo>
                  <a:lnTo>
                    <a:pt x="11973" y="1034"/>
                  </a:lnTo>
                  <a:lnTo>
                    <a:pt x="11977" y="1028"/>
                  </a:lnTo>
                  <a:lnTo>
                    <a:pt x="11981" y="1021"/>
                  </a:lnTo>
                  <a:lnTo>
                    <a:pt x="11985" y="1012"/>
                  </a:lnTo>
                  <a:lnTo>
                    <a:pt x="11989" y="1003"/>
                  </a:lnTo>
                  <a:lnTo>
                    <a:pt x="11994" y="994"/>
                  </a:lnTo>
                  <a:lnTo>
                    <a:pt x="11998" y="984"/>
                  </a:lnTo>
                  <a:lnTo>
                    <a:pt x="12002" y="975"/>
                  </a:lnTo>
                  <a:lnTo>
                    <a:pt x="12006" y="967"/>
                  </a:lnTo>
                  <a:lnTo>
                    <a:pt x="12010" y="959"/>
                  </a:lnTo>
                  <a:lnTo>
                    <a:pt x="12014" y="953"/>
                  </a:lnTo>
                  <a:lnTo>
                    <a:pt x="12018" y="948"/>
                  </a:lnTo>
                  <a:lnTo>
                    <a:pt x="12027" y="942"/>
                  </a:lnTo>
                  <a:lnTo>
                    <a:pt x="12031" y="941"/>
                  </a:lnTo>
                  <a:lnTo>
                    <a:pt x="12035" y="939"/>
                  </a:lnTo>
                  <a:lnTo>
                    <a:pt x="12039" y="938"/>
                  </a:lnTo>
                  <a:lnTo>
                    <a:pt x="12043" y="936"/>
                  </a:lnTo>
                  <a:lnTo>
                    <a:pt x="12047" y="933"/>
                  </a:lnTo>
                  <a:lnTo>
                    <a:pt x="12051" y="928"/>
                  </a:lnTo>
                  <a:lnTo>
                    <a:pt x="12055" y="922"/>
                  </a:lnTo>
                  <a:lnTo>
                    <a:pt x="12060" y="915"/>
                  </a:lnTo>
                  <a:lnTo>
                    <a:pt x="12064" y="907"/>
                  </a:lnTo>
                  <a:lnTo>
                    <a:pt x="12068" y="899"/>
                  </a:lnTo>
                  <a:lnTo>
                    <a:pt x="12072" y="892"/>
                  </a:lnTo>
                  <a:lnTo>
                    <a:pt x="12076" y="887"/>
                  </a:lnTo>
                  <a:lnTo>
                    <a:pt x="12080" y="884"/>
                  </a:lnTo>
                  <a:lnTo>
                    <a:pt x="12084" y="883"/>
                  </a:lnTo>
                  <a:lnTo>
                    <a:pt x="12088" y="886"/>
                  </a:lnTo>
                  <a:lnTo>
                    <a:pt x="12093" y="891"/>
                  </a:lnTo>
                  <a:lnTo>
                    <a:pt x="12097" y="900"/>
                  </a:lnTo>
                  <a:lnTo>
                    <a:pt x="12101" y="911"/>
                  </a:lnTo>
                  <a:lnTo>
                    <a:pt x="12105" y="924"/>
                  </a:lnTo>
                  <a:lnTo>
                    <a:pt x="12109" y="938"/>
                  </a:lnTo>
                  <a:lnTo>
                    <a:pt x="12113" y="953"/>
                  </a:lnTo>
                  <a:lnTo>
                    <a:pt x="12117" y="968"/>
                  </a:lnTo>
                  <a:lnTo>
                    <a:pt x="12121" y="981"/>
                  </a:lnTo>
                  <a:lnTo>
                    <a:pt x="12126" y="992"/>
                  </a:lnTo>
                  <a:lnTo>
                    <a:pt x="12130" y="1001"/>
                  </a:lnTo>
                  <a:lnTo>
                    <a:pt x="12134" y="1006"/>
                  </a:lnTo>
                  <a:lnTo>
                    <a:pt x="12138" y="1009"/>
                  </a:lnTo>
                  <a:lnTo>
                    <a:pt x="12142" y="1009"/>
                  </a:lnTo>
                  <a:lnTo>
                    <a:pt x="12150" y="999"/>
                  </a:lnTo>
                  <a:lnTo>
                    <a:pt x="12154" y="990"/>
                  </a:lnTo>
                  <a:lnTo>
                    <a:pt x="12159" y="980"/>
                  </a:lnTo>
                  <a:lnTo>
                    <a:pt x="12163" y="969"/>
                  </a:lnTo>
                  <a:lnTo>
                    <a:pt x="12167" y="957"/>
                  </a:lnTo>
                  <a:lnTo>
                    <a:pt x="12171" y="945"/>
                  </a:lnTo>
                  <a:lnTo>
                    <a:pt x="12175" y="933"/>
                  </a:lnTo>
                  <a:lnTo>
                    <a:pt x="12179" y="922"/>
                  </a:lnTo>
                  <a:lnTo>
                    <a:pt x="12183" y="912"/>
                  </a:lnTo>
                  <a:lnTo>
                    <a:pt x="12188" y="903"/>
                  </a:lnTo>
                  <a:lnTo>
                    <a:pt x="12192" y="896"/>
                  </a:lnTo>
                  <a:lnTo>
                    <a:pt x="12196" y="891"/>
                  </a:lnTo>
                  <a:lnTo>
                    <a:pt x="12200" y="887"/>
                  </a:lnTo>
                  <a:lnTo>
                    <a:pt x="12204" y="887"/>
                  </a:lnTo>
                  <a:lnTo>
                    <a:pt x="12208" y="888"/>
                  </a:lnTo>
                  <a:lnTo>
                    <a:pt x="12212" y="892"/>
                  </a:lnTo>
                  <a:lnTo>
                    <a:pt x="12221" y="908"/>
                  </a:lnTo>
                  <a:lnTo>
                    <a:pt x="12225" y="920"/>
                  </a:lnTo>
                  <a:lnTo>
                    <a:pt x="12229" y="934"/>
                  </a:lnTo>
                  <a:lnTo>
                    <a:pt x="12233" y="950"/>
                  </a:lnTo>
                  <a:lnTo>
                    <a:pt x="12237" y="968"/>
                  </a:lnTo>
                  <a:lnTo>
                    <a:pt x="12241" y="987"/>
                  </a:lnTo>
                  <a:lnTo>
                    <a:pt x="12245" y="1007"/>
                  </a:lnTo>
                  <a:lnTo>
                    <a:pt x="12249" y="1026"/>
                  </a:lnTo>
                  <a:lnTo>
                    <a:pt x="12254" y="1044"/>
                  </a:lnTo>
                  <a:lnTo>
                    <a:pt x="12258" y="1060"/>
                  </a:lnTo>
                  <a:lnTo>
                    <a:pt x="12262" y="1074"/>
                  </a:lnTo>
                  <a:lnTo>
                    <a:pt x="12266" y="1084"/>
                  </a:lnTo>
                  <a:lnTo>
                    <a:pt x="12270" y="1089"/>
                  </a:lnTo>
                  <a:lnTo>
                    <a:pt x="12274" y="1091"/>
                  </a:lnTo>
                  <a:lnTo>
                    <a:pt x="12282" y="1083"/>
                  </a:lnTo>
                  <a:lnTo>
                    <a:pt x="12287" y="1073"/>
                  </a:lnTo>
                  <a:lnTo>
                    <a:pt x="12291" y="1061"/>
                  </a:lnTo>
                  <a:lnTo>
                    <a:pt x="12295" y="1047"/>
                  </a:lnTo>
                  <a:lnTo>
                    <a:pt x="12299" y="1031"/>
                  </a:lnTo>
                  <a:lnTo>
                    <a:pt x="12303" y="1015"/>
                  </a:lnTo>
                  <a:lnTo>
                    <a:pt x="12307" y="999"/>
                  </a:lnTo>
                  <a:lnTo>
                    <a:pt x="12311" y="984"/>
                  </a:lnTo>
                  <a:lnTo>
                    <a:pt x="12315" y="971"/>
                  </a:lnTo>
                  <a:lnTo>
                    <a:pt x="12320" y="959"/>
                  </a:lnTo>
                  <a:lnTo>
                    <a:pt x="12324" y="949"/>
                  </a:lnTo>
                  <a:lnTo>
                    <a:pt x="12328" y="941"/>
                  </a:lnTo>
                  <a:lnTo>
                    <a:pt x="12332" y="935"/>
                  </a:lnTo>
                  <a:lnTo>
                    <a:pt x="12336" y="932"/>
                  </a:lnTo>
                  <a:lnTo>
                    <a:pt x="12340" y="931"/>
                  </a:lnTo>
                  <a:lnTo>
                    <a:pt x="12344" y="933"/>
                  </a:lnTo>
                  <a:lnTo>
                    <a:pt x="12349" y="937"/>
                  </a:lnTo>
                  <a:lnTo>
                    <a:pt x="12353" y="943"/>
                  </a:lnTo>
                  <a:lnTo>
                    <a:pt x="12357" y="950"/>
                  </a:lnTo>
                  <a:lnTo>
                    <a:pt x="12361" y="959"/>
                  </a:lnTo>
                  <a:lnTo>
                    <a:pt x="12365" y="968"/>
                  </a:lnTo>
                  <a:lnTo>
                    <a:pt x="12369" y="978"/>
                  </a:lnTo>
                  <a:lnTo>
                    <a:pt x="12373" y="987"/>
                  </a:lnTo>
                  <a:lnTo>
                    <a:pt x="12377" y="996"/>
                  </a:lnTo>
                  <a:lnTo>
                    <a:pt x="12382" y="1003"/>
                  </a:lnTo>
                  <a:lnTo>
                    <a:pt x="12386" y="1007"/>
                  </a:lnTo>
                  <a:lnTo>
                    <a:pt x="12390" y="1009"/>
                  </a:lnTo>
                  <a:lnTo>
                    <a:pt x="12394" y="1009"/>
                  </a:lnTo>
                  <a:lnTo>
                    <a:pt x="12398" y="1005"/>
                  </a:lnTo>
                  <a:lnTo>
                    <a:pt x="12402" y="999"/>
                  </a:lnTo>
                  <a:lnTo>
                    <a:pt x="12406" y="990"/>
                  </a:lnTo>
                  <a:lnTo>
                    <a:pt x="12415" y="967"/>
                  </a:lnTo>
                  <a:lnTo>
                    <a:pt x="12419" y="953"/>
                  </a:lnTo>
                  <a:lnTo>
                    <a:pt x="12423" y="940"/>
                  </a:lnTo>
                  <a:lnTo>
                    <a:pt x="12427" y="926"/>
                  </a:lnTo>
                  <a:lnTo>
                    <a:pt x="12431" y="914"/>
                  </a:lnTo>
                  <a:lnTo>
                    <a:pt x="12435" y="902"/>
                  </a:lnTo>
                  <a:lnTo>
                    <a:pt x="12439" y="893"/>
                  </a:lnTo>
                  <a:lnTo>
                    <a:pt x="12443" y="884"/>
                  </a:lnTo>
                  <a:lnTo>
                    <a:pt x="12448" y="878"/>
                  </a:lnTo>
                  <a:lnTo>
                    <a:pt x="12452" y="872"/>
                  </a:lnTo>
                  <a:lnTo>
                    <a:pt x="12456" y="866"/>
                  </a:lnTo>
                  <a:lnTo>
                    <a:pt x="12460" y="860"/>
                  </a:lnTo>
                  <a:lnTo>
                    <a:pt x="12464" y="853"/>
                  </a:lnTo>
                  <a:lnTo>
                    <a:pt x="12468" y="844"/>
                  </a:lnTo>
                  <a:lnTo>
                    <a:pt x="12476" y="815"/>
                  </a:lnTo>
                  <a:lnTo>
                    <a:pt x="12481" y="795"/>
                  </a:lnTo>
                  <a:lnTo>
                    <a:pt x="12485" y="769"/>
                  </a:lnTo>
                  <a:lnTo>
                    <a:pt x="12489" y="739"/>
                  </a:lnTo>
                  <a:lnTo>
                    <a:pt x="12493" y="703"/>
                  </a:lnTo>
                  <a:lnTo>
                    <a:pt x="12497" y="664"/>
                  </a:lnTo>
                  <a:lnTo>
                    <a:pt x="12501" y="622"/>
                  </a:lnTo>
                  <a:lnTo>
                    <a:pt x="12505" y="578"/>
                  </a:lnTo>
                  <a:lnTo>
                    <a:pt x="12510" y="535"/>
                  </a:lnTo>
                  <a:lnTo>
                    <a:pt x="12514" y="493"/>
                  </a:lnTo>
                  <a:lnTo>
                    <a:pt x="12518" y="456"/>
                  </a:lnTo>
                  <a:lnTo>
                    <a:pt x="12522" y="425"/>
                  </a:lnTo>
                  <a:lnTo>
                    <a:pt x="12526" y="403"/>
                  </a:lnTo>
                  <a:lnTo>
                    <a:pt x="12530" y="390"/>
                  </a:lnTo>
                  <a:lnTo>
                    <a:pt x="12534" y="389"/>
                  </a:lnTo>
                  <a:lnTo>
                    <a:pt x="12538" y="400"/>
                  </a:lnTo>
                  <a:lnTo>
                    <a:pt x="12543" y="423"/>
                  </a:lnTo>
                  <a:lnTo>
                    <a:pt x="12547" y="457"/>
                  </a:lnTo>
                  <a:lnTo>
                    <a:pt x="12551" y="502"/>
                  </a:lnTo>
                  <a:lnTo>
                    <a:pt x="12555" y="556"/>
                  </a:lnTo>
                  <a:lnTo>
                    <a:pt x="12559" y="616"/>
                  </a:lnTo>
                  <a:lnTo>
                    <a:pt x="12563" y="680"/>
                  </a:lnTo>
                  <a:lnTo>
                    <a:pt x="12567" y="745"/>
                  </a:lnTo>
                  <a:lnTo>
                    <a:pt x="12571" y="808"/>
                  </a:lnTo>
                  <a:lnTo>
                    <a:pt x="12576" y="868"/>
                  </a:lnTo>
                  <a:lnTo>
                    <a:pt x="12580" y="921"/>
                  </a:lnTo>
                  <a:lnTo>
                    <a:pt x="12584" y="967"/>
                  </a:lnTo>
                  <a:lnTo>
                    <a:pt x="12588" y="1004"/>
                  </a:lnTo>
                  <a:lnTo>
                    <a:pt x="12592" y="1031"/>
                  </a:lnTo>
                  <a:lnTo>
                    <a:pt x="12596" y="1050"/>
                  </a:lnTo>
                  <a:lnTo>
                    <a:pt x="12600" y="1061"/>
                  </a:lnTo>
                  <a:lnTo>
                    <a:pt x="12604" y="1065"/>
                  </a:lnTo>
                  <a:lnTo>
                    <a:pt x="12609" y="1064"/>
                  </a:lnTo>
                  <a:lnTo>
                    <a:pt x="12613" y="1061"/>
                  </a:lnTo>
                  <a:lnTo>
                    <a:pt x="12617" y="1056"/>
                  </a:lnTo>
                  <a:lnTo>
                    <a:pt x="12621" y="1052"/>
                  </a:lnTo>
                  <a:lnTo>
                    <a:pt x="12625" y="1051"/>
                  </a:lnTo>
                  <a:lnTo>
                    <a:pt x="12629" y="1053"/>
                  </a:lnTo>
                  <a:lnTo>
                    <a:pt x="12633" y="1060"/>
                  </a:lnTo>
                  <a:lnTo>
                    <a:pt x="12637" y="1071"/>
                  </a:lnTo>
                  <a:lnTo>
                    <a:pt x="12642" y="1085"/>
                  </a:lnTo>
                  <a:lnTo>
                    <a:pt x="12646" y="1102"/>
                  </a:lnTo>
                  <a:lnTo>
                    <a:pt x="12650" y="1121"/>
                  </a:lnTo>
                  <a:lnTo>
                    <a:pt x="12654" y="1140"/>
                  </a:lnTo>
                  <a:lnTo>
                    <a:pt x="12658" y="1157"/>
                  </a:lnTo>
                  <a:lnTo>
                    <a:pt x="12662" y="1171"/>
                  </a:lnTo>
                  <a:lnTo>
                    <a:pt x="12670" y="1183"/>
                  </a:lnTo>
                  <a:lnTo>
                    <a:pt x="12675" y="1181"/>
                  </a:lnTo>
                  <a:lnTo>
                    <a:pt x="12679" y="1172"/>
                  </a:lnTo>
                  <a:lnTo>
                    <a:pt x="12683" y="1158"/>
                  </a:lnTo>
                  <a:lnTo>
                    <a:pt x="12687" y="1139"/>
                  </a:lnTo>
                  <a:lnTo>
                    <a:pt x="12691" y="1117"/>
                  </a:lnTo>
                  <a:lnTo>
                    <a:pt x="12695" y="1094"/>
                  </a:lnTo>
                  <a:lnTo>
                    <a:pt x="12699" y="1071"/>
                  </a:lnTo>
                  <a:lnTo>
                    <a:pt x="12704" y="1051"/>
                  </a:lnTo>
                  <a:lnTo>
                    <a:pt x="12708" y="1035"/>
                  </a:lnTo>
                  <a:lnTo>
                    <a:pt x="12712" y="1025"/>
                  </a:lnTo>
                  <a:lnTo>
                    <a:pt x="12716" y="1023"/>
                  </a:lnTo>
                  <a:lnTo>
                    <a:pt x="12720" y="1029"/>
                  </a:lnTo>
                  <a:lnTo>
                    <a:pt x="12724" y="1044"/>
                  </a:lnTo>
                  <a:lnTo>
                    <a:pt x="12732" y="1102"/>
                  </a:lnTo>
                  <a:lnTo>
                    <a:pt x="12737" y="1143"/>
                  </a:lnTo>
                  <a:lnTo>
                    <a:pt x="12741" y="1192"/>
                  </a:lnTo>
                  <a:lnTo>
                    <a:pt x="12745" y="1247"/>
                  </a:lnTo>
                  <a:lnTo>
                    <a:pt x="12749" y="1306"/>
                  </a:lnTo>
                  <a:lnTo>
                    <a:pt x="12753" y="1369"/>
                  </a:lnTo>
                  <a:lnTo>
                    <a:pt x="12757" y="1434"/>
                  </a:lnTo>
                  <a:lnTo>
                    <a:pt x="12761" y="1497"/>
                  </a:lnTo>
                  <a:lnTo>
                    <a:pt x="12765" y="1557"/>
                  </a:lnTo>
                  <a:lnTo>
                    <a:pt x="12770" y="1613"/>
                  </a:lnTo>
                  <a:lnTo>
                    <a:pt x="12774" y="1662"/>
                  </a:lnTo>
                  <a:lnTo>
                    <a:pt x="12778" y="1702"/>
                  </a:lnTo>
                  <a:lnTo>
                    <a:pt x="12782" y="1733"/>
                  </a:lnTo>
                  <a:lnTo>
                    <a:pt x="12786" y="1752"/>
                  </a:lnTo>
                  <a:lnTo>
                    <a:pt x="12790" y="1759"/>
                  </a:lnTo>
                  <a:lnTo>
                    <a:pt x="12794" y="1753"/>
                  </a:lnTo>
                  <a:lnTo>
                    <a:pt x="12798" y="1735"/>
                  </a:lnTo>
                  <a:lnTo>
                    <a:pt x="12803" y="1706"/>
                  </a:lnTo>
                  <a:lnTo>
                    <a:pt x="12807" y="1665"/>
                  </a:lnTo>
                  <a:lnTo>
                    <a:pt x="12811" y="1616"/>
                  </a:lnTo>
                  <a:lnTo>
                    <a:pt x="12815" y="1559"/>
                  </a:lnTo>
                  <a:lnTo>
                    <a:pt x="12819" y="1498"/>
                  </a:lnTo>
                  <a:lnTo>
                    <a:pt x="12823" y="1433"/>
                  </a:lnTo>
                  <a:lnTo>
                    <a:pt x="12827" y="1366"/>
                  </a:lnTo>
                  <a:lnTo>
                    <a:pt x="12831" y="1300"/>
                  </a:lnTo>
                  <a:lnTo>
                    <a:pt x="12836" y="1235"/>
                  </a:lnTo>
                  <a:lnTo>
                    <a:pt x="12840" y="1172"/>
                  </a:lnTo>
                  <a:lnTo>
                    <a:pt x="12844" y="1113"/>
                  </a:lnTo>
                  <a:lnTo>
                    <a:pt x="12848" y="1056"/>
                  </a:lnTo>
                  <a:lnTo>
                    <a:pt x="12852" y="1003"/>
                  </a:lnTo>
                  <a:lnTo>
                    <a:pt x="12856" y="954"/>
                  </a:lnTo>
                  <a:lnTo>
                    <a:pt x="12865" y="869"/>
                  </a:lnTo>
                  <a:lnTo>
                    <a:pt x="12869" y="833"/>
                  </a:lnTo>
                  <a:lnTo>
                    <a:pt x="12873" y="801"/>
                  </a:lnTo>
                  <a:lnTo>
                    <a:pt x="12877" y="775"/>
                  </a:lnTo>
                  <a:lnTo>
                    <a:pt x="12881" y="755"/>
                  </a:lnTo>
                  <a:lnTo>
                    <a:pt x="12885" y="739"/>
                  </a:lnTo>
                  <a:lnTo>
                    <a:pt x="12889" y="729"/>
                  </a:lnTo>
                  <a:lnTo>
                    <a:pt x="12893" y="723"/>
                  </a:lnTo>
                  <a:lnTo>
                    <a:pt x="12898" y="722"/>
                  </a:lnTo>
                  <a:lnTo>
                    <a:pt x="12902" y="725"/>
                  </a:lnTo>
                  <a:lnTo>
                    <a:pt x="12906" y="730"/>
                  </a:lnTo>
                  <a:lnTo>
                    <a:pt x="12910" y="736"/>
                  </a:lnTo>
                  <a:lnTo>
                    <a:pt x="12914" y="744"/>
                  </a:lnTo>
                  <a:lnTo>
                    <a:pt x="12918" y="752"/>
                  </a:lnTo>
                  <a:lnTo>
                    <a:pt x="12926" y="766"/>
                  </a:lnTo>
                  <a:lnTo>
                    <a:pt x="12931" y="772"/>
                  </a:lnTo>
                  <a:lnTo>
                    <a:pt x="12935" y="778"/>
                  </a:lnTo>
                  <a:lnTo>
                    <a:pt x="12939" y="783"/>
                  </a:lnTo>
                  <a:lnTo>
                    <a:pt x="12943" y="789"/>
                  </a:lnTo>
                  <a:lnTo>
                    <a:pt x="12947" y="796"/>
                  </a:lnTo>
                  <a:lnTo>
                    <a:pt x="12951" y="806"/>
                  </a:lnTo>
                  <a:lnTo>
                    <a:pt x="12955" y="817"/>
                  </a:lnTo>
                  <a:lnTo>
                    <a:pt x="12959" y="832"/>
                  </a:lnTo>
                  <a:lnTo>
                    <a:pt x="12964" y="850"/>
                  </a:lnTo>
                  <a:lnTo>
                    <a:pt x="12968" y="872"/>
                  </a:lnTo>
                  <a:lnTo>
                    <a:pt x="12972" y="896"/>
                  </a:lnTo>
                  <a:lnTo>
                    <a:pt x="12976" y="924"/>
                  </a:lnTo>
                  <a:lnTo>
                    <a:pt x="12980" y="954"/>
                  </a:lnTo>
                  <a:lnTo>
                    <a:pt x="12988" y="1014"/>
                  </a:lnTo>
                  <a:lnTo>
                    <a:pt x="12992" y="1042"/>
                  </a:lnTo>
                  <a:lnTo>
                    <a:pt x="12997" y="1067"/>
                  </a:lnTo>
                  <a:lnTo>
                    <a:pt x="13001" y="1089"/>
                  </a:lnTo>
                  <a:lnTo>
                    <a:pt x="13005" y="1105"/>
                  </a:lnTo>
                  <a:lnTo>
                    <a:pt x="13009" y="1116"/>
                  </a:lnTo>
                  <a:lnTo>
                    <a:pt x="13013" y="1122"/>
                  </a:lnTo>
                  <a:lnTo>
                    <a:pt x="13017" y="1122"/>
                  </a:lnTo>
                  <a:lnTo>
                    <a:pt x="13021" y="1118"/>
                  </a:lnTo>
                  <a:lnTo>
                    <a:pt x="13026" y="1110"/>
                  </a:lnTo>
                  <a:lnTo>
                    <a:pt x="13030" y="1099"/>
                  </a:lnTo>
                  <a:lnTo>
                    <a:pt x="13034" y="1087"/>
                  </a:lnTo>
                  <a:lnTo>
                    <a:pt x="13038" y="1075"/>
                  </a:lnTo>
                  <a:lnTo>
                    <a:pt x="13042" y="1063"/>
                  </a:lnTo>
                  <a:lnTo>
                    <a:pt x="13046" y="1053"/>
                  </a:lnTo>
                  <a:lnTo>
                    <a:pt x="13050" y="1046"/>
                  </a:lnTo>
                  <a:lnTo>
                    <a:pt x="13059" y="1040"/>
                  </a:lnTo>
                  <a:lnTo>
                    <a:pt x="13063" y="1040"/>
                  </a:lnTo>
                  <a:lnTo>
                    <a:pt x="13067" y="1043"/>
                  </a:lnTo>
                  <a:lnTo>
                    <a:pt x="13071" y="1048"/>
                  </a:lnTo>
                  <a:lnTo>
                    <a:pt x="13075" y="1054"/>
                  </a:lnTo>
                  <a:lnTo>
                    <a:pt x="13079" y="1060"/>
                  </a:lnTo>
                  <a:lnTo>
                    <a:pt x="13083" y="1066"/>
                  </a:lnTo>
                  <a:lnTo>
                    <a:pt x="13087" y="1071"/>
                  </a:lnTo>
                  <a:lnTo>
                    <a:pt x="13092" y="1075"/>
                  </a:lnTo>
                  <a:lnTo>
                    <a:pt x="13096" y="1076"/>
                  </a:lnTo>
                  <a:lnTo>
                    <a:pt x="13100" y="1076"/>
                  </a:lnTo>
                  <a:lnTo>
                    <a:pt x="13104" y="1073"/>
                  </a:lnTo>
                  <a:lnTo>
                    <a:pt x="13108" y="1067"/>
                  </a:lnTo>
                  <a:lnTo>
                    <a:pt x="13112" y="1059"/>
                  </a:lnTo>
                  <a:lnTo>
                    <a:pt x="13120" y="1038"/>
                  </a:lnTo>
                  <a:lnTo>
                    <a:pt x="13125" y="1024"/>
                  </a:lnTo>
                  <a:lnTo>
                    <a:pt x="13129" y="1010"/>
                  </a:lnTo>
                  <a:lnTo>
                    <a:pt x="13133" y="996"/>
                  </a:lnTo>
                  <a:lnTo>
                    <a:pt x="13137" y="981"/>
                  </a:lnTo>
                  <a:lnTo>
                    <a:pt x="13141" y="966"/>
                  </a:lnTo>
                  <a:lnTo>
                    <a:pt x="13145" y="951"/>
                  </a:lnTo>
                  <a:lnTo>
                    <a:pt x="13149" y="936"/>
                  </a:lnTo>
                  <a:lnTo>
                    <a:pt x="13153" y="922"/>
                  </a:lnTo>
                  <a:lnTo>
                    <a:pt x="13158" y="908"/>
                  </a:lnTo>
                  <a:lnTo>
                    <a:pt x="13162" y="894"/>
                  </a:lnTo>
                  <a:lnTo>
                    <a:pt x="13166" y="880"/>
                  </a:lnTo>
                  <a:lnTo>
                    <a:pt x="13170" y="865"/>
                  </a:lnTo>
                  <a:lnTo>
                    <a:pt x="13174" y="851"/>
                  </a:lnTo>
                  <a:lnTo>
                    <a:pt x="13182" y="823"/>
                  </a:lnTo>
                  <a:lnTo>
                    <a:pt x="13186" y="810"/>
                  </a:lnTo>
                  <a:lnTo>
                    <a:pt x="13191" y="797"/>
                  </a:lnTo>
                  <a:lnTo>
                    <a:pt x="13195" y="786"/>
                  </a:lnTo>
                  <a:lnTo>
                    <a:pt x="13199" y="777"/>
                  </a:lnTo>
                  <a:lnTo>
                    <a:pt x="13203" y="770"/>
                  </a:lnTo>
                  <a:lnTo>
                    <a:pt x="13207" y="766"/>
                  </a:lnTo>
                  <a:lnTo>
                    <a:pt x="13211" y="765"/>
                  </a:lnTo>
                  <a:lnTo>
                    <a:pt x="13215" y="767"/>
                  </a:lnTo>
                  <a:lnTo>
                    <a:pt x="13220" y="774"/>
                  </a:lnTo>
                  <a:lnTo>
                    <a:pt x="13224" y="784"/>
                  </a:lnTo>
                  <a:lnTo>
                    <a:pt x="13228" y="796"/>
                  </a:lnTo>
                  <a:lnTo>
                    <a:pt x="13232" y="812"/>
                  </a:lnTo>
                  <a:lnTo>
                    <a:pt x="13236" y="828"/>
                  </a:lnTo>
                  <a:lnTo>
                    <a:pt x="13244" y="863"/>
                  </a:lnTo>
                  <a:lnTo>
                    <a:pt x="13248" y="879"/>
                  </a:lnTo>
                  <a:lnTo>
                    <a:pt x="13253" y="893"/>
                  </a:lnTo>
                  <a:lnTo>
                    <a:pt x="13257" y="903"/>
                  </a:lnTo>
                  <a:lnTo>
                    <a:pt x="13261" y="910"/>
                  </a:lnTo>
                  <a:lnTo>
                    <a:pt x="13265" y="913"/>
                  </a:lnTo>
                  <a:lnTo>
                    <a:pt x="13269" y="911"/>
                  </a:lnTo>
                  <a:lnTo>
                    <a:pt x="13273" y="905"/>
                  </a:lnTo>
                  <a:lnTo>
                    <a:pt x="13277" y="897"/>
                  </a:lnTo>
                  <a:lnTo>
                    <a:pt x="13281" y="885"/>
                  </a:lnTo>
                  <a:lnTo>
                    <a:pt x="13286" y="873"/>
                  </a:lnTo>
                  <a:lnTo>
                    <a:pt x="13290" y="860"/>
                  </a:lnTo>
                  <a:lnTo>
                    <a:pt x="13294" y="848"/>
                  </a:lnTo>
                  <a:lnTo>
                    <a:pt x="13298" y="838"/>
                  </a:lnTo>
                  <a:lnTo>
                    <a:pt x="13302" y="831"/>
                  </a:lnTo>
                  <a:lnTo>
                    <a:pt x="13306" y="828"/>
                  </a:lnTo>
                  <a:lnTo>
                    <a:pt x="13314" y="832"/>
                  </a:lnTo>
                  <a:lnTo>
                    <a:pt x="13319" y="840"/>
                  </a:lnTo>
                  <a:lnTo>
                    <a:pt x="13323" y="850"/>
                  </a:lnTo>
                  <a:lnTo>
                    <a:pt x="13327" y="861"/>
                  </a:lnTo>
                  <a:lnTo>
                    <a:pt x="13331" y="872"/>
                  </a:lnTo>
                  <a:lnTo>
                    <a:pt x="13335" y="882"/>
                  </a:lnTo>
                  <a:lnTo>
                    <a:pt x="13339" y="890"/>
                  </a:lnTo>
                  <a:lnTo>
                    <a:pt x="13343" y="895"/>
                  </a:lnTo>
                  <a:lnTo>
                    <a:pt x="13347" y="897"/>
                  </a:lnTo>
                  <a:lnTo>
                    <a:pt x="13352" y="894"/>
                  </a:lnTo>
                  <a:lnTo>
                    <a:pt x="13356" y="888"/>
                  </a:lnTo>
                  <a:lnTo>
                    <a:pt x="13360" y="879"/>
                  </a:lnTo>
                  <a:lnTo>
                    <a:pt x="13364" y="868"/>
                  </a:lnTo>
                  <a:lnTo>
                    <a:pt x="13368" y="856"/>
                  </a:lnTo>
                  <a:lnTo>
                    <a:pt x="13376" y="832"/>
                  </a:lnTo>
                  <a:lnTo>
                    <a:pt x="13381" y="822"/>
                  </a:lnTo>
                  <a:lnTo>
                    <a:pt x="13385" y="816"/>
                  </a:lnTo>
                  <a:lnTo>
                    <a:pt x="13389" y="814"/>
                  </a:lnTo>
                  <a:lnTo>
                    <a:pt x="13393" y="816"/>
                  </a:lnTo>
                  <a:lnTo>
                    <a:pt x="13397" y="823"/>
                  </a:lnTo>
                  <a:lnTo>
                    <a:pt x="13401" y="832"/>
                  </a:lnTo>
                  <a:lnTo>
                    <a:pt x="13405" y="845"/>
                  </a:lnTo>
                  <a:lnTo>
                    <a:pt x="13409" y="860"/>
                  </a:lnTo>
                  <a:lnTo>
                    <a:pt x="13414" y="876"/>
                  </a:lnTo>
                  <a:lnTo>
                    <a:pt x="13418" y="892"/>
                  </a:lnTo>
                  <a:lnTo>
                    <a:pt x="13422" y="907"/>
                  </a:lnTo>
                  <a:lnTo>
                    <a:pt x="13426" y="920"/>
                  </a:lnTo>
                  <a:lnTo>
                    <a:pt x="13430" y="931"/>
                  </a:lnTo>
                  <a:lnTo>
                    <a:pt x="13438" y="945"/>
                  </a:lnTo>
                  <a:lnTo>
                    <a:pt x="13442" y="947"/>
                  </a:lnTo>
                  <a:lnTo>
                    <a:pt x="13447" y="948"/>
                  </a:lnTo>
                  <a:lnTo>
                    <a:pt x="13451" y="946"/>
                  </a:lnTo>
                  <a:lnTo>
                    <a:pt x="13455" y="943"/>
                  </a:lnTo>
                  <a:lnTo>
                    <a:pt x="13459" y="940"/>
                  </a:lnTo>
                  <a:lnTo>
                    <a:pt x="13463" y="937"/>
                  </a:lnTo>
                  <a:lnTo>
                    <a:pt x="13467" y="935"/>
                  </a:lnTo>
                  <a:lnTo>
                    <a:pt x="13471" y="935"/>
                  </a:lnTo>
                  <a:lnTo>
                    <a:pt x="13475" y="936"/>
                  </a:lnTo>
                  <a:lnTo>
                    <a:pt x="13480" y="940"/>
                  </a:lnTo>
                  <a:lnTo>
                    <a:pt x="13484" y="946"/>
                  </a:lnTo>
                  <a:lnTo>
                    <a:pt x="13488" y="954"/>
                  </a:lnTo>
                  <a:lnTo>
                    <a:pt x="13492" y="964"/>
                  </a:lnTo>
                  <a:lnTo>
                    <a:pt x="13496" y="974"/>
                  </a:lnTo>
                  <a:lnTo>
                    <a:pt x="13500" y="985"/>
                  </a:lnTo>
                  <a:lnTo>
                    <a:pt x="13508" y="1006"/>
                  </a:lnTo>
                  <a:lnTo>
                    <a:pt x="13513" y="1015"/>
                  </a:lnTo>
                  <a:lnTo>
                    <a:pt x="13517" y="1023"/>
                  </a:lnTo>
                  <a:lnTo>
                    <a:pt x="13521" y="1029"/>
                  </a:lnTo>
                  <a:lnTo>
                    <a:pt x="13525" y="1035"/>
                  </a:lnTo>
                  <a:lnTo>
                    <a:pt x="13529" y="1041"/>
                  </a:lnTo>
                  <a:lnTo>
                    <a:pt x="13533" y="1046"/>
                  </a:lnTo>
                  <a:lnTo>
                    <a:pt x="13537" y="1052"/>
                  </a:lnTo>
                  <a:lnTo>
                    <a:pt x="13542" y="1058"/>
                  </a:lnTo>
                  <a:lnTo>
                    <a:pt x="13546" y="1065"/>
                  </a:lnTo>
                  <a:lnTo>
                    <a:pt x="13550" y="1074"/>
                  </a:lnTo>
                  <a:lnTo>
                    <a:pt x="13554" y="1084"/>
                  </a:lnTo>
                  <a:lnTo>
                    <a:pt x="13558" y="1095"/>
                  </a:lnTo>
                  <a:lnTo>
                    <a:pt x="13562" y="1107"/>
                  </a:lnTo>
                  <a:lnTo>
                    <a:pt x="13570" y="1134"/>
                  </a:lnTo>
                  <a:lnTo>
                    <a:pt x="13575" y="1147"/>
                  </a:lnTo>
                  <a:lnTo>
                    <a:pt x="13579" y="1159"/>
                  </a:lnTo>
                  <a:lnTo>
                    <a:pt x="13583" y="1169"/>
                  </a:lnTo>
                  <a:lnTo>
                    <a:pt x="13587" y="1176"/>
                  </a:lnTo>
                  <a:lnTo>
                    <a:pt x="13591" y="1180"/>
                  </a:lnTo>
                  <a:lnTo>
                    <a:pt x="13595" y="1180"/>
                  </a:lnTo>
                  <a:lnTo>
                    <a:pt x="13599" y="1178"/>
                  </a:lnTo>
                  <a:lnTo>
                    <a:pt x="13603" y="1173"/>
                  </a:lnTo>
                  <a:lnTo>
                    <a:pt x="13608" y="1166"/>
                  </a:lnTo>
                  <a:lnTo>
                    <a:pt x="13612" y="1157"/>
                  </a:lnTo>
                  <a:lnTo>
                    <a:pt x="13616" y="1149"/>
                  </a:lnTo>
                  <a:lnTo>
                    <a:pt x="13620" y="1141"/>
                  </a:lnTo>
                  <a:lnTo>
                    <a:pt x="13624" y="1134"/>
                  </a:lnTo>
                  <a:lnTo>
                    <a:pt x="13632" y="1130"/>
                  </a:lnTo>
                  <a:lnTo>
                    <a:pt x="13636" y="1133"/>
                  </a:lnTo>
                  <a:lnTo>
                    <a:pt x="13641" y="1140"/>
                  </a:lnTo>
                  <a:lnTo>
                    <a:pt x="13645" y="1150"/>
                  </a:lnTo>
                  <a:lnTo>
                    <a:pt x="13649" y="1163"/>
                  </a:lnTo>
                  <a:lnTo>
                    <a:pt x="13653" y="1178"/>
                  </a:lnTo>
                  <a:lnTo>
                    <a:pt x="13657" y="1195"/>
                  </a:lnTo>
                  <a:lnTo>
                    <a:pt x="13661" y="1212"/>
                  </a:lnTo>
                  <a:lnTo>
                    <a:pt x="13665" y="1229"/>
                  </a:lnTo>
                  <a:lnTo>
                    <a:pt x="13669" y="1244"/>
                  </a:lnTo>
                  <a:lnTo>
                    <a:pt x="13674" y="1258"/>
                  </a:lnTo>
                  <a:lnTo>
                    <a:pt x="13678" y="1268"/>
                  </a:lnTo>
                  <a:lnTo>
                    <a:pt x="13682" y="1276"/>
                  </a:lnTo>
                  <a:lnTo>
                    <a:pt x="13686" y="1281"/>
                  </a:lnTo>
                  <a:lnTo>
                    <a:pt x="13690" y="1284"/>
                  </a:lnTo>
                  <a:lnTo>
                    <a:pt x="13694" y="1284"/>
                  </a:lnTo>
                  <a:lnTo>
                    <a:pt x="13702" y="1278"/>
                  </a:lnTo>
                  <a:lnTo>
                    <a:pt x="13707" y="1274"/>
                  </a:lnTo>
                  <a:lnTo>
                    <a:pt x="13711" y="1269"/>
                  </a:lnTo>
                  <a:lnTo>
                    <a:pt x="13715" y="1265"/>
                  </a:lnTo>
                  <a:lnTo>
                    <a:pt x="13719" y="1261"/>
                  </a:lnTo>
                  <a:lnTo>
                    <a:pt x="13723" y="1258"/>
                  </a:lnTo>
                  <a:lnTo>
                    <a:pt x="13727" y="1255"/>
                  </a:lnTo>
                  <a:lnTo>
                    <a:pt x="13731" y="1253"/>
                  </a:lnTo>
                  <a:lnTo>
                    <a:pt x="13735" y="1250"/>
                  </a:lnTo>
                  <a:lnTo>
                    <a:pt x="13740" y="1246"/>
                  </a:lnTo>
                  <a:lnTo>
                    <a:pt x="13744" y="1240"/>
                  </a:lnTo>
                  <a:lnTo>
                    <a:pt x="13748" y="1231"/>
                  </a:lnTo>
                  <a:lnTo>
                    <a:pt x="13752" y="1220"/>
                  </a:lnTo>
                  <a:lnTo>
                    <a:pt x="13756" y="1205"/>
                  </a:lnTo>
                  <a:lnTo>
                    <a:pt x="13764" y="1165"/>
                  </a:lnTo>
                  <a:lnTo>
                    <a:pt x="13768" y="1140"/>
                  </a:lnTo>
                  <a:lnTo>
                    <a:pt x="13773" y="1113"/>
                  </a:lnTo>
                  <a:lnTo>
                    <a:pt x="13777" y="1086"/>
                  </a:lnTo>
                  <a:lnTo>
                    <a:pt x="13781" y="1058"/>
                  </a:lnTo>
                  <a:lnTo>
                    <a:pt x="13785" y="1033"/>
                  </a:lnTo>
                  <a:lnTo>
                    <a:pt x="13789" y="1010"/>
                  </a:lnTo>
                  <a:lnTo>
                    <a:pt x="13793" y="992"/>
                  </a:lnTo>
                  <a:lnTo>
                    <a:pt x="13797" y="979"/>
                  </a:lnTo>
                  <a:lnTo>
                    <a:pt x="13801" y="973"/>
                  </a:lnTo>
                  <a:lnTo>
                    <a:pt x="13806" y="973"/>
                  </a:lnTo>
                  <a:lnTo>
                    <a:pt x="13810" y="979"/>
                  </a:lnTo>
                  <a:lnTo>
                    <a:pt x="13814" y="992"/>
                  </a:lnTo>
                  <a:lnTo>
                    <a:pt x="13818" y="1009"/>
                  </a:lnTo>
                  <a:lnTo>
                    <a:pt x="13826" y="1053"/>
                  </a:lnTo>
                  <a:lnTo>
                    <a:pt x="13830" y="1077"/>
                  </a:lnTo>
                  <a:lnTo>
                    <a:pt x="13834" y="1099"/>
                  </a:lnTo>
                  <a:lnTo>
                    <a:pt x="13839" y="1119"/>
                  </a:lnTo>
                  <a:lnTo>
                    <a:pt x="13843" y="1134"/>
                  </a:lnTo>
                  <a:lnTo>
                    <a:pt x="13847" y="1145"/>
                  </a:lnTo>
                  <a:lnTo>
                    <a:pt x="13851" y="1149"/>
                  </a:lnTo>
                  <a:lnTo>
                    <a:pt x="13855" y="1146"/>
                  </a:lnTo>
                  <a:lnTo>
                    <a:pt x="13859" y="1138"/>
                  </a:lnTo>
                  <a:lnTo>
                    <a:pt x="13863" y="1124"/>
                  </a:lnTo>
                  <a:lnTo>
                    <a:pt x="13867" y="1105"/>
                  </a:lnTo>
                  <a:lnTo>
                    <a:pt x="13872" y="1083"/>
                  </a:lnTo>
                  <a:lnTo>
                    <a:pt x="13876" y="1060"/>
                  </a:lnTo>
                  <a:lnTo>
                    <a:pt x="13880" y="1037"/>
                  </a:lnTo>
                  <a:lnTo>
                    <a:pt x="13888" y="997"/>
                  </a:lnTo>
                  <a:lnTo>
                    <a:pt x="13892" y="984"/>
                  </a:lnTo>
                  <a:lnTo>
                    <a:pt x="13896" y="976"/>
                  </a:lnTo>
                  <a:lnTo>
                    <a:pt x="13900" y="974"/>
                  </a:lnTo>
                  <a:lnTo>
                    <a:pt x="13905" y="979"/>
                  </a:lnTo>
                  <a:lnTo>
                    <a:pt x="13909" y="989"/>
                  </a:lnTo>
                  <a:lnTo>
                    <a:pt x="13913" y="1004"/>
                  </a:lnTo>
                  <a:lnTo>
                    <a:pt x="13917" y="1023"/>
                  </a:lnTo>
                  <a:lnTo>
                    <a:pt x="13921" y="1044"/>
                  </a:lnTo>
                  <a:lnTo>
                    <a:pt x="13925" y="1067"/>
                  </a:lnTo>
                  <a:lnTo>
                    <a:pt x="13929" y="1088"/>
                  </a:lnTo>
                  <a:lnTo>
                    <a:pt x="13934" y="1108"/>
                  </a:lnTo>
                  <a:lnTo>
                    <a:pt x="13938" y="1126"/>
                  </a:lnTo>
                  <a:lnTo>
                    <a:pt x="13942" y="1139"/>
                  </a:lnTo>
                  <a:lnTo>
                    <a:pt x="13946" y="1147"/>
                  </a:lnTo>
                  <a:lnTo>
                    <a:pt x="13950" y="1151"/>
                  </a:lnTo>
                  <a:lnTo>
                    <a:pt x="13958" y="1144"/>
                  </a:lnTo>
                  <a:lnTo>
                    <a:pt x="13962" y="1134"/>
                  </a:lnTo>
                  <a:lnTo>
                    <a:pt x="13967" y="1120"/>
                  </a:lnTo>
                  <a:lnTo>
                    <a:pt x="13971" y="1104"/>
                  </a:lnTo>
                  <a:lnTo>
                    <a:pt x="13975" y="1085"/>
                  </a:lnTo>
                  <a:lnTo>
                    <a:pt x="13979" y="1064"/>
                  </a:lnTo>
                  <a:lnTo>
                    <a:pt x="13983" y="1043"/>
                  </a:lnTo>
                  <a:lnTo>
                    <a:pt x="13987" y="1022"/>
                  </a:lnTo>
                  <a:lnTo>
                    <a:pt x="13991" y="1001"/>
                  </a:lnTo>
                  <a:lnTo>
                    <a:pt x="13995" y="981"/>
                  </a:lnTo>
                  <a:lnTo>
                    <a:pt x="14000" y="962"/>
                  </a:lnTo>
                  <a:lnTo>
                    <a:pt x="14004" y="946"/>
                  </a:lnTo>
                  <a:lnTo>
                    <a:pt x="14008" y="931"/>
                  </a:lnTo>
                  <a:lnTo>
                    <a:pt x="14012" y="919"/>
                  </a:lnTo>
                  <a:lnTo>
                    <a:pt x="14020" y="904"/>
                  </a:lnTo>
                  <a:lnTo>
                    <a:pt x="14024" y="900"/>
                  </a:lnTo>
                  <a:lnTo>
                    <a:pt x="14028" y="899"/>
                  </a:lnTo>
                  <a:lnTo>
                    <a:pt x="14033" y="900"/>
                  </a:lnTo>
                  <a:lnTo>
                    <a:pt x="14037" y="903"/>
                  </a:lnTo>
                  <a:lnTo>
                    <a:pt x="14041" y="908"/>
                  </a:lnTo>
                  <a:lnTo>
                    <a:pt x="14045" y="914"/>
                  </a:lnTo>
                  <a:lnTo>
                    <a:pt x="14049" y="922"/>
                  </a:lnTo>
                  <a:lnTo>
                    <a:pt x="14053" y="930"/>
                  </a:lnTo>
                  <a:lnTo>
                    <a:pt x="14057" y="938"/>
                  </a:lnTo>
                  <a:lnTo>
                    <a:pt x="14061" y="947"/>
                  </a:lnTo>
                  <a:lnTo>
                    <a:pt x="14066" y="956"/>
                  </a:lnTo>
                  <a:lnTo>
                    <a:pt x="14070" y="964"/>
                  </a:lnTo>
                  <a:lnTo>
                    <a:pt x="14074" y="973"/>
                  </a:lnTo>
                  <a:lnTo>
                    <a:pt x="14082" y="986"/>
                  </a:lnTo>
                  <a:lnTo>
                    <a:pt x="14086" y="991"/>
                  </a:lnTo>
                  <a:lnTo>
                    <a:pt x="14090" y="995"/>
                  </a:lnTo>
                  <a:lnTo>
                    <a:pt x="14094" y="996"/>
                  </a:lnTo>
                  <a:lnTo>
                    <a:pt x="14099" y="995"/>
                  </a:lnTo>
                  <a:lnTo>
                    <a:pt x="14103" y="992"/>
                  </a:lnTo>
                  <a:lnTo>
                    <a:pt x="14107" y="987"/>
                  </a:lnTo>
                  <a:lnTo>
                    <a:pt x="14111" y="980"/>
                  </a:lnTo>
                  <a:lnTo>
                    <a:pt x="14115" y="972"/>
                  </a:lnTo>
                  <a:lnTo>
                    <a:pt x="14119" y="963"/>
                  </a:lnTo>
                  <a:lnTo>
                    <a:pt x="14123" y="955"/>
                  </a:lnTo>
                  <a:lnTo>
                    <a:pt x="14127" y="947"/>
                  </a:lnTo>
                  <a:lnTo>
                    <a:pt x="14132" y="942"/>
                  </a:lnTo>
                  <a:lnTo>
                    <a:pt x="14136" y="939"/>
                  </a:lnTo>
                  <a:lnTo>
                    <a:pt x="14140" y="939"/>
                  </a:lnTo>
                  <a:lnTo>
                    <a:pt x="14144" y="942"/>
                  </a:lnTo>
                  <a:lnTo>
                    <a:pt x="14152" y="956"/>
                  </a:lnTo>
                  <a:lnTo>
                    <a:pt x="14156" y="965"/>
                  </a:lnTo>
                  <a:lnTo>
                    <a:pt x="14160" y="975"/>
                  </a:lnTo>
                  <a:lnTo>
                    <a:pt x="14165" y="984"/>
                  </a:lnTo>
                  <a:lnTo>
                    <a:pt x="14169" y="993"/>
                  </a:lnTo>
                  <a:lnTo>
                    <a:pt x="14173" y="1001"/>
                  </a:lnTo>
                  <a:lnTo>
                    <a:pt x="14177" y="1007"/>
                  </a:lnTo>
                  <a:lnTo>
                    <a:pt x="14181" y="1011"/>
                  </a:lnTo>
                  <a:lnTo>
                    <a:pt x="14185" y="1014"/>
                  </a:lnTo>
                  <a:lnTo>
                    <a:pt x="14189" y="1016"/>
                  </a:lnTo>
                  <a:lnTo>
                    <a:pt x="14193" y="1016"/>
                  </a:lnTo>
                  <a:lnTo>
                    <a:pt x="14198" y="1017"/>
                  </a:lnTo>
                  <a:lnTo>
                    <a:pt x="14202" y="1017"/>
                  </a:lnTo>
                  <a:lnTo>
                    <a:pt x="14206" y="1017"/>
                  </a:lnTo>
                  <a:lnTo>
                    <a:pt x="14214" y="1016"/>
                  </a:lnTo>
                  <a:lnTo>
                    <a:pt x="14218" y="1015"/>
                  </a:lnTo>
                  <a:lnTo>
                    <a:pt x="14222" y="1012"/>
                  </a:lnTo>
                  <a:lnTo>
                    <a:pt x="14226" y="1006"/>
                  </a:lnTo>
                  <a:lnTo>
                    <a:pt x="14231" y="997"/>
                  </a:lnTo>
                  <a:lnTo>
                    <a:pt x="14235" y="984"/>
                  </a:lnTo>
                  <a:lnTo>
                    <a:pt x="14239" y="964"/>
                  </a:lnTo>
                  <a:lnTo>
                    <a:pt x="14243" y="938"/>
                  </a:lnTo>
                  <a:lnTo>
                    <a:pt x="14247" y="905"/>
                  </a:lnTo>
                  <a:lnTo>
                    <a:pt x="14251" y="863"/>
                  </a:lnTo>
                  <a:lnTo>
                    <a:pt x="14255" y="813"/>
                  </a:lnTo>
                  <a:lnTo>
                    <a:pt x="14259" y="756"/>
                  </a:lnTo>
                  <a:lnTo>
                    <a:pt x="14264" y="693"/>
                  </a:lnTo>
                  <a:lnTo>
                    <a:pt x="14268" y="625"/>
                  </a:lnTo>
                  <a:lnTo>
                    <a:pt x="14276" y="485"/>
                  </a:lnTo>
                  <a:lnTo>
                    <a:pt x="14280" y="417"/>
                  </a:lnTo>
                  <a:lnTo>
                    <a:pt x="14284" y="356"/>
                  </a:lnTo>
                  <a:lnTo>
                    <a:pt x="14288" y="303"/>
                  </a:lnTo>
                  <a:lnTo>
                    <a:pt x="14292" y="261"/>
                  </a:lnTo>
                  <a:lnTo>
                    <a:pt x="14297" y="232"/>
                  </a:lnTo>
                  <a:lnTo>
                    <a:pt x="14301" y="218"/>
                  </a:lnTo>
                  <a:lnTo>
                    <a:pt x="14305" y="218"/>
                  </a:lnTo>
                  <a:lnTo>
                    <a:pt x="14309" y="234"/>
                  </a:lnTo>
                  <a:lnTo>
                    <a:pt x="14313" y="265"/>
                  </a:lnTo>
                  <a:lnTo>
                    <a:pt x="14317" y="309"/>
                  </a:lnTo>
                  <a:lnTo>
                    <a:pt x="14321" y="364"/>
                  </a:lnTo>
                  <a:lnTo>
                    <a:pt x="14325" y="428"/>
                  </a:lnTo>
                  <a:lnTo>
                    <a:pt x="14330" y="498"/>
                  </a:lnTo>
                  <a:lnTo>
                    <a:pt x="14334" y="573"/>
                  </a:lnTo>
                  <a:lnTo>
                    <a:pt x="14338" y="648"/>
                  </a:lnTo>
                  <a:lnTo>
                    <a:pt x="14346" y="789"/>
                  </a:lnTo>
                  <a:lnTo>
                    <a:pt x="14350" y="852"/>
                  </a:lnTo>
                  <a:lnTo>
                    <a:pt x="14354" y="907"/>
                  </a:lnTo>
                  <a:lnTo>
                    <a:pt x="14359" y="954"/>
                  </a:lnTo>
                  <a:lnTo>
                    <a:pt x="14363" y="991"/>
                  </a:lnTo>
                  <a:lnTo>
                    <a:pt x="14367" y="1020"/>
                  </a:lnTo>
                  <a:lnTo>
                    <a:pt x="14371" y="1041"/>
                  </a:lnTo>
                  <a:lnTo>
                    <a:pt x="14375" y="1054"/>
                  </a:lnTo>
                  <a:lnTo>
                    <a:pt x="14379" y="1061"/>
                  </a:lnTo>
                  <a:lnTo>
                    <a:pt x="14383" y="1064"/>
                  </a:lnTo>
                  <a:lnTo>
                    <a:pt x="14387" y="1063"/>
                  </a:lnTo>
                  <a:lnTo>
                    <a:pt x="14392" y="1060"/>
                  </a:lnTo>
                  <a:lnTo>
                    <a:pt x="14396" y="1057"/>
                  </a:lnTo>
                  <a:lnTo>
                    <a:pt x="14400" y="1053"/>
                  </a:lnTo>
                  <a:lnTo>
                    <a:pt x="14408" y="1047"/>
                  </a:lnTo>
                  <a:lnTo>
                    <a:pt x="14412" y="1045"/>
                  </a:lnTo>
                  <a:lnTo>
                    <a:pt x="14416" y="1044"/>
                  </a:lnTo>
                  <a:lnTo>
                    <a:pt x="14420" y="1044"/>
                  </a:lnTo>
                  <a:lnTo>
                    <a:pt x="14425" y="1044"/>
                  </a:lnTo>
                  <a:lnTo>
                    <a:pt x="14429" y="1043"/>
                  </a:lnTo>
                  <a:lnTo>
                    <a:pt x="14433" y="1043"/>
                  </a:lnTo>
                  <a:lnTo>
                    <a:pt x="14437" y="1042"/>
                  </a:lnTo>
                  <a:lnTo>
                    <a:pt x="14441" y="1042"/>
                  </a:lnTo>
                  <a:lnTo>
                    <a:pt x="14445" y="1042"/>
                  </a:lnTo>
                  <a:lnTo>
                    <a:pt x="14449" y="1042"/>
                  </a:lnTo>
                  <a:lnTo>
                    <a:pt x="14453" y="1043"/>
                  </a:lnTo>
                  <a:lnTo>
                    <a:pt x="14458" y="1045"/>
                  </a:lnTo>
                  <a:lnTo>
                    <a:pt x="14462" y="1049"/>
                  </a:lnTo>
                  <a:lnTo>
                    <a:pt x="14470" y="1059"/>
                  </a:lnTo>
                  <a:lnTo>
                    <a:pt x="14474" y="1065"/>
                  </a:lnTo>
                  <a:lnTo>
                    <a:pt x="14478" y="1071"/>
                  </a:lnTo>
                  <a:lnTo>
                    <a:pt x="14482" y="1076"/>
                  </a:lnTo>
                  <a:lnTo>
                    <a:pt x="14486" y="1080"/>
                  </a:lnTo>
                  <a:lnTo>
                    <a:pt x="14491" y="1083"/>
                  </a:lnTo>
                  <a:lnTo>
                    <a:pt x="14495" y="1083"/>
                  </a:lnTo>
                  <a:lnTo>
                    <a:pt x="14499" y="1080"/>
                  </a:lnTo>
                  <a:lnTo>
                    <a:pt x="14503" y="1075"/>
                  </a:lnTo>
                  <a:lnTo>
                    <a:pt x="14507" y="1068"/>
                  </a:lnTo>
                  <a:lnTo>
                    <a:pt x="14511" y="1059"/>
                  </a:lnTo>
                  <a:lnTo>
                    <a:pt x="14515" y="1048"/>
                  </a:lnTo>
                  <a:lnTo>
                    <a:pt x="14520" y="1037"/>
                  </a:lnTo>
                  <a:lnTo>
                    <a:pt x="14524" y="1025"/>
                  </a:lnTo>
                  <a:lnTo>
                    <a:pt x="14532" y="1007"/>
                  </a:lnTo>
                  <a:lnTo>
                    <a:pt x="14536" y="1001"/>
                  </a:lnTo>
                  <a:lnTo>
                    <a:pt x="14540" y="998"/>
                  </a:lnTo>
                  <a:lnTo>
                    <a:pt x="14544" y="999"/>
                  </a:lnTo>
                  <a:lnTo>
                    <a:pt x="14548" y="1002"/>
                  </a:lnTo>
                  <a:lnTo>
                    <a:pt x="14553" y="1008"/>
                  </a:lnTo>
                  <a:lnTo>
                    <a:pt x="14557" y="1016"/>
                  </a:lnTo>
                  <a:lnTo>
                    <a:pt x="14561" y="1027"/>
                  </a:lnTo>
                  <a:lnTo>
                    <a:pt x="14565" y="1038"/>
                  </a:lnTo>
                  <a:lnTo>
                    <a:pt x="14569" y="1050"/>
                  </a:lnTo>
                  <a:lnTo>
                    <a:pt x="14573" y="1062"/>
                  </a:lnTo>
                  <a:lnTo>
                    <a:pt x="14577" y="1072"/>
                  </a:lnTo>
                  <a:lnTo>
                    <a:pt x="14581" y="1081"/>
                  </a:lnTo>
                  <a:lnTo>
                    <a:pt x="14586" y="1088"/>
                  </a:lnTo>
                  <a:lnTo>
                    <a:pt x="14590" y="1092"/>
                  </a:lnTo>
                  <a:lnTo>
                    <a:pt x="14594" y="1093"/>
                  </a:lnTo>
                  <a:lnTo>
                    <a:pt x="14602" y="1085"/>
                  </a:lnTo>
                  <a:lnTo>
                    <a:pt x="14606" y="1077"/>
                  </a:lnTo>
                  <a:lnTo>
                    <a:pt x="14610" y="1066"/>
                  </a:lnTo>
                  <a:lnTo>
                    <a:pt x="14614" y="1052"/>
                  </a:lnTo>
                  <a:lnTo>
                    <a:pt x="14619" y="1037"/>
                  </a:lnTo>
                  <a:lnTo>
                    <a:pt x="14623" y="1021"/>
                  </a:lnTo>
                  <a:lnTo>
                    <a:pt x="14627" y="1005"/>
                  </a:lnTo>
                  <a:lnTo>
                    <a:pt x="14631" y="990"/>
                  </a:lnTo>
                  <a:lnTo>
                    <a:pt x="14635" y="977"/>
                  </a:lnTo>
                  <a:lnTo>
                    <a:pt x="14639" y="968"/>
                  </a:lnTo>
                  <a:lnTo>
                    <a:pt x="14643" y="962"/>
                  </a:lnTo>
                  <a:lnTo>
                    <a:pt x="14647" y="959"/>
                  </a:lnTo>
                  <a:lnTo>
                    <a:pt x="14652" y="961"/>
                  </a:lnTo>
                  <a:lnTo>
                    <a:pt x="14656" y="966"/>
                  </a:lnTo>
                  <a:lnTo>
                    <a:pt x="14664" y="983"/>
                  </a:lnTo>
                  <a:lnTo>
                    <a:pt x="14668" y="993"/>
                  </a:lnTo>
                  <a:lnTo>
                    <a:pt x="14672" y="1002"/>
                  </a:lnTo>
                  <a:lnTo>
                    <a:pt x="14676" y="1011"/>
                  </a:lnTo>
                  <a:lnTo>
                    <a:pt x="14681" y="1019"/>
                  </a:lnTo>
                  <a:lnTo>
                    <a:pt x="14685" y="1024"/>
                  </a:lnTo>
                  <a:lnTo>
                    <a:pt x="14689" y="1028"/>
                  </a:lnTo>
                  <a:lnTo>
                    <a:pt x="14693" y="1030"/>
                  </a:lnTo>
                  <a:lnTo>
                    <a:pt x="14697" y="1032"/>
                  </a:lnTo>
                  <a:lnTo>
                    <a:pt x="14701" y="1033"/>
                  </a:lnTo>
                  <a:lnTo>
                    <a:pt x="14705" y="1035"/>
                  </a:lnTo>
                  <a:lnTo>
                    <a:pt x="14709" y="1038"/>
                  </a:lnTo>
                  <a:lnTo>
                    <a:pt x="14714" y="1042"/>
                  </a:lnTo>
                  <a:lnTo>
                    <a:pt x="14718" y="1047"/>
                  </a:lnTo>
                  <a:lnTo>
                    <a:pt x="14726" y="1060"/>
                  </a:lnTo>
                  <a:lnTo>
                    <a:pt x="14730" y="1067"/>
                  </a:lnTo>
                  <a:lnTo>
                    <a:pt x="14734" y="1073"/>
                  </a:lnTo>
                  <a:lnTo>
                    <a:pt x="14738" y="1078"/>
                  </a:lnTo>
                  <a:lnTo>
                    <a:pt x="14742" y="1081"/>
                  </a:lnTo>
                  <a:lnTo>
                    <a:pt x="14747" y="1082"/>
                  </a:lnTo>
                  <a:lnTo>
                    <a:pt x="14751" y="1080"/>
                  </a:lnTo>
                  <a:lnTo>
                    <a:pt x="14755" y="1074"/>
                  </a:lnTo>
                  <a:lnTo>
                    <a:pt x="14759" y="1066"/>
                  </a:lnTo>
                  <a:lnTo>
                    <a:pt x="14763" y="1056"/>
                  </a:lnTo>
                  <a:lnTo>
                    <a:pt x="14767" y="1043"/>
                  </a:lnTo>
                  <a:lnTo>
                    <a:pt x="14771" y="1029"/>
                  </a:lnTo>
                  <a:lnTo>
                    <a:pt x="14775" y="1015"/>
                  </a:lnTo>
                  <a:lnTo>
                    <a:pt x="14780" y="1001"/>
                  </a:lnTo>
                  <a:lnTo>
                    <a:pt x="14784" y="988"/>
                  </a:lnTo>
                  <a:lnTo>
                    <a:pt x="14788" y="976"/>
                  </a:lnTo>
                  <a:lnTo>
                    <a:pt x="14796" y="960"/>
                  </a:lnTo>
                  <a:lnTo>
                    <a:pt x="14800" y="957"/>
                  </a:lnTo>
                  <a:lnTo>
                    <a:pt x="14804" y="955"/>
                  </a:lnTo>
                  <a:lnTo>
                    <a:pt x="14808" y="956"/>
                  </a:lnTo>
                  <a:lnTo>
                    <a:pt x="14813" y="960"/>
                  </a:lnTo>
                  <a:lnTo>
                    <a:pt x="14817" y="965"/>
                  </a:lnTo>
                  <a:lnTo>
                    <a:pt x="14821" y="971"/>
                  </a:lnTo>
                  <a:lnTo>
                    <a:pt x="14825" y="977"/>
                  </a:lnTo>
                  <a:lnTo>
                    <a:pt x="14829" y="984"/>
                  </a:lnTo>
                  <a:lnTo>
                    <a:pt x="14833" y="989"/>
                  </a:lnTo>
                  <a:lnTo>
                    <a:pt x="14837" y="994"/>
                  </a:lnTo>
                  <a:lnTo>
                    <a:pt x="14841" y="997"/>
                  </a:lnTo>
                  <a:lnTo>
                    <a:pt x="14846" y="999"/>
                  </a:lnTo>
                  <a:lnTo>
                    <a:pt x="14850" y="998"/>
                  </a:lnTo>
                  <a:lnTo>
                    <a:pt x="14858" y="992"/>
                  </a:lnTo>
                  <a:lnTo>
                    <a:pt x="14862" y="987"/>
                  </a:lnTo>
                  <a:lnTo>
                    <a:pt x="14866" y="981"/>
                  </a:lnTo>
                  <a:lnTo>
                    <a:pt x="14870" y="975"/>
                  </a:lnTo>
                  <a:lnTo>
                    <a:pt x="14875" y="968"/>
                  </a:lnTo>
                  <a:lnTo>
                    <a:pt x="14879" y="961"/>
                  </a:lnTo>
                  <a:lnTo>
                    <a:pt x="14883" y="955"/>
                  </a:lnTo>
                  <a:lnTo>
                    <a:pt x="14887" y="950"/>
                  </a:lnTo>
                  <a:lnTo>
                    <a:pt x="14891" y="945"/>
                  </a:lnTo>
                  <a:lnTo>
                    <a:pt x="14895" y="941"/>
                  </a:lnTo>
                  <a:lnTo>
                    <a:pt x="14899" y="937"/>
                  </a:lnTo>
                  <a:lnTo>
                    <a:pt x="14903" y="934"/>
                  </a:lnTo>
                  <a:lnTo>
                    <a:pt x="14908" y="932"/>
                  </a:lnTo>
                  <a:lnTo>
                    <a:pt x="14912" y="931"/>
                  </a:lnTo>
                  <a:lnTo>
                    <a:pt x="14916" y="930"/>
                  </a:lnTo>
                  <a:lnTo>
                    <a:pt x="14920" y="930"/>
                  </a:lnTo>
                  <a:lnTo>
                    <a:pt x="14924" y="931"/>
                  </a:lnTo>
                  <a:lnTo>
                    <a:pt x="14928" y="934"/>
                  </a:lnTo>
                  <a:lnTo>
                    <a:pt x="14932" y="938"/>
                  </a:lnTo>
                  <a:lnTo>
                    <a:pt x="14936" y="944"/>
                  </a:lnTo>
                  <a:lnTo>
                    <a:pt x="14941" y="951"/>
                  </a:lnTo>
                  <a:lnTo>
                    <a:pt x="14945" y="961"/>
                  </a:lnTo>
                  <a:lnTo>
                    <a:pt x="14949" y="972"/>
                  </a:lnTo>
                  <a:lnTo>
                    <a:pt x="14953" y="984"/>
                  </a:lnTo>
                  <a:lnTo>
                    <a:pt x="14957" y="997"/>
                  </a:lnTo>
                  <a:lnTo>
                    <a:pt x="14961" y="1011"/>
                  </a:lnTo>
                  <a:lnTo>
                    <a:pt x="14965" y="1025"/>
                  </a:lnTo>
                  <a:lnTo>
                    <a:pt x="14969" y="1037"/>
                  </a:lnTo>
                  <a:lnTo>
                    <a:pt x="14974" y="1048"/>
                  </a:lnTo>
                  <a:lnTo>
                    <a:pt x="14982" y="1061"/>
                  </a:lnTo>
                  <a:lnTo>
                    <a:pt x="14986" y="1061"/>
                  </a:lnTo>
                  <a:lnTo>
                    <a:pt x="14990" y="1057"/>
                  </a:lnTo>
                  <a:lnTo>
                    <a:pt x="14994" y="1048"/>
                  </a:lnTo>
                  <a:lnTo>
                    <a:pt x="14998" y="1034"/>
                  </a:lnTo>
                  <a:lnTo>
                    <a:pt x="15002" y="1016"/>
                  </a:lnTo>
                  <a:lnTo>
                    <a:pt x="15007" y="994"/>
                  </a:lnTo>
                  <a:lnTo>
                    <a:pt x="15011" y="970"/>
                  </a:lnTo>
                  <a:lnTo>
                    <a:pt x="15015" y="945"/>
                  </a:lnTo>
                  <a:lnTo>
                    <a:pt x="15019" y="919"/>
                  </a:lnTo>
                  <a:lnTo>
                    <a:pt x="15023" y="895"/>
                  </a:lnTo>
                  <a:lnTo>
                    <a:pt x="15027" y="873"/>
                  </a:lnTo>
                  <a:lnTo>
                    <a:pt x="15031" y="854"/>
                  </a:lnTo>
                  <a:lnTo>
                    <a:pt x="15036" y="839"/>
                  </a:lnTo>
                  <a:lnTo>
                    <a:pt x="15040" y="829"/>
                  </a:lnTo>
                  <a:lnTo>
                    <a:pt x="15044" y="823"/>
                  </a:lnTo>
                  <a:lnTo>
                    <a:pt x="15048" y="822"/>
                  </a:lnTo>
                  <a:lnTo>
                    <a:pt x="15052" y="826"/>
                  </a:lnTo>
                  <a:lnTo>
                    <a:pt x="15056" y="833"/>
                  </a:lnTo>
                  <a:lnTo>
                    <a:pt x="15060" y="843"/>
                  </a:lnTo>
                  <a:lnTo>
                    <a:pt x="15064" y="855"/>
                  </a:lnTo>
                  <a:lnTo>
                    <a:pt x="15069" y="868"/>
                  </a:lnTo>
                  <a:lnTo>
                    <a:pt x="15073" y="882"/>
                  </a:lnTo>
                  <a:lnTo>
                    <a:pt x="15077" y="894"/>
                  </a:lnTo>
                  <a:lnTo>
                    <a:pt x="15081" y="906"/>
                  </a:lnTo>
                  <a:lnTo>
                    <a:pt x="15085" y="916"/>
                  </a:lnTo>
                  <a:lnTo>
                    <a:pt x="15089" y="923"/>
                  </a:lnTo>
                  <a:lnTo>
                    <a:pt x="15093" y="929"/>
                  </a:lnTo>
                  <a:lnTo>
                    <a:pt x="15097" y="933"/>
                  </a:lnTo>
                  <a:lnTo>
                    <a:pt x="15102" y="935"/>
                  </a:lnTo>
                  <a:lnTo>
                    <a:pt x="15106" y="934"/>
                  </a:lnTo>
                  <a:lnTo>
                    <a:pt x="15114" y="929"/>
                  </a:lnTo>
                  <a:lnTo>
                    <a:pt x="15118" y="924"/>
                  </a:lnTo>
                  <a:lnTo>
                    <a:pt x="15122" y="918"/>
                  </a:lnTo>
                  <a:lnTo>
                    <a:pt x="15126" y="910"/>
                  </a:lnTo>
                  <a:lnTo>
                    <a:pt x="15130" y="901"/>
                  </a:lnTo>
                  <a:lnTo>
                    <a:pt x="15135" y="891"/>
                  </a:lnTo>
                  <a:lnTo>
                    <a:pt x="15139" y="879"/>
                  </a:lnTo>
                  <a:lnTo>
                    <a:pt x="15143" y="868"/>
                  </a:lnTo>
                  <a:lnTo>
                    <a:pt x="15147" y="855"/>
                  </a:lnTo>
                  <a:lnTo>
                    <a:pt x="15151" y="843"/>
                  </a:lnTo>
                  <a:lnTo>
                    <a:pt x="15155" y="832"/>
                  </a:lnTo>
                  <a:lnTo>
                    <a:pt x="15159" y="823"/>
                  </a:lnTo>
                  <a:lnTo>
                    <a:pt x="15163" y="816"/>
                  </a:lnTo>
                  <a:lnTo>
                    <a:pt x="15168" y="811"/>
                  </a:lnTo>
                  <a:lnTo>
                    <a:pt x="15172" y="810"/>
                  </a:lnTo>
                  <a:lnTo>
                    <a:pt x="15176" y="813"/>
                  </a:lnTo>
                  <a:lnTo>
                    <a:pt x="15180" y="820"/>
                  </a:lnTo>
                  <a:lnTo>
                    <a:pt x="15184" y="833"/>
                  </a:lnTo>
                  <a:lnTo>
                    <a:pt x="15188" y="850"/>
                  </a:lnTo>
                  <a:lnTo>
                    <a:pt x="15192" y="872"/>
                  </a:lnTo>
                  <a:lnTo>
                    <a:pt x="15197" y="900"/>
                  </a:lnTo>
                  <a:lnTo>
                    <a:pt x="15201" y="934"/>
                  </a:lnTo>
                  <a:lnTo>
                    <a:pt x="15205" y="973"/>
                  </a:lnTo>
                  <a:lnTo>
                    <a:pt x="15209" y="1017"/>
                  </a:lnTo>
                  <a:lnTo>
                    <a:pt x="15213" y="1067"/>
                  </a:lnTo>
                  <a:lnTo>
                    <a:pt x="15217" y="1122"/>
                  </a:lnTo>
                  <a:lnTo>
                    <a:pt x="15221" y="1181"/>
                  </a:lnTo>
                  <a:lnTo>
                    <a:pt x="15225" y="1243"/>
                  </a:lnTo>
                  <a:lnTo>
                    <a:pt x="15230" y="1308"/>
                  </a:lnTo>
                  <a:lnTo>
                    <a:pt x="15234" y="1375"/>
                  </a:lnTo>
                  <a:lnTo>
                    <a:pt x="15238" y="1442"/>
                  </a:lnTo>
                  <a:lnTo>
                    <a:pt x="15246" y="1567"/>
                  </a:lnTo>
                  <a:lnTo>
                    <a:pt x="15250" y="1623"/>
                  </a:lnTo>
                  <a:lnTo>
                    <a:pt x="15254" y="1671"/>
                  </a:lnTo>
                  <a:lnTo>
                    <a:pt x="15258" y="1710"/>
                  </a:lnTo>
                  <a:lnTo>
                    <a:pt x="15263" y="1738"/>
                  </a:lnTo>
                  <a:lnTo>
                    <a:pt x="15267" y="1755"/>
                  </a:lnTo>
                  <a:lnTo>
                    <a:pt x="15271" y="1759"/>
                  </a:lnTo>
                  <a:lnTo>
                    <a:pt x="15275" y="1751"/>
                  </a:lnTo>
                  <a:lnTo>
                    <a:pt x="15279" y="1730"/>
                  </a:lnTo>
                  <a:lnTo>
                    <a:pt x="15283" y="1697"/>
                  </a:lnTo>
                  <a:lnTo>
                    <a:pt x="15287" y="1653"/>
                  </a:lnTo>
                  <a:lnTo>
                    <a:pt x="15291" y="1601"/>
                  </a:lnTo>
                  <a:lnTo>
                    <a:pt x="15296" y="1540"/>
                  </a:lnTo>
                  <a:lnTo>
                    <a:pt x="15300" y="1474"/>
                  </a:lnTo>
                  <a:lnTo>
                    <a:pt x="15308" y="1333"/>
                  </a:lnTo>
                  <a:lnTo>
                    <a:pt x="15312" y="1262"/>
                  </a:lnTo>
                  <a:lnTo>
                    <a:pt x="15316" y="1192"/>
                  </a:lnTo>
                  <a:lnTo>
                    <a:pt x="15320" y="1126"/>
                  </a:lnTo>
                  <a:lnTo>
                    <a:pt x="15324" y="1063"/>
                  </a:lnTo>
                  <a:lnTo>
                    <a:pt x="15329" y="1004"/>
                  </a:lnTo>
                  <a:lnTo>
                    <a:pt x="15333" y="951"/>
                  </a:lnTo>
                  <a:lnTo>
                    <a:pt x="15337" y="903"/>
                  </a:lnTo>
                  <a:lnTo>
                    <a:pt x="15341" y="861"/>
                  </a:lnTo>
                  <a:lnTo>
                    <a:pt x="15345" y="824"/>
                  </a:lnTo>
                  <a:lnTo>
                    <a:pt x="15349" y="794"/>
                  </a:lnTo>
                  <a:lnTo>
                    <a:pt x="15353" y="770"/>
                  </a:lnTo>
                  <a:lnTo>
                    <a:pt x="15357" y="751"/>
                  </a:lnTo>
                  <a:lnTo>
                    <a:pt x="15362" y="739"/>
                  </a:lnTo>
                  <a:lnTo>
                    <a:pt x="15370" y="730"/>
                  </a:lnTo>
                  <a:lnTo>
                    <a:pt x="15374" y="733"/>
                  </a:lnTo>
                  <a:lnTo>
                    <a:pt x="15378" y="740"/>
                  </a:lnTo>
                  <a:lnTo>
                    <a:pt x="15382" y="750"/>
                  </a:lnTo>
                  <a:lnTo>
                    <a:pt x="15386" y="763"/>
                  </a:lnTo>
                  <a:lnTo>
                    <a:pt x="15391" y="777"/>
                  </a:lnTo>
                  <a:lnTo>
                    <a:pt x="15395" y="792"/>
                  </a:lnTo>
                  <a:lnTo>
                    <a:pt x="15399" y="806"/>
                  </a:lnTo>
                  <a:lnTo>
                    <a:pt x="15403" y="821"/>
                  </a:lnTo>
                  <a:lnTo>
                    <a:pt x="15407" y="834"/>
                  </a:lnTo>
                  <a:lnTo>
                    <a:pt x="15411" y="847"/>
                  </a:lnTo>
                  <a:lnTo>
                    <a:pt x="15415" y="858"/>
                  </a:lnTo>
                  <a:lnTo>
                    <a:pt x="15419" y="867"/>
                  </a:lnTo>
                  <a:lnTo>
                    <a:pt x="15424" y="876"/>
                  </a:lnTo>
                  <a:lnTo>
                    <a:pt x="15428" y="883"/>
                  </a:lnTo>
                  <a:lnTo>
                    <a:pt x="15432" y="890"/>
                  </a:lnTo>
                  <a:lnTo>
                    <a:pt x="15440" y="903"/>
                  </a:lnTo>
                  <a:lnTo>
                    <a:pt x="15444" y="910"/>
                  </a:lnTo>
                  <a:lnTo>
                    <a:pt x="15448" y="918"/>
                  </a:lnTo>
                  <a:lnTo>
                    <a:pt x="15452" y="928"/>
                  </a:lnTo>
                  <a:lnTo>
                    <a:pt x="15457" y="938"/>
                  </a:lnTo>
                  <a:lnTo>
                    <a:pt x="15461" y="949"/>
                  </a:lnTo>
                  <a:lnTo>
                    <a:pt x="15465" y="960"/>
                  </a:lnTo>
                  <a:lnTo>
                    <a:pt x="15469" y="971"/>
                  </a:lnTo>
                  <a:lnTo>
                    <a:pt x="15473" y="980"/>
                  </a:lnTo>
                  <a:lnTo>
                    <a:pt x="15477" y="988"/>
                  </a:lnTo>
                  <a:lnTo>
                    <a:pt x="15481" y="993"/>
                  </a:lnTo>
                  <a:lnTo>
                    <a:pt x="15485" y="995"/>
                  </a:lnTo>
                  <a:lnTo>
                    <a:pt x="15490" y="995"/>
                  </a:lnTo>
                  <a:lnTo>
                    <a:pt x="15494" y="991"/>
                  </a:lnTo>
                  <a:lnTo>
                    <a:pt x="15502" y="976"/>
                  </a:lnTo>
                  <a:lnTo>
                    <a:pt x="15506" y="966"/>
                  </a:lnTo>
                  <a:lnTo>
                    <a:pt x="15510" y="955"/>
                  </a:lnTo>
                  <a:lnTo>
                    <a:pt x="15514" y="945"/>
                  </a:lnTo>
                  <a:lnTo>
                    <a:pt x="15518" y="935"/>
                  </a:lnTo>
                  <a:lnTo>
                    <a:pt x="15523" y="927"/>
                  </a:lnTo>
                  <a:lnTo>
                    <a:pt x="15527" y="921"/>
                  </a:lnTo>
                  <a:lnTo>
                    <a:pt x="15531" y="917"/>
                  </a:lnTo>
                  <a:lnTo>
                    <a:pt x="15535" y="916"/>
                  </a:lnTo>
                  <a:lnTo>
                    <a:pt x="15539" y="918"/>
                  </a:lnTo>
                  <a:lnTo>
                    <a:pt x="15543" y="921"/>
                  </a:lnTo>
                  <a:lnTo>
                    <a:pt x="15547" y="927"/>
                  </a:lnTo>
                  <a:lnTo>
                    <a:pt x="15552" y="933"/>
                  </a:lnTo>
                  <a:lnTo>
                    <a:pt x="15556" y="940"/>
                  </a:lnTo>
                  <a:lnTo>
                    <a:pt x="15564" y="953"/>
                  </a:lnTo>
                  <a:lnTo>
                    <a:pt x="15568" y="959"/>
                  </a:lnTo>
                  <a:lnTo>
                    <a:pt x="15572" y="965"/>
                  </a:lnTo>
                  <a:lnTo>
                    <a:pt x="15576" y="970"/>
                  </a:lnTo>
                  <a:lnTo>
                    <a:pt x="15580" y="974"/>
                  </a:lnTo>
                  <a:lnTo>
                    <a:pt x="15585" y="979"/>
                  </a:lnTo>
                  <a:lnTo>
                    <a:pt x="15589" y="983"/>
                  </a:lnTo>
                  <a:lnTo>
                    <a:pt x="15593" y="987"/>
                  </a:lnTo>
                  <a:lnTo>
                    <a:pt x="15597" y="991"/>
                  </a:lnTo>
                  <a:lnTo>
                    <a:pt x="15601" y="994"/>
                  </a:lnTo>
                  <a:lnTo>
                    <a:pt x="15605" y="996"/>
                  </a:lnTo>
                  <a:lnTo>
                    <a:pt x="15609" y="996"/>
                  </a:lnTo>
                  <a:lnTo>
                    <a:pt x="15613" y="994"/>
                  </a:lnTo>
                  <a:lnTo>
                    <a:pt x="15618" y="990"/>
                  </a:lnTo>
                  <a:lnTo>
                    <a:pt x="15626" y="974"/>
                  </a:lnTo>
                  <a:lnTo>
                    <a:pt x="15630" y="962"/>
                  </a:lnTo>
                  <a:lnTo>
                    <a:pt x="15634" y="948"/>
                  </a:lnTo>
                  <a:lnTo>
                    <a:pt x="15638" y="933"/>
                  </a:lnTo>
                  <a:lnTo>
                    <a:pt x="15642" y="916"/>
                  </a:lnTo>
                  <a:lnTo>
                    <a:pt x="15646" y="900"/>
                  </a:lnTo>
                  <a:lnTo>
                    <a:pt x="15651" y="884"/>
                  </a:lnTo>
                  <a:lnTo>
                    <a:pt x="15655" y="869"/>
                  </a:lnTo>
                  <a:lnTo>
                    <a:pt x="15659" y="856"/>
                  </a:lnTo>
                  <a:lnTo>
                    <a:pt x="15663" y="845"/>
                  </a:lnTo>
                  <a:lnTo>
                    <a:pt x="15667" y="837"/>
                  </a:lnTo>
                  <a:lnTo>
                    <a:pt x="15671" y="832"/>
                  </a:lnTo>
                  <a:lnTo>
                    <a:pt x="15675" y="831"/>
                  </a:lnTo>
                  <a:lnTo>
                    <a:pt x="15679" y="834"/>
                  </a:lnTo>
                  <a:lnTo>
                    <a:pt x="15684" y="840"/>
                  </a:lnTo>
                  <a:lnTo>
                    <a:pt x="15688" y="851"/>
                  </a:lnTo>
                  <a:lnTo>
                    <a:pt x="15696" y="883"/>
                  </a:lnTo>
                  <a:lnTo>
                    <a:pt x="15700" y="904"/>
                  </a:lnTo>
                  <a:lnTo>
                    <a:pt x="15704" y="927"/>
                  </a:lnTo>
                  <a:lnTo>
                    <a:pt x="15708" y="951"/>
                  </a:lnTo>
                  <a:lnTo>
                    <a:pt x="15713" y="975"/>
                  </a:lnTo>
                  <a:lnTo>
                    <a:pt x="15717" y="998"/>
                  </a:lnTo>
                  <a:lnTo>
                    <a:pt x="15721" y="1019"/>
                  </a:lnTo>
                  <a:lnTo>
                    <a:pt x="15725" y="1036"/>
                  </a:lnTo>
                  <a:lnTo>
                    <a:pt x="15729" y="1050"/>
                  </a:lnTo>
                  <a:lnTo>
                    <a:pt x="15733" y="1059"/>
                  </a:lnTo>
                  <a:lnTo>
                    <a:pt x="15737" y="1063"/>
                  </a:lnTo>
                  <a:lnTo>
                    <a:pt x="15741" y="1062"/>
                  </a:lnTo>
                  <a:lnTo>
                    <a:pt x="15746" y="1056"/>
                  </a:lnTo>
                  <a:lnTo>
                    <a:pt x="15750" y="1044"/>
                  </a:lnTo>
                  <a:lnTo>
                    <a:pt x="15758" y="1011"/>
                  </a:lnTo>
                  <a:lnTo>
                    <a:pt x="15762" y="989"/>
                  </a:lnTo>
                  <a:lnTo>
                    <a:pt x="15766" y="967"/>
                  </a:lnTo>
                  <a:lnTo>
                    <a:pt x="15770" y="944"/>
                  </a:lnTo>
                  <a:lnTo>
                    <a:pt x="15774" y="922"/>
                  </a:lnTo>
                  <a:lnTo>
                    <a:pt x="15779" y="901"/>
                  </a:lnTo>
                  <a:lnTo>
                    <a:pt x="15783" y="883"/>
                  </a:lnTo>
                  <a:lnTo>
                    <a:pt x="15787" y="869"/>
                  </a:lnTo>
                  <a:lnTo>
                    <a:pt x="15791" y="858"/>
                  </a:lnTo>
                  <a:lnTo>
                    <a:pt x="15795" y="852"/>
                  </a:lnTo>
                  <a:lnTo>
                    <a:pt x="15799" y="851"/>
                  </a:lnTo>
                  <a:lnTo>
                    <a:pt x="15803" y="854"/>
                  </a:lnTo>
                  <a:lnTo>
                    <a:pt x="15807" y="861"/>
                  </a:lnTo>
                  <a:lnTo>
                    <a:pt x="15812" y="873"/>
                  </a:lnTo>
                  <a:lnTo>
                    <a:pt x="15820" y="904"/>
                  </a:lnTo>
                  <a:lnTo>
                    <a:pt x="15824" y="922"/>
                  </a:lnTo>
                  <a:lnTo>
                    <a:pt x="15828" y="940"/>
                  </a:lnTo>
                  <a:lnTo>
                    <a:pt x="15832" y="957"/>
                  </a:lnTo>
                  <a:lnTo>
                    <a:pt x="15836" y="973"/>
                  </a:lnTo>
                  <a:lnTo>
                    <a:pt x="15840" y="985"/>
                  </a:lnTo>
                  <a:lnTo>
                    <a:pt x="15845" y="995"/>
                  </a:lnTo>
                  <a:lnTo>
                    <a:pt x="15849" y="1001"/>
                  </a:lnTo>
                  <a:lnTo>
                    <a:pt x="15853" y="1003"/>
                  </a:lnTo>
                  <a:lnTo>
                    <a:pt x="15857" y="1001"/>
                  </a:lnTo>
                  <a:lnTo>
                    <a:pt x="15861" y="995"/>
                  </a:lnTo>
                  <a:lnTo>
                    <a:pt x="15865" y="986"/>
                  </a:lnTo>
                  <a:lnTo>
                    <a:pt x="15869" y="975"/>
                  </a:lnTo>
                  <a:lnTo>
                    <a:pt x="15873" y="962"/>
                  </a:lnTo>
                  <a:lnTo>
                    <a:pt x="15878" y="949"/>
                  </a:lnTo>
                  <a:lnTo>
                    <a:pt x="15882" y="934"/>
                  </a:lnTo>
                  <a:lnTo>
                    <a:pt x="15890" y="908"/>
                  </a:lnTo>
                  <a:lnTo>
                    <a:pt x="15894" y="897"/>
                  </a:lnTo>
                  <a:lnTo>
                    <a:pt x="15898" y="887"/>
                  </a:lnTo>
                  <a:lnTo>
                    <a:pt x="15902" y="878"/>
                  </a:lnTo>
                  <a:lnTo>
                    <a:pt x="15907" y="872"/>
                  </a:lnTo>
                  <a:lnTo>
                    <a:pt x="15911" y="867"/>
                  </a:lnTo>
                  <a:lnTo>
                    <a:pt x="15915" y="864"/>
                  </a:lnTo>
                  <a:lnTo>
                    <a:pt x="15919" y="864"/>
                  </a:lnTo>
                  <a:lnTo>
                    <a:pt x="15923" y="865"/>
                  </a:lnTo>
                  <a:lnTo>
                    <a:pt x="15927" y="868"/>
                  </a:lnTo>
                  <a:lnTo>
                    <a:pt x="15931" y="874"/>
                  </a:lnTo>
                  <a:lnTo>
                    <a:pt x="15935" y="881"/>
                  </a:lnTo>
                  <a:lnTo>
                    <a:pt x="15940" y="890"/>
                  </a:lnTo>
                  <a:lnTo>
                    <a:pt x="15944" y="901"/>
                  </a:lnTo>
                  <a:lnTo>
                    <a:pt x="15952" y="925"/>
                  </a:lnTo>
                  <a:lnTo>
                    <a:pt x="15956" y="938"/>
                  </a:lnTo>
                  <a:lnTo>
                    <a:pt x="15960" y="952"/>
                  </a:lnTo>
                  <a:lnTo>
                    <a:pt x="15964" y="965"/>
                  </a:lnTo>
                  <a:lnTo>
                    <a:pt x="15968" y="978"/>
                  </a:lnTo>
                  <a:lnTo>
                    <a:pt x="15973" y="990"/>
                  </a:lnTo>
                  <a:lnTo>
                    <a:pt x="15977" y="1002"/>
                  </a:lnTo>
                  <a:lnTo>
                    <a:pt x="15981" y="1014"/>
                  </a:lnTo>
                  <a:lnTo>
                    <a:pt x="15985" y="1025"/>
                  </a:lnTo>
                  <a:lnTo>
                    <a:pt x="15989" y="1036"/>
                  </a:lnTo>
                  <a:lnTo>
                    <a:pt x="15993" y="1048"/>
                  </a:lnTo>
                  <a:lnTo>
                    <a:pt x="15997" y="1060"/>
                  </a:lnTo>
                  <a:lnTo>
                    <a:pt x="16001" y="1072"/>
                  </a:lnTo>
                  <a:lnTo>
                    <a:pt x="16006" y="1085"/>
                  </a:lnTo>
                  <a:lnTo>
                    <a:pt x="16014" y="1111"/>
                  </a:lnTo>
                  <a:lnTo>
                    <a:pt x="16018" y="1124"/>
                  </a:lnTo>
                  <a:lnTo>
                    <a:pt x="16022" y="1136"/>
                  </a:lnTo>
                  <a:lnTo>
                    <a:pt x="16026" y="1147"/>
                  </a:lnTo>
                  <a:lnTo>
                    <a:pt x="16030" y="1155"/>
                  </a:lnTo>
                  <a:lnTo>
                    <a:pt x="16034" y="1158"/>
                  </a:lnTo>
                  <a:lnTo>
                    <a:pt x="16039" y="1157"/>
                  </a:lnTo>
                  <a:lnTo>
                    <a:pt x="16043" y="1149"/>
                  </a:lnTo>
                  <a:lnTo>
                    <a:pt x="16047" y="1133"/>
                  </a:lnTo>
                  <a:lnTo>
                    <a:pt x="16051" y="1109"/>
                  </a:lnTo>
                  <a:lnTo>
                    <a:pt x="16055" y="1077"/>
                  </a:lnTo>
                  <a:lnTo>
                    <a:pt x="16059" y="1036"/>
                  </a:lnTo>
                  <a:lnTo>
                    <a:pt x="16063" y="986"/>
                  </a:lnTo>
                  <a:lnTo>
                    <a:pt x="16068" y="930"/>
                  </a:lnTo>
                  <a:lnTo>
                    <a:pt x="16072" y="869"/>
                  </a:lnTo>
                  <a:lnTo>
                    <a:pt x="16076" y="804"/>
                  </a:lnTo>
                  <a:lnTo>
                    <a:pt x="16084" y="675"/>
                  </a:lnTo>
                  <a:lnTo>
                    <a:pt x="16088" y="616"/>
                  </a:lnTo>
                  <a:lnTo>
                    <a:pt x="16092" y="564"/>
                  </a:lnTo>
                  <a:lnTo>
                    <a:pt x="16096" y="522"/>
                  </a:lnTo>
                  <a:lnTo>
                    <a:pt x="16101" y="493"/>
                  </a:lnTo>
                  <a:lnTo>
                    <a:pt x="16105" y="477"/>
                  </a:lnTo>
                  <a:lnTo>
                    <a:pt x="16109" y="476"/>
                  </a:lnTo>
                  <a:lnTo>
                    <a:pt x="16113" y="491"/>
                  </a:lnTo>
                  <a:lnTo>
                    <a:pt x="16117" y="520"/>
                  </a:lnTo>
                  <a:lnTo>
                    <a:pt x="16121" y="564"/>
                  </a:lnTo>
                  <a:lnTo>
                    <a:pt x="16125" y="619"/>
                  </a:lnTo>
                  <a:lnTo>
                    <a:pt x="16129" y="683"/>
                  </a:lnTo>
                  <a:lnTo>
                    <a:pt x="16134" y="755"/>
                  </a:lnTo>
                  <a:lnTo>
                    <a:pt x="16138" y="830"/>
                  </a:lnTo>
                  <a:lnTo>
                    <a:pt x="16146" y="982"/>
                  </a:lnTo>
                  <a:lnTo>
                    <a:pt x="16150" y="1053"/>
                  </a:lnTo>
                  <a:lnTo>
                    <a:pt x="16154" y="1117"/>
                  </a:lnTo>
                  <a:lnTo>
                    <a:pt x="16158" y="1174"/>
                  </a:lnTo>
                  <a:lnTo>
                    <a:pt x="16162" y="1221"/>
                  </a:lnTo>
                  <a:lnTo>
                    <a:pt x="16167" y="1259"/>
                  </a:lnTo>
                  <a:lnTo>
                    <a:pt x="16171" y="1287"/>
                  </a:lnTo>
                  <a:lnTo>
                    <a:pt x="16175" y="1306"/>
                  </a:lnTo>
                  <a:lnTo>
                    <a:pt x="16179" y="1319"/>
                  </a:lnTo>
                  <a:lnTo>
                    <a:pt x="16183" y="1325"/>
                  </a:lnTo>
                  <a:lnTo>
                    <a:pt x="16187" y="1329"/>
                  </a:lnTo>
                  <a:lnTo>
                    <a:pt x="16191" y="1331"/>
                  </a:lnTo>
                  <a:lnTo>
                    <a:pt x="16195" y="1333"/>
                  </a:lnTo>
                  <a:lnTo>
                    <a:pt x="16200" y="1337"/>
                  </a:lnTo>
                  <a:lnTo>
                    <a:pt x="16208" y="1353"/>
                  </a:lnTo>
                  <a:lnTo>
                    <a:pt x="16212" y="1366"/>
                  </a:lnTo>
                  <a:lnTo>
                    <a:pt x="16216" y="1382"/>
                  </a:lnTo>
                  <a:lnTo>
                    <a:pt x="16220" y="1397"/>
                  </a:lnTo>
                  <a:lnTo>
                    <a:pt x="16224" y="1412"/>
                  </a:lnTo>
                  <a:lnTo>
                    <a:pt x="16229" y="1426"/>
                  </a:lnTo>
                  <a:lnTo>
                    <a:pt x="16233" y="1435"/>
                  </a:lnTo>
                  <a:lnTo>
                    <a:pt x="16237" y="1439"/>
                  </a:lnTo>
                  <a:lnTo>
                    <a:pt x="16241" y="1438"/>
                  </a:lnTo>
                  <a:lnTo>
                    <a:pt x="16245" y="1430"/>
                  </a:lnTo>
                  <a:lnTo>
                    <a:pt x="16249" y="1415"/>
                  </a:lnTo>
                  <a:lnTo>
                    <a:pt x="16253" y="1394"/>
                  </a:lnTo>
                  <a:lnTo>
                    <a:pt x="16257" y="1367"/>
                  </a:lnTo>
                  <a:lnTo>
                    <a:pt x="16262" y="1338"/>
                  </a:lnTo>
                  <a:lnTo>
                    <a:pt x="16270" y="1274"/>
                  </a:lnTo>
                  <a:lnTo>
                    <a:pt x="16274" y="1244"/>
                  </a:lnTo>
                  <a:lnTo>
                    <a:pt x="16278" y="1218"/>
                  </a:lnTo>
                  <a:lnTo>
                    <a:pt x="16282" y="1196"/>
                  </a:lnTo>
                  <a:lnTo>
                    <a:pt x="16286" y="1180"/>
                  </a:lnTo>
                  <a:lnTo>
                    <a:pt x="16290" y="1170"/>
                  </a:lnTo>
                  <a:lnTo>
                    <a:pt x="16295" y="1167"/>
                  </a:lnTo>
                  <a:lnTo>
                    <a:pt x="16299" y="1169"/>
                  </a:lnTo>
                  <a:lnTo>
                    <a:pt x="16303" y="1176"/>
                  </a:lnTo>
                  <a:lnTo>
                    <a:pt x="16307" y="1186"/>
                  </a:lnTo>
                  <a:lnTo>
                    <a:pt x="16311" y="1197"/>
                  </a:lnTo>
                  <a:lnTo>
                    <a:pt x="16315" y="1208"/>
                  </a:lnTo>
                  <a:lnTo>
                    <a:pt x="16319" y="1216"/>
                  </a:lnTo>
                  <a:lnTo>
                    <a:pt x="16323" y="1221"/>
                  </a:lnTo>
                  <a:lnTo>
                    <a:pt x="16328" y="1222"/>
                  </a:lnTo>
                  <a:lnTo>
                    <a:pt x="16332" y="1217"/>
                  </a:lnTo>
                  <a:lnTo>
                    <a:pt x="16340" y="1191"/>
                  </a:lnTo>
                  <a:lnTo>
                    <a:pt x="16344" y="1170"/>
                  </a:lnTo>
                  <a:lnTo>
                    <a:pt x="16348" y="1145"/>
                  </a:lnTo>
                  <a:lnTo>
                    <a:pt x="16352" y="1117"/>
                  </a:lnTo>
                  <a:lnTo>
                    <a:pt x="16356" y="1086"/>
                  </a:lnTo>
                  <a:lnTo>
                    <a:pt x="16361" y="1054"/>
                  </a:lnTo>
                  <a:lnTo>
                    <a:pt x="16365" y="1022"/>
                  </a:lnTo>
                  <a:lnTo>
                    <a:pt x="16369" y="991"/>
                  </a:lnTo>
                  <a:lnTo>
                    <a:pt x="16373" y="961"/>
                  </a:lnTo>
                  <a:lnTo>
                    <a:pt x="16377" y="934"/>
                  </a:lnTo>
                  <a:lnTo>
                    <a:pt x="16381" y="911"/>
                  </a:lnTo>
                  <a:lnTo>
                    <a:pt x="16385" y="892"/>
                  </a:lnTo>
                  <a:lnTo>
                    <a:pt x="16389" y="876"/>
                  </a:lnTo>
                  <a:lnTo>
                    <a:pt x="16394" y="865"/>
                  </a:lnTo>
                  <a:lnTo>
                    <a:pt x="16402" y="856"/>
                  </a:lnTo>
                  <a:lnTo>
                    <a:pt x="16406" y="856"/>
                  </a:lnTo>
                  <a:lnTo>
                    <a:pt x="16410" y="860"/>
                  </a:lnTo>
                  <a:lnTo>
                    <a:pt x="16414" y="867"/>
                  </a:lnTo>
                  <a:lnTo>
                    <a:pt x="16418" y="876"/>
                  </a:lnTo>
                  <a:lnTo>
                    <a:pt x="16422" y="886"/>
                  </a:lnTo>
                  <a:lnTo>
                    <a:pt x="16427" y="898"/>
                  </a:lnTo>
                  <a:lnTo>
                    <a:pt x="16431" y="911"/>
                  </a:lnTo>
                  <a:lnTo>
                    <a:pt x="16435" y="924"/>
                  </a:lnTo>
                  <a:lnTo>
                    <a:pt x="16439" y="936"/>
                  </a:lnTo>
                  <a:lnTo>
                    <a:pt x="16443" y="949"/>
                  </a:lnTo>
                  <a:lnTo>
                    <a:pt x="16447" y="960"/>
                  </a:lnTo>
                  <a:lnTo>
                    <a:pt x="16451" y="969"/>
                  </a:lnTo>
                  <a:lnTo>
                    <a:pt x="16455" y="977"/>
                  </a:lnTo>
                  <a:lnTo>
                    <a:pt x="16464" y="987"/>
                  </a:lnTo>
                  <a:lnTo>
                    <a:pt x="16468" y="988"/>
                  </a:lnTo>
                  <a:lnTo>
                    <a:pt x="16472" y="987"/>
                  </a:lnTo>
                  <a:lnTo>
                    <a:pt x="16476" y="983"/>
                  </a:lnTo>
                  <a:lnTo>
                    <a:pt x="16480" y="977"/>
                  </a:lnTo>
                  <a:lnTo>
                    <a:pt x="16484" y="969"/>
                  </a:lnTo>
                  <a:lnTo>
                    <a:pt x="16488" y="959"/>
                  </a:lnTo>
                  <a:lnTo>
                    <a:pt x="16493" y="949"/>
                  </a:lnTo>
                  <a:lnTo>
                    <a:pt x="16497" y="938"/>
                  </a:lnTo>
                  <a:lnTo>
                    <a:pt x="16501" y="928"/>
                  </a:lnTo>
                  <a:lnTo>
                    <a:pt x="16505" y="920"/>
                  </a:lnTo>
                  <a:lnTo>
                    <a:pt x="16509" y="913"/>
                  </a:lnTo>
                  <a:lnTo>
                    <a:pt x="16513" y="909"/>
                  </a:lnTo>
                  <a:lnTo>
                    <a:pt x="16517" y="909"/>
                  </a:lnTo>
                  <a:lnTo>
                    <a:pt x="16522" y="913"/>
                  </a:lnTo>
                  <a:lnTo>
                    <a:pt x="16526" y="921"/>
                  </a:lnTo>
                  <a:lnTo>
                    <a:pt x="16534" y="947"/>
                  </a:lnTo>
                  <a:lnTo>
                    <a:pt x="16538" y="965"/>
                  </a:lnTo>
                  <a:lnTo>
                    <a:pt x="16542" y="985"/>
                  </a:lnTo>
                  <a:lnTo>
                    <a:pt x="16546" y="1004"/>
                  </a:lnTo>
                  <a:lnTo>
                    <a:pt x="16550" y="1022"/>
                  </a:lnTo>
                  <a:lnTo>
                    <a:pt x="16555" y="1038"/>
                  </a:lnTo>
                  <a:lnTo>
                    <a:pt x="16559" y="1050"/>
                  </a:lnTo>
                  <a:lnTo>
                    <a:pt x="16563" y="1057"/>
                  </a:lnTo>
                  <a:lnTo>
                    <a:pt x="16567" y="1058"/>
                  </a:lnTo>
                  <a:lnTo>
                    <a:pt x="16571" y="1053"/>
                  </a:lnTo>
                  <a:lnTo>
                    <a:pt x="16575" y="1042"/>
                  </a:lnTo>
                  <a:lnTo>
                    <a:pt x="16579" y="1025"/>
                  </a:lnTo>
                  <a:lnTo>
                    <a:pt x="16583" y="1005"/>
                  </a:lnTo>
                  <a:lnTo>
                    <a:pt x="16588" y="982"/>
                  </a:lnTo>
                  <a:lnTo>
                    <a:pt x="16596" y="932"/>
                  </a:lnTo>
                  <a:lnTo>
                    <a:pt x="16600" y="909"/>
                  </a:lnTo>
                  <a:lnTo>
                    <a:pt x="16604" y="889"/>
                  </a:lnTo>
                  <a:lnTo>
                    <a:pt x="16608" y="873"/>
                  </a:lnTo>
                  <a:lnTo>
                    <a:pt x="16612" y="862"/>
                  </a:lnTo>
                  <a:lnTo>
                    <a:pt x="16616" y="855"/>
                  </a:lnTo>
                  <a:lnTo>
                    <a:pt x="16621" y="853"/>
                  </a:lnTo>
                  <a:lnTo>
                    <a:pt x="16625" y="855"/>
                  </a:lnTo>
                  <a:lnTo>
                    <a:pt x="16629" y="861"/>
                  </a:lnTo>
                  <a:lnTo>
                    <a:pt x="16633" y="869"/>
                  </a:lnTo>
                  <a:lnTo>
                    <a:pt x="16637" y="880"/>
                  </a:lnTo>
                  <a:lnTo>
                    <a:pt x="16641" y="890"/>
                  </a:lnTo>
                  <a:lnTo>
                    <a:pt x="16645" y="901"/>
                  </a:lnTo>
                  <a:lnTo>
                    <a:pt x="16649" y="911"/>
                  </a:lnTo>
                  <a:lnTo>
                    <a:pt x="16658" y="925"/>
                  </a:lnTo>
                  <a:lnTo>
                    <a:pt x="16662" y="929"/>
                  </a:lnTo>
                  <a:lnTo>
                    <a:pt x="16666" y="931"/>
                  </a:lnTo>
                  <a:lnTo>
                    <a:pt x="16670" y="932"/>
                  </a:lnTo>
                  <a:lnTo>
                    <a:pt x="16674" y="931"/>
                  </a:lnTo>
                  <a:lnTo>
                    <a:pt x="16678" y="929"/>
                  </a:lnTo>
                  <a:lnTo>
                    <a:pt x="16682" y="926"/>
                  </a:lnTo>
                  <a:lnTo>
                    <a:pt x="16687" y="923"/>
                  </a:lnTo>
                  <a:lnTo>
                    <a:pt x="16691" y="920"/>
                  </a:lnTo>
                  <a:lnTo>
                    <a:pt x="16695" y="917"/>
                  </a:lnTo>
                  <a:lnTo>
                    <a:pt x="16699" y="914"/>
                  </a:lnTo>
                  <a:lnTo>
                    <a:pt x="16703" y="910"/>
                  </a:lnTo>
                  <a:lnTo>
                    <a:pt x="16707" y="906"/>
                  </a:lnTo>
                  <a:lnTo>
                    <a:pt x="16711" y="900"/>
                  </a:lnTo>
                  <a:lnTo>
                    <a:pt x="16720" y="887"/>
                  </a:lnTo>
                  <a:lnTo>
                    <a:pt x="16724" y="880"/>
                  </a:lnTo>
                  <a:lnTo>
                    <a:pt x="16728" y="873"/>
                  </a:lnTo>
                  <a:lnTo>
                    <a:pt x="16732" y="866"/>
                  </a:lnTo>
                  <a:lnTo>
                    <a:pt x="16736" y="860"/>
                  </a:lnTo>
                  <a:lnTo>
                    <a:pt x="16740" y="856"/>
                  </a:lnTo>
                  <a:lnTo>
                    <a:pt x="16744" y="855"/>
                  </a:lnTo>
                  <a:lnTo>
                    <a:pt x="16748" y="857"/>
                  </a:lnTo>
                  <a:lnTo>
                    <a:pt x="16753" y="863"/>
                  </a:lnTo>
                  <a:lnTo>
                    <a:pt x="16757" y="872"/>
                  </a:lnTo>
                  <a:lnTo>
                    <a:pt x="16761" y="885"/>
                  </a:lnTo>
                  <a:lnTo>
                    <a:pt x="16765" y="901"/>
                  </a:lnTo>
                  <a:lnTo>
                    <a:pt x="16769" y="920"/>
                  </a:lnTo>
                  <a:lnTo>
                    <a:pt x="16773" y="940"/>
                  </a:lnTo>
                  <a:lnTo>
                    <a:pt x="16777" y="962"/>
                  </a:lnTo>
                  <a:lnTo>
                    <a:pt x="16781" y="983"/>
                  </a:lnTo>
                  <a:lnTo>
                    <a:pt x="16790" y="1019"/>
                  </a:lnTo>
                  <a:lnTo>
                    <a:pt x="16794" y="1032"/>
                  </a:lnTo>
                  <a:lnTo>
                    <a:pt x="16798" y="1041"/>
                  </a:lnTo>
                  <a:lnTo>
                    <a:pt x="16802" y="1045"/>
                  </a:lnTo>
                  <a:lnTo>
                    <a:pt x="16806" y="1044"/>
                  </a:lnTo>
                  <a:lnTo>
                    <a:pt x="16810" y="1039"/>
                  </a:lnTo>
                  <a:lnTo>
                    <a:pt x="16814" y="1029"/>
                  </a:lnTo>
                  <a:lnTo>
                    <a:pt x="16819" y="1015"/>
                  </a:lnTo>
                  <a:lnTo>
                    <a:pt x="16823" y="999"/>
                  </a:lnTo>
                  <a:lnTo>
                    <a:pt x="16827" y="983"/>
                  </a:lnTo>
                  <a:lnTo>
                    <a:pt x="16831" y="966"/>
                  </a:lnTo>
                  <a:lnTo>
                    <a:pt x="16835" y="952"/>
                  </a:lnTo>
                  <a:lnTo>
                    <a:pt x="16839" y="941"/>
                  </a:lnTo>
                  <a:lnTo>
                    <a:pt x="16843" y="935"/>
                  </a:lnTo>
                  <a:lnTo>
                    <a:pt x="16847" y="934"/>
                  </a:lnTo>
                  <a:lnTo>
                    <a:pt x="16852" y="938"/>
                  </a:lnTo>
                  <a:lnTo>
                    <a:pt x="16856" y="948"/>
                  </a:lnTo>
                  <a:lnTo>
                    <a:pt x="16860" y="963"/>
                  </a:lnTo>
                  <a:lnTo>
                    <a:pt x="16864" y="981"/>
                  </a:lnTo>
                  <a:lnTo>
                    <a:pt x="16868" y="1002"/>
                  </a:lnTo>
                  <a:lnTo>
                    <a:pt x="16872" y="1025"/>
                  </a:lnTo>
                  <a:lnTo>
                    <a:pt x="16876" y="1048"/>
                  </a:lnTo>
                  <a:lnTo>
                    <a:pt x="16880" y="1070"/>
                  </a:lnTo>
                  <a:lnTo>
                    <a:pt x="16885" y="1090"/>
                  </a:lnTo>
                  <a:lnTo>
                    <a:pt x="16889" y="1109"/>
                  </a:lnTo>
                  <a:lnTo>
                    <a:pt x="16893" y="1125"/>
                  </a:lnTo>
                  <a:lnTo>
                    <a:pt x="16897" y="1138"/>
                  </a:lnTo>
                  <a:lnTo>
                    <a:pt x="16901" y="1148"/>
                  </a:lnTo>
                  <a:lnTo>
                    <a:pt x="16905" y="1155"/>
                  </a:lnTo>
                  <a:lnTo>
                    <a:pt x="16913" y="1159"/>
                  </a:lnTo>
                  <a:lnTo>
                    <a:pt x="16918" y="1156"/>
                  </a:lnTo>
                  <a:lnTo>
                    <a:pt x="16922" y="1151"/>
                  </a:lnTo>
                  <a:lnTo>
                    <a:pt x="16926" y="1142"/>
                  </a:lnTo>
                  <a:lnTo>
                    <a:pt x="16930" y="1130"/>
                  </a:lnTo>
                  <a:lnTo>
                    <a:pt x="16934" y="1115"/>
                  </a:lnTo>
                  <a:lnTo>
                    <a:pt x="16938" y="1098"/>
                  </a:lnTo>
                  <a:lnTo>
                    <a:pt x="16942" y="1079"/>
                  </a:lnTo>
                  <a:lnTo>
                    <a:pt x="16946" y="1059"/>
                  </a:lnTo>
                  <a:lnTo>
                    <a:pt x="16951" y="1039"/>
                  </a:lnTo>
                  <a:lnTo>
                    <a:pt x="16955" y="1019"/>
                  </a:lnTo>
                  <a:lnTo>
                    <a:pt x="16959" y="1000"/>
                  </a:lnTo>
                  <a:lnTo>
                    <a:pt x="16963" y="982"/>
                  </a:lnTo>
                  <a:lnTo>
                    <a:pt x="16967" y="966"/>
                  </a:lnTo>
                  <a:lnTo>
                    <a:pt x="16971" y="952"/>
                  </a:lnTo>
                  <a:lnTo>
                    <a:pt x="16975" y="940"/>
                  </a:lnTo>
                  <a:lnTo>
                    <a:pt x="16984" y="922"/>
                  </a:lnTo>
                  <a:lnTo>
                    <a:pt x="16988" y="914"/>
                  </a:lnTo>
                  <a:lnTo>
                    <a:pt x="16992" y="908"/>
                  </a:lnTo>
                  <a:lnTo>
                    <a:pt x="16996" y="903"/>
                  </a:lnTo>
                  <a:lnTo>
                    <a:pt x="17000" y="898"/>
                  </a:lnTo>
                  <a:lnTo>
                    <a:pt x="17004" y="893"/>
                  </a:lnTo>
                  <a:lnTo>
                    <a:pt x="17008" y="889"/>
                  </a:lnTo>
                  <a:lnTo>
                    <a:pt x="17012" y="886"/>
                  </a:lnTo>
                  <a:lnTo>
                    <a:pt x="17017" y="883"/>
                  </a:lnTo>
                  <a:lnTo>
                    <a:pt x="17021" y="882"/>
                  </a:lnTo>
                  <a:lnTo>
                    <a:pt x="17025" y="883"/>
                  </a:lnTo>
                  <a:lnTo>
                    <a:pt x="17029" y="886"/>
                  </a:lnTo>
                  <a:lnTo>
                    <a:pt x="17033" y="892"/>
                  </a:lnTo>
                  <a:lnTo>
                    <a:pt x="17037" y="902"/>
                  </a:lnTo>
                  <a:lnTo>
                    <a:pt x="17046" y="930"/>
                  </a:lnTo>
                  <a:lnTo>
                    <a:pt x="17050" y="947"/>
                  </a:lnTo>
                  <a:lnTo>
                    <a:pt x="17054" y="967"/>
                  </a:lnTo>
                  <a:lnTo>
                    <a:pt x="17058" y="987"/>
                  </a:lnTo>
                  <a:lnTo>
                    <a:pt x="17062" y="1007"/>
                  </a:lnTo>
                  <a:lnTo>
                    <a:pt x="17066" y="1025"/>
                  </a:lnTo>
                  <a:lnTo>
                    <a:pt x="17070" y="1042"/>
                  </a:lnTo>
                  <a:lnTo>
                    <a:pt x="17074" y="1055"/>
                  </a:lnTo>
                  <a:lnTo>
                    <a:pt x="17079" y="1065"/>
                  </a:lnTo>
                  <a:lnTo>
                    <a:pt x="17083" y="1073"/>
                  </a:lnTo>
                  <a:lnTo>
                    <a:pt x="17087" y="1077"/>
                  </a:lnTo>
                  <a:lnTo>
                    <a:pt x="17091" y="1080"/>
                  </a:lnTo>
                  <a:lnTo>
                    <a:pt x="17095" y="1081"/>
                  </a:lnTo>
                  <a:lnTo>
                    <a:pt x="17099" y="1082"/>
                  </a:lnTo>
                  <a:lnTo>
                    <a:pt x="17107" y="1083"/>
                  </a:lnTo>
                  <a:lnTo>
                    <a:pt x="17112" y="1084"/>
                  </a:lnTo>
                  <a:lnTo>
                    <a:pt x="17116" y="1085"/>
                  </a:lnTo>
                  <a:lnTo>
                    <a:pt x="17120" y="1086"/>
                  </a:lnTo>
                  <a:lnTo>
                    <a:pt x="17124" y="1087"/>
                  </a:lnTo>
                  <a:lnTo>
                    <a:pt x="17128" y="1085"/>
                  </a:lnTo>
                  <a:lnTo>
                    <a:pt x="17132" y="1082"/>
                  </a:lnTo>
                  <a:lnTo>
                    <a:pt x="17136" y="1075"/>
                  </a:lnTo>
                  <a:lnTo>
                    <a:pt x="17140" y="1064"/>
                  </a:lnTo>
                  <a:lnTo>
                    <a:pt x="17145" y="1050"/>
                  </a:lnTo>
                  <a:lnTo>
                    <a:pt x="17149" y="1032"/>
                  </a:lnTo>
                  <a:lnTo>
                    <a:pt x="17153" y="1011"/>
                  </a:lnTo>
                  <a:lnTo>
                    <a:pt x="17157" y="988"/>
                  </a:lnTo>
                  <a:lnTo>
                    <a:pt x="17161" y="964"/>
                  </a:lnTo>
                  <a:lnTo>
                    <a:pt x="17165" y="940"/>
                  </a:lnTo>
                  <a:lnTo>
                    <a:pt x="17169" y="917"/>
                  </a:lnTo>
                  <a:lnTo>
                    <a:pt x="17178" y="880"/>
                  </a:lnTo>
                  <a:lnTo>
                    <a:pt x="17182" y="867"/>
                  </a:lnTo>
                  <a:lnTo>
                    <a:pt x="17186" y="859"/>
                  </a:lnTo>
                  <a:lnTo>
                    <a:pt x="17190" y="855"/>
                  </a:lnTo>
                  <a:lnTo>
                    <a:pt x="17194" y="857"/>
                  </a:lnTo>
                  <a:lnTo>
                    <a:pt x="17198" y="862"/>
                  </a:lnTo>
                  <a:lnTo>
                    <a:pt x="17202" y="871"/>
                  </a:lnTo>
                  <a:lnTo>
                    <a:pt x="17207" y="882"/>
                  </a:lnTo>
                  <a:lnTo>
                    <a:pt x="17211" y="895"/>
                  </a:lnTo>
                  <a:lnTo>
                    <a:pt x="17215" y="907"/>
                  </a:lnTo>
                  <a:lnTo>
                    <a:pt x="17219" y="919"/>
                  </a:lnTo>
                  <a:lnTo>
                    <a:pt x="17223" y="928"/>
                  </a:lnTo>
                  <a:lnTo>
                    <a:pt x="17227" y="934"/>
                  </a:lnTo>
                  <a:lnTo>
                    <a:pt x="17231" y="937"/>
                  </a:lnTo>
                  <a:lnTo>
                    <a:pt x="17240" y="933"/>
                  </a:lnTo>
                  <a:lnTo>
                    <a:pt x="17244" y="926"/>
                  </a:lnTo>
                  <a:lnTo>
                    <a:pt x="17248" y="917"/>
                  </a:lnTo>
                  <a:lnTo>
                    <a:pt x="17252" y="907"/>
                  </a:lnTo>
                  <a:lnTo>
                    <a:pt x="17256" y="896"/>
                  </a:lnTo>
                  <a:lnTo>
                    <a:pt x="17260" y="886"/>
                  </a:lnTo>
                  <a:lnTo>
                    <a:pt x="17264" y="877"/>
                  </a:lnTo>
                  <a:lnTo>
                    <a:pt x="17268" y="870"/>
                  </a:lnTo>
                  <a:lnTo>
                    <a:pt x="17273" y="867"/>
                  </a:lnTo>
                  <a:lnTo>
                    <a:pt x="17277" y="866"/>
                  </a:lnTo>
                  <a:lnTo>
                    <a:pt x="17281" y="869"/>
                  </a:lnTo>
                  <a:lnTo>
                    <a:pt x="17285" y="875"/>
                  </a:lnTo>
                  <a:lnTo>
                    <a:pt x="17289" y="884"/>
                  </a:lnTo>
                  <a:lnTo>
                    <a:pt x="17293" y="895"/>
                  </a:lnTo>
                  <a:lnTo>
                    <a:pt x="17301" y="921"/>
                  </a:lnTo>
                  <a:lnTo>
                    <a:pt x="17306" y="933"/>
                  </a:lnTo>
                  <a:lnTo>
                    <a:pt x="17310" y="945"/>
                  </a:lnTo>
                  <a:lnTo>
                    <a:pt x="17314" y="956"/>
                  </a:lnTo>
                  <a:lnTo>
                    <a:pt x="17318" y="964"/>
                  </a:lnTo>
                  <a:lnTo>
                    <a:pt x="17322" y="971"/>
                  </a:lnTo>
                  <a:lnTo>
                    <a:pt x="17326" y="976"/>
                  </a:lnTo>
                  <a:lnTo>
                    <a:pt x="17330" y="980"/>
                  </a:lnTo>
                  <a:lnTo>
                    <a:pt x="17334" y="982"/>
                  </a:lnTo>
                  <a:lnTo>
                    <a:pt x="17339" y="983"/>
                  </a:lnTo>
                  <a:lnTo>
                    <a:pt x="17343" y="983"/>
                  </a:lnTo>
                  <a:lnTo>
                    <a:pt x="17347" y="984"/>
                  </a:lnTo>
                  <a:lnTo>
                    <a:pt x="17351" y="985"/>
                  </a:lnTo>
                  <a:lnTo>
                    <a:pt x="17355" y="987"/>
                  </a:lnTo>
                  <a:lnTo>
                    <a:pt x="17363" y="993"/>
                  </a:lnTo>
                  <a:lnTo>
                    <a:pt x="17367" y="998"/>
                  </a:lnTo>
                  <a:lnTo>
                    <a:pt x="17372" y="1004"/>
                  </a:lnTo>
                  <a:lnTo>
                    <a:pt x="17376" y="1011"/>
                  </a:lnTo>
                  <a:lnTo>
                    <a:pt x="17380" y="1020"/>
                  </a:lnTo>
                  <a:lnTo>
                    <a:pt x="17384" y="1030"/>
                  </a:lnTo>
                  <a:lnTo>
                    <a:pt x="17388" y="1040"/>
                  </a:lnTo>
                  <a:lnTo>
                    <a:pt x="17392" y="1051"/>
                  </a:lnTo>
                  <a:lnTo>
                    <a:pt x="17396" y="1061"/>
                  </a:lnTo>
                  <a:lnTo>
                    <a:pt x="17401" y="1071"/>
                  </a:lnTo>
                  <a:lnTo>
                    <a:pt x="17405" y="1079"/>
                  </a:lnTo>
                  <a:lnTo>
                    <a:pt x="17409" y="1086"/>
                  </a:lnTo>
                  <a:lnTo>
                    <a:pt x="17413" y="1089"/>
                  </a:lnTo>
                  <a:lnTo>
                    <a:pt x="17417" y="1090"/>
                  </a:lnTo>
                  <a:lnTo>
                    <a:pt x="17421" y="1088"/>
                  </a:lnTo>
                  <a:lnTo>
                    <a:pt x="17425" y="1082"/>
                  </a:lnTo>
                  <a:lnTo>
                    <a:pt x="17434" y="1064"/>
                  </a:lnTo>
                  <a:lnTo>
                    <a:pt x="17438" y="1052"/>
                  </a:lnTo>
                  <a:lnTo>
                    <a:pt x="17442" y="1039"/>
                  </a:lnTo>
                  <a:lnTo>
                    <a:pt x="17446" y="1026"/>
                  </a:lnTo>
                  <a:lnTo>
                    <a:pt x="17450" y="1014"/>
                  </a:lnTo>
                  <a:lnTo>
                    <a:pt x="17454" y="1003"/>
                  </a:lnTo>
                  <a:lnTo>
                    <a:pt x="17458" y="994"/>
                  </a:lnTo>
                  <a:lnTo>
                    <a:pt x="17462" y="986"/>
                  </a:lnTo>
                  <a:lnTo>
                    <a:pt x="17467" y="980"/>
                  </a:lnTo>
                  <a:lnTo>
                    <a:pt x="17471" y="976"/>
                  </a:lnTo>
                  <a:lnTo>
                    <a:pt x="17475" y="974"/>
                  </a:lnTo>
                  <a:lnTo>
                    <a:pt x="17479" y="973"/>
                  </a:lnTo>
                  <a:lnTo>
                    <a:pt x="17483" y="973"/>
                  </a:lnTo>
                  <a:lnTo>
                    <a:pt x="17487" y="973"/>
                  </a:lnTo>
                  <a:lnTo>
                    <a:pt x="17495" y="975"/>
                  </a:lnTo>
                  <a:lnTo>
                    <a:pt x="17500" y="975"/>
                  </a:lnTo>
                  <a:lnTo>
                    <a:pt x="17504" y="976"/>
                  </a:lnTo>
                  <a:lnTo>
                    <a:pt x="17508" y="975"/>
                  </a:lnTo>
                  <a:lnTo>
                    <a:pt x="17512" y="974"/>
                  </a:lnTo>
                  <a:lnTo>
                    <a:pt x="17516" y="972"/>
                  </a:lnTo>
                  <a:lnTo>
                    <a:pt x="17520" y="970"/>
                  </a:lnTo>
                  <a:lnTo>
                    <a:pt x="17524" y="966"/>
                  </a:lnTo>
                  <a:lnTo>
                    <a:pt x="17528" y="962"/>
                  </a:lnTo>
                  <a:lnTo>
                    <a:pt x="17533" y="958"/>
                  </a:lnTo>
                  <a:lnTo>
                    <a:pt x="17537" y="953"/>
                  </a:lnTo>
                  <a:lnTo>
                    <a:pt x="17541" y="947"/>
                  </a:lnTo>
                  <a:lnTo>
                    <a:pt x="17545" y="941"/>
                  </a:lnTo>
                  <a:lnTo>
                    <a:pt x="17549" y="935"/>
                  </a:lnTo>
                  <a:lnTo>
                    <a:pt x="17557" y="922"/>
                  </a:lnTo>
                  <a:lnTo>
                    <a:pt x="17562" y="916"/>
                  </a:lnTo>
                  <a:lnTo>
                    <a:pt x="17566" y="911"/>
                  </a:lnTo>
                  <a:lnTo>
                    <a:pt x="17570" y="908"/>
                  </a:lnTo>
                  <a:lnTo>
                    <a:pt x="17574" y="907"/>
                  </a:lnTo>
                  <a:lnTo>
                    <a:pt x="17578" y="908"/>
                  </a:lnTo>
                  <a:lnTo>
                    <a:pt x="17582" y="912"/>
                  </a:lnTo>
                  <a:lnTo>
                    <a:pt x="17586" y="919"/>
                  </a:lnTo>
                  <a:lnTo>
                    <a:pt x="17590" y="930"/>
                  </a:lnTo>
                  <a:lnTo>
                    <a:pt x="17595" y="943"/>
                  </a:lnTo>
                  <a:lnTo>
                    <a:pt x="17599" y="958"/>
                  </a:lnTo>
                  <a:lnTo>
                    <a:pt x="17603" y="974"/>
                  </a:lnTo>
                  <a:lnTo>
                    <a:pt x="17607" y="991"/>
                  </a:lnTo>
                  <a:lnTo>
                    <a:pt x="17611" y="1008"/>
                  </a:lnTo>
                  <a:lnTo>
                    <a:pt x="17615" y="1023"/>
                  </a:lnTo>
                  <a:lnTo>
                    <a:pt x="17619" y="1036"/>
                  </a:lnTo>
                  <a:lnTo>
                    <a:pt x="17628" y="1053"/>
                  </a:lnTo>
                  <a:lnTo>
                    <a:pt x="17632" y="1054"/>
                  </a:lnTo>
                  <a:lnTo>
                    <a:pt x="17636" y="1051"/>
                  </a:lnTo>
                  <a:lnTo>
                    <a:pt x="17640" y="1043"/>
                  </a:lnTo>
                  <a:lnTo>
                    <a:pt x="17644" y="1031"/>
                  </a:lnTo>
                  <a:lnTo>
                    <a:pt x="17648" y="1014"/>
                  </a:lnTo>
                  <a:lnTo>
                    <a:pt x="17652" y="994"/>
                  </a:lnTo>
                  <a:lnTo>
                    <a:pt x="17656" y="972"/>
                  </a:lnTo>
                  <a:lnTo>
                    <a:pt x="17661" y="949"/>
                  </a:lnTo>
                  <a:lnTo>
                    <a:pt x="17665" y="925"/>
                  </a:lnTo>
                  <a:lnTo>
                    <a:pt x="17669" y="903"/>
                  </a:lnTo>
                  <a:lnTo>
                    <a:pt x="17673" y="884"/>
                  </a:lnTo>
                  <a:lnTo>
                    <a:pt x="17677" y="867"/>
                  </a:lnTo>
                  <a:lnTo>
                    <a:pt x="17681" y="856"/>
                  </a:lnTo>
                  <a:lnTo>
                    <a:pt x="17689" y="848"/>
                  </a:lnTo>
                  <a:lnTo>
                    <a:pt x="17694" y="852"/>
                  </a:lnTo>
                  <a:lnTo>
                    <a:pt x="17698" y="861"/>
                  </a:lnTo>
                  <a:lnTo>
                    <a:pt x="17702" y="875"/>
                  </a:lnTo>
                  <a:lnTo>
                    <a:pt x="17706" y="893"/>
                  </a:lnTo>
                  <a:lnTo>
                    <a:pt x="17710" y="913"/>
                  </a:lnTo>
                  <a:lnTo>
                    <a:pt x="17714" y="934"/>
                  </a:lnTo>
                  <a:lnTo>
                    <a:pt x="17718" y="956"/>
                  </a:lnTo>
                  <a:lnTo>
                    <a:pt x="17723" y="977"/>
                  </a:lnTo>
                  <a:lnTo>
                    <a:pt x="17727" y="997"/>
                  </a:lnTo>
                  <a:lnTo>
                    <a:pt x="17731" y="1016"/>
                  </a:lnTo>
                  <a:lnTo>
                    <a:pt x="17735" y="1033"/>
                  </a:lnTo>
                  <a:lnTo>
                    <a:pt x="17739" y="1050"/>
                  </a:lnTo>
                  <a:lnTo>
                    <a:pt x="17743" y="1067"/>
                  </a:lnTo>
                  <a:lnTo>
                    <a:pt x="17751" y="1107"/>
                  </a:lnTo>
                  <a:lnTo>
                    <a:pt x="17756" y="1132"/>
                  </a:lnTo>
                  <a:lnTo>
                    <a:pt x="17760" y="1163"/>
                  </a:lnTo>
                  <a:lnTo>
                    <a:pt x="17764" y="1201"/>
                  </a:lnTo>
                  <a:lnTo>
                    <a:pt x="17768" y="1245"/>
                  </a:lnTo>
                  <a:lnTo>
                    <a:pt x="17772" y="1296"/>
                  </a:lnTo>
                  <a:lnTo>
                    <a:pt x="17776" y="1353"/>
                  </a:lnTo>
                  <a:lnTo>
                    <a:pt x="17780" y="1415"/>
                  </a:lnTo>
                  <a:lnTo>
                    <a:pt x="17784" y="1478"/>
                  </a:lnTo>
                  <a:lnTo>
                    <a:pt x="17789" y="1541"/>
                  </a:lnTo>
                  <a:lnTo>
                    <a:pt x="17793" y="1599"/>
                  </a:lnTo>
                  <a:lnTo>
                    <a:pt x="17797" y="1651"/>
                  </a:lnTo>
                  <a:lnTo>
                    <a:pt x="17801" y="1693"/>
                  </a:lnTo>
                  <a:lnTo>
                    <a:pt x="17805" y="1722"/>
                  </a:lnTo>
                  <a:lnTo>
                    <a:pt x="17809" y="1736"/>
                  </a:lnTo>
                  <a:lnTo>
                    <a:pt x="17813" y="1732"/>
                  </a:lnTo>
                  <a:lnTo>
                    <a:pt x="17822" y="1666"/>
                  </a:lnTo>
                  <a:lnTo>
                    <a:pt x="17826" y="1605"/>
                  </a:lnTo>
                  <a:lnTo>
                    <a:pt x="17830" y="1524"/>
                  </a:lnTo>
                  <a:lnTo>
                    <a:pt x="17834" y="1427"/>
                  </a:lnTo>
                  <a:lnTo>
                    <a:pt x="17838" y="1315"/>
                  </a:lnTo>
                  <a:lnTo>
                    <a:pt x="17842" y="1191"/>
                  </a:lnTo>
                  <a:lnTo>
                    <a:pt x="17846" y="1060"/>
                  </a:lnTo>
                  <a:lnTo>
                    <a:pt x="17850" y="923"/>
                  </a:lnTo>
                  <a:lnTo>
                    <a:pt x="17855" y="785"/>
                  </a:lnTo>
                  <a:lnTo>
                    <a:pt x="17859" y="649"/>
                  </a:lnTo>
                  <a:lnTo>
                    <a:pt x="17863" y="519"/>
                  </a:lnTo>
                  <a:lnTo>
                    <a:pt x="17867" y="398"/>
                  </a:lnTo>
                  <a:lnTo>
                    <a:pt x="17871" y="290"/>
                  </a:lnTo>
                  <a:lnTo>
                    <a:pt x="17875" y="197"/>
                  </a:lnTo>
                  <a:lnTo>
                    <a:pt x="17883" y="61"/>
                  </a:lnTo>
                  <a:lnTo>
                    <a:pt x="17888" y="22"/>
                  </a:lnTo>
                  <a:lnTo>
                    <a:pt x="17892" y="2"/>
                  </a:lnTo>
                  <a:lnTo>
                    <a:pt x="17896" y="0"/>
                  </a:lnTo>
                  <a:lnTo>
                    <a:pt x="17900" y="16"/>
                  </a:lnTo>
                  <a:lnTo>
                    <a:pt x="17904" y="47"/>
                  </a:lnTo>
                  <a:lnTo>
                    <a:pt x="17908" y="91"/>
                  </a:lnTo>
                  <a:lnTo>
                    <a:pt x="17912" y="147"/>
                  </a:lnTo>
                  <a:lnTo>
                    <a:pt x="17917" y="212"/>
                  </a:lnTo>
                  <a:lnTo>
                    <a:pt x="17921" y="282"/>
                  </a:lnTo>
                  <a:lnTo>
                    <a:pt x="17925" y="356"/>
                  </a:lnTo>
                  <a:lnTo>
                    <a:pt x="17929" y="431"/>
                  </a:lnTo>
                  <a:lnTo>
                    <a:pt x="17933" y="506"/>
                  </a:lnTo>
                  <a:lnTo>
                    <a:pt x="17937" y="578"/>
                  </a:lnTo>
                  <a:lnTo>
                    <a:pt x="17945" y="710"/>
                  </a:lnTo>
                  <a:lnTo>
                    <a:pt x="17950" y="768"/>
                  </a:lnTo>
                  <a:lnTo>
                    <a:pt x="17954" y="820"/>
                  </a:lnTo>
                  <a:lnTo>
                    <a:pt x="17958" y="865"/>
                  </a:lnTo>
                  <a:lnTo>
                    <a:pt x="17962" y="903"/>
                  </a:lnTo>
                  <a:lnTo>
                    <a:pt x="17966" y="934"/>
                  </a:lnTo>
                  <a:lnTo>
                    <a:pt x="17970" y="958"/>
                  </a:lnTo>
                  <a:lnTo>
                    <a:pt x="17974" y="977"/>
                  </a:lnTo>
                  <a:lnTo>
                    <a:pt x="17978" y="989"/>
                  </a:lnTo>
                  <a:lnTo>
                    <a:pt x="17983" y="996"/>
                  </a:lnTo>
                  <a:lnTo>
                    <a:pt x="17987" y="997"/>
                  </a:lnTo>
                  <a:lnTo>
                    <a:pt x="17991" y="995"/>
                  </a:lnTo>
                  <a:lnTo>
                    <a:pt x="17995" y="988"/>
                  </a:lnTo>
                  <a:lnTo>
                    <a:pt x="17999" y="980"/>
                  </a:lnTo>
                  <a:lnTo>
                    <a:pt x="18007" y="957"/>
                  </a:lnTo>
                  <a:lnTo>
                    <a:pt x="18011" y="945"/>
                  </a:lnTo>
                  <a:lnTo>
                    <a:pt x="18016" y="933"/>
                  </a:lnTo>
                  <a:lnTo>
                    <a:pt x="18020" y="922"/>
                  </a:lnTo>
                  <a:lnTo>
                    <a:pt x="18024" y="913"/>
                  </a:lnTo>
                  <a:lnTo>
                    <a:pt x="18028" y="905"/>
                  </a:lnTo>
                  <a:lnTo>
                    <a:pt x="18032" y="899"/>
                  </a:lnTo>
                  <a:lnTo>
                    <a:pt x="18036" y="896"/>
                  </a:lnTo>
                  <a:lnTo>
                    <a:pt x="18040" y="894"/>
                  </a:lnTo>
                  <a:lnTo>
                    <a:pt x="18044" y="895"/>
                  </a:lnTo>
                  <a:lnTo>
                    <a:pt x="18049" y="898"/>
                  </a:lnTo>
                  <a:lnTo>
                    <a:pt x="18053" y="903"/>
                  </a:lnTo>
                  <a:lnTo>
                    <a:pt x="18057" y="910"/>
                  </a:lnTo>
                  <a:lnTo>
                    <a:pt x="18061" y="919"/>
                  </a:lnTo>
                  <a:lnTo>
                    <a:pt x="18065" y="930"/>
                  </a:lnTo>
                  <a:lnTo>
                    <a:pt x="18069" y="942"/>
                  </a:lnTo>
                  <a:lnTo>
                    <a:pt x="18078" y="972"/>
                  </a:lnTo>
                  <a:lnTo>
                    <a:pt x="18082" y="989"/>
                  </a:lnTo>
                  <a:lnTo>
                    <a:pt x="18086" y="1007"/>
                  </a:lnTo>
                  <a:lnTo>
                    <a:pt x="18090" y="1026"/>
                  </a:lnTo>
                  <a:lnTo>
                    <a:pt x="18094" y="1044"/>
                  </a:lnTo>
                  <a:lnTo>
                    <a:pt x="18098" y="1062"/>
                  </a:lnTo>
                  <a:lnTo>
                    <a:pt x="18102" y="1079"/>
                  </a:lnTo>
                  <a:lnTo>
                    <a:pt x="18106" y="1094"/>
                  </a:lnTo>
                  <a:lnTo>
                    <a:pt x="18111" y="1106"/>
                  </a:lnTo>
                  <a:lnTo>
                    <a:pt x="18115" y="1115"/>
                  </a:lnTo>
                  <a:lnTo>
                    <a:pt x="18119" y="1121"/>
                  </a:lnTo>
                  <a:lnTo>
                    <a:pt x="18123" y="1124"/>
                  </a:lnTo>
                  <a:lnTo>
                    <a:pt x="18127" y="1122"/>
                  </a:lnTo>
                  <a:lnTo>
                    <a:pt x="18131" y="1118"/>
                  </a:lnTo>
                  <a:lnTo>
                    <a:pt x="18139" y="1101"/>
                  </a:lnTo>
                  <a:lnTo>
                    <a:pt x="18144" y="1091"/>
                  </a:lnTo>
                  <a:lnTo>
                    <a:pt x="18148" y="1079"/>
                  </a:lnTo>
                  <a:lnTo>
                    <a:pt x="18152" y="1069"/>
                  </a:lnTo>
                  <a:lnTo>
                    <a:pt x="18156" y="1059"/>
                  </a:lnTo>
                  <a:lnTo>
                    <a:pt x="18160" y="1052"/>
                  </a:lnTo>
                  <a:lnTo>
                    <a:pt x="18164" y="1048"/>
                  </a:lnTo>
                  <a:lnTo>
                    <a:pt x="18168" y="1048"/>
                  </a:lnTo>
                  <a:lnTo>
                    <a:pt x="18172" y="1050"/>
                  </a:lnTo>
                  <a:lnTo>
                    <a:pt x="18177" y="1056"/>
                  </a:lnTo>
                  <a:lnTo>
                    <a:pt x="18181" y="1065"/>
                  </a:lnTo>
                  <a:lnTo>
                    <a:pt x="18185" y="1076"/>
                  </a:lnTo>
                  <a:lnTo>
                    <a:pt x="18189" y="1088"/>
                  </a:lnTo>
                  <a:lnTo>
                    <a:pt x="18193" y="1100"/>
                  </a:lnTo>
                  <a:lnTo>
                    <a:pt x="18201" y="1121"/>
                  </a:lnTo>
                  <a:lnTo>
                    <a:pt x="18205" y="1127"/>
                  </a:lnTo>
                  <a:lnTo>
                    <a:pt x="18210" y="1131"/>
                  </a:lnTo>
                  <a:lnTo>
                    <a:pt x="18214" y="1130"/>
                  </a:lnTo>
                  <a:lnTo>
                    <a:pt x="18218" y="1127"/>
                  </a:lnTo>
                  <a:lnTo>
                    <a:pt x="18222" y="1120"/>
                  </a:lnTo>
                  <a:lnTo>
                    <a:pt x="18226" y="1110"/>
                  </a:lnTo>
                  <a:lnTo>
                    <a:pt x="18230" y="1098"/>
                  </a:lnTo>
                  <a:lnTo>
                    <a:pt x="18234" y="1084"/>
                  </a:lnTo>
                  <a:lnTo>
                    <a:pt x="18239" y="1070"/>
                  </a:lnTo>
                  <a:lnTo>
                    <a:pt x="18243" y="1055"/>
                  </a:lnTo>
                  <a:lnTo>
                    <a:pt x="18247" y="1041"/>
                  </a:lnTo>
                  <a:lnTo>
                    <a:pt x="18251" y="1027"/>
                  </a:lnTo>
                  <a:lnTo>
                    <a:pt x="18255" y="1014"/>
                  </a:lnTo>
                  <a:lnTo>
                    <a:pt x="18259" y="1002"/>
                  </a:lnTo>
                  <a:lnTo>
                    <a:pt x="18263" y="990"/>
                  </a:lnTo>
                  <a:lnTo>
                    <a:pt x="18272" y="969"/>
                  </a:lnTo>
                  <a:lnTo>
                    <a:pt x="18276" y="959"/>
                  </a:lnTo>
                  <a:lnTo>
                    <a:pt x="18280" y="950"/>
                  </a:lnTo>
                  <a:lnTo>
                    <a:pt x="18284" y="943"/>
                  </a:lnTo>
                  <a:lnTo>
                    <a:pt x="18288" y="937"/>
                  </a:lnTo>
                  <a:lnTo>
                    <a:pt x="18292" y="932"/>
                  </a:lnTo>
                  <a:lnTo>
                    <a:pt x="18296" y="930"/>
                  </a:lnTo>
                  <a:lnTo>
                    <a:pt x="18300" y="931"/>
                  </a:lnTo>
                  <a:lnTo>
                    <a:pt x="18305" y="934"/>
                  </a:lnTo>
                  <a:lnTo>
                    <a:pt x="18309" y="939"/>
                  </a:lnTo>
                  <a:lnTo>
                    <a:pt x="18313" y="948"/>
                  </a:lnTo>
                  <a:lnTo>
                    <a:pt x="18317" y="960"/>
                  </a:lnTo>
                  <a:lnTo>
                    <a:pt x="18321" y="975"/>
                  </a:lnTo>
                  <a:lnTo>
                    <a:pt x="18325" y="991"/>
                  </a:lnTo>
                  <a:lnTo>
                    <a:pt x="18333" y="1028"/>
                  </a:lnTo>
                  <a:lnTo>
                    <a:pt x="18338" y="1047"/>
                  </a:lnTo>
                  <a:lnTo>
                    <a:pt x="18342" y="1065"/>
                  </a:lnTo>
                  <a:lnTo>
                    <a:pt x="18346" y="1081"/>
                  </a:lnTo>
                  <a:lnTo>
                    <a:pt x="18350" y="1094"/>
                  </a:lnTo>
                  <a:lnTo>
                    <a:pt x="18354" y="1104"/>
                  </a:lnTo>
                  <a:lnTo>
                    <a:pt x="18358" y="1109"/>
                  </a:lnTo>
                  <a:lnTo>
                    <a:pt x="18362" y="1110"/>
                  </a:lnTo>
                  <a:lnTo>
                    <a:pt x="18366" y="1106"/>
                  </a:lnTo>
                  <a:lnTo>
                    <a:pt x="18371" y="1097"/>
                  </a:lnTo>
                  <a:lnTo>
                    <a:pt x="18375" y="1084"/>
                  </a:lnTo>
                  <a:lnTo>
                    <a:pt x="18379" y="1067"/>
                  </a:lnTo>
                  <a:lnTo>
                    <a:pt x="18383" y="1047"/>
                  </a:lnTo>
                  <a:lnTo>
                    <a:pt x="18387" y="1024"/>
                  </a:lnTo>
                  <a:lnTo>
                    <a:pt x="18395" y="977"/>
                  </a:lnTo>
                  <a:lnTo>
                    <a:pt x="18399" y="956"/>
                  </a:lnTo>
                  <a:lnTo>
                    <a:pt x="18404" y="936"/>
                  </a:lnTo>
                  <a:lnTo>
                    <a:pt x="18408" y="921"/>
                  </a:lnTo>
                  <a:lnTo>
                    <a:pt x="18412" y="910"/>
                  </a:lnTo>
                  <a:lnTo>
                    <a:pt x="18416" y="903"/>
                  </a:lnTo>
                  <a:lnTo>
                    <a:pt x="18420" y="902"/>
                  </a:lnTo>
                  <a:lnTo>
                    <a:pt x="18424" y="906"/>
                  </a:lnTo>
                  <a:lnTo>
                    <a:pt x="18428" y="915"/>
                  </a:lnTo>
                  <a:lnTo>
                    <a:pt x="18433" y="928"/>
                  </a:lnTo>
                  <a:lnTo>
                    <a:pt x="18437" y="945"/>
                  </a:lnTo>
                  <a:lnTo>
                    <a:pt x="18441" y="964"/>
                  </a:lnTo>
                  <a:lnTo>
                    <a:pt x="18445" y="985"/>
                  </a:lnTo>
                  <a:lnTo>
                    <a:pt x="18449" y="1005"/>
                  </a:lnTo>
                  <a:lnTo>
                    <a:pt x="18457" y="1042"/>
                  </a:lnTo>
                  <a:lnTo>
                    <a:pt x="18461" y="1055"/>
                  </a:lnTo>
                  <a:lnTo>
                    <a:pt x="18466" y="1065"/>
                  </a:lnTo>
                  <a:lnTo>
                    <a:pt x="18470" y="1070"/>
                  </a:lnTo>
                  <a:lnTo>
                    <a:pt x="18474" y="1071"/>
                  </a:lnTo>
                  <a:lnTo>
                    <a:pt x="18478" y="1067"/>
                  </a:lnTo>
                  <a:lnTo>
                    <a:pt x="18482" y="1059"/>
                  </a:lnTo>
                  <a:lnTo>
                    <a:pt x="18486" y="1047"/>
                  </a:lnTo>
                  <a:lnTo>
                    <a:pt x="18490" y="1034"/>
                  </a:lnTo>
                  <a:lnTo>
                    <a:pt x="18494" y="1018"/>
                  </a:lnTo>
                  <a:lnTo>
                    <a:pt x="18499" y="1003"/>
                  </a:lnTo>
                  <a:lnTo>
                    <a:pt x="18503" y="989"/>
                  </a:lnTo>
                  <a:lnTo>
                    <a:pt x="18507" y="976"/>
                  </a:lnTo>
                  <a:lnTo>
                    <a:pt x="18511" y="967"/>
                  </a:lnTo>
                  <a:lnTo>
                    <a:pt x="18515" y="961"/>
                  </a:lnTo>
                  <a:lnTo>
                    <a:pt x="18519" y="959"/>
                  </a:lnTo>
                  <a:lnTo>
                    <a:pt x="18527" y="966"/>
                  </a:lnTo>
                  <a:lnTo>
                    <a:pt x="18532" y="975"/>
                  </a:lnTo>
                  <a:lnTo>
                    <a:pt x="18536" y="987"/>
                  </a:lnTo>
                  <a:lnTo>
                    <a:pt x="18540" y="1001"/>
                  </a:lnTo>
                  <a:lnTo>
                    <a:pt x="18544" y="1016"/>
                  </a:lnTo>
                  <a:lnTo>
                    <a:pt x="18548" y="1032"/>
                  </a:lnTo>
                  <a:lnTo>
                    <a:pt x="18552" y="1047"/>
                  </a:lnTo>
                  <a:lnTo>
                    <a:pt x="18556" y="1060"/>
                  </a:lnTo>
                  <a:lnTo>
                    <a:pt x="18560" y="1072"/>
                  </a:lnTo>
                  <a:lnTo>
                    <a:pt x="18565" y="1081"/>
                  </a:lnTo>
                  <a:lnTo>
                    <a:pt x="18569" y="1088"/>
                  </a:lnTo>
                  <a:lnTo>
                    <a:pt x="18573" y="1092"/>
                  </a:lnTo>
                  <a:lnTo>
                    <a:pt x="18577" y="1094"/>
                  </a:lnTo>
                  <a:lnTo>
                    <a:pt x="18581" y="1094"/>
                  </a:lnTo>
                  <a:lnTo>
                    <a:pt x="18589" y="1093"/>
                  </a:lnTo>
                  <a:lnTo>
                    <a:pt x="18594" y="1092"/>
                  </a:lnTo>
                  <a:lnTo>
                    <a:pt x="18598" y="1093"/>
                  </a:lnTo>
                  <a:lnTo>
                    <a:pt x="18602" y="1096"/>
                  </a:lnTo>
                  <a:lnTo>
                    <a:pt x="18606" y="1101"/>
                  </a:lnTo>
                  <a:lnTo>
                    <a:pt x="18610" y="1109"/>
                  </a:lnTo>
                  <a:lnTo>
                    <a:pt x="18614" y="1120"/>
                  </a:lnTo>
                  <a:lnTo>
                    <a:pt x="18618" y="1134"/>
                  </a:lnTo>
                  <a:lnTo>
                    <a:pt x="18622" y="1151"/>
                  </a:lnTo>
                  <a:lnTo>
                    <a:pt x="18627" y="1170"/>
                  </a:lnTo>
                  <a:lnTo>
                    <a:pt x="18631" y="1190"/>
                  </a:lnTo>
                  <a:lnTo>
                    <a:pt x="18635" y="1212"/>
                  </a:lnTo>
                  <a:lnTo>
                    <a:pt x="18639" y="1234"/>
                  </a:lnTo>
                  <a:lnTo>
                    <a:pt x="18643" y="1255"/>
                  </a:lnTo>
                  <a:lnTo>
                    <a:pt x="18651" y="1292"/>
                  </a:lnTo>
                  <a:lnTo>
                    <a:pt x="18655" y="1307"/>
                  </a:lnTo>
                  <a:lnTo>
                    <a:pt x="18660" y="1319"/>
                  </a:lnTo>
                  <a:lnTo>
                    <a:pt x="18664" y="1328"/>
                  </a:lnTo>
                  <a:lnTo>
                    <a:pt x="18668" y="1333"/>
                  </a:lnTo>
                  <a:lnTo>
                    <a:pt x="18672" y="1335"/>
                  </a:lnTo>
                  <a:lnTo>
                    <a:pt x="18676" y="1334"/>
                  </a:lnTo>
                  <a:lnTo>
                    <a:pt x="18680" y="1329"/>
                  </a:lnTo>
                  <a:lnTo>
                    <a:pt x="18684" y="1322"/>
                  </a:lnTo>
                  <a:lnTo>
                    <a:pt x="18688" y="1312"/>
                  </a:lnTo>
                  <a:lnTo>
                    <a:pt x="18693" y="1300"/>
                  </a:lnTo>
                  <a:lnTo>
                    <a:pt x="18697" y="1286"/>
                  </a:lnTo>
                  <a:lnTo>
                    <a:pt x="18701" y="1271"/>
                  </a:lnTo>
                  <a:lnTo>
                    <a:pt x="18705" y="1256"/>
                  </a:lnTo>
                  <a:lnTo>
                    <a:pt x="18709" y="1241"/>
                  </a:lnTo>
                  <a:lnTo>
                    <a:pt x="18713" y="1227"/>
                  </a:lnTo>
                  <a:lnTo>
                    <a:pt x="18721" y="1205"/>
                  </a:lnTo>
                  <a:lnTo>
                    <a:pt x="18726" y="1197"/>
                  </a:lnTo>
                  <a:lnTo>
                    <a:pt x="18730" y="1192"/>
                  </a:lnTo>
                  <a:lnTo>
                    <a:pt x="18734" y="1190"/>
                  </a:lnTo>
                  <a:lnTo>
                    <a:pt x="18738" y="1192"/>
                  </a:lnTo>
                  <a:lnTo>
                    <a:pt x="18742" y="1197"/>
                  </a:lnTo>
                  <a:lnTo>
                    <a:pt x="18746" y="1205"/>
                  </a:lnTo>
                  <a:lnTo>
                    <a:pt x="18750" y="1216"/>
                  </a:lnTo>
                  <a:lnTo>
                    <a:pt x="18755" y="1230"/>
                  </a:lnTo>
                  <a:lnTo>
                    <a:pt x="18759" y="1246"/>
                  </a:lnTo>
                  <a:lnTo>
                    <a:pt x="18763" y="1263"/>
                  </a:lnTo>
                  <a:lnTo>
                    <a:pt x="18767" y="1282"/>
                  </a:lnTo>
                  <a:lnTo>
                    <a:pt x="18771" y="1300"/>
                  </a:lnTo>
                  <a:lnTo>
                    <a:pt x="18775" y="1318"/>
                  </a:lnTo>
                  <a:lnTo>
                    <a:pt x="18783" y="1348"/>
                  </a:lnTo>
                  <a:lnTo>
                    <a:pt x="18788" y="1359"/>
                  </a:lnTo>
                  <a:lnTo>
                    <a:pt x="18792" y="1367"/>
                  </a:lnTo>
                  <a:lnTo>
                    <a:pt x="18796" y="1372"/>
                  </a:lnTo>
                  <a:lnTo>
                    <a:pt x="18800" y="1373"/>
                  </a:lnTo>
                  <a:lnTo>
                    <a:pt x="18804" y="1371"/>
                  </a:lnTo>
                  <a:lnTo>
                    <a:pt x="18808" y="1366"/>
                  </a:lnTo>
                  <a:lnTo>
                    <a:pt x="18812" y="1357"/>
                  </a:lnTo>
                  <a:lnTo>
                    <a:pt x="18816" y="1344"/>
                  </a:lnTo>
                  <a:lnTo>
                    <a:pt x="18821" y="1329"/>
                  </a:lnTo>
                  <a:lnTo>
                    <a:pt x="18825" y="1311"/>
                  </a:lnTo>
                  <a:lnTo>
                    <a:pt x="18829" y="1290"/>
                  </a:lnTo>
                  <a:lnTo>
                    <a:pt x="18833" y="1266"/>
                  </a:lnTo>
                  <a:lnTo>
                    <a:pt x="18837" y="1239"/>
                  </a:lnTo>
                  <a:lnTo>
                    <a:pt x="18845" y="1182"/>
                  </a:lnTo>
                  <a:lnTo>
                    <a:pt x="18849" y="1152"/>
                  </a:lnTo>
                  <a:lnTo>
                    <a:pt x="18854" y="1123"/>
                  </a:lnTo>
                  <a:lnTo>
                    <a:pt x="18858" y="1095"/>
                  </a:lnTo>
                  <a:lnTo>
                    <a:pt x="18862" y="1069"/>
                  </a:lnTo>
                  <a:lnTo>
                    <a:pt x="18866" y="1046"/>
                  </a:lnTo>
                  <a:lnTo>
                    <a:pt x="18870" y="1026"/>
                  </a:lnTo>
                  <a:lnTo>
                    <a:pt x="18874" y="1009"/>
                  </a:lnTo>
                  <a:lnTo>
                    <a:pt x="18878" y="995"/>
                  </a:lnTo>
                  <a:lnTo>
                    <a:pt x="18882" y="984"/>
                  </a:lnTo>
                  <a:lnTo>
                    <a:pt x="18887" y="975"/>
                  </a:lnTo>
                  <a:lnTo>
                    <a:pt x="18891" y="970"/>
                  </a:lnTo>
                  <a:lnTo>
                    <a:pt x="18895" y="966"/>
                  </a:lnTo>
                  <a:lnTo>
                    <a:pt x="18899" y="963"/>
                  </a:lnTo>
                  <a:lnTo>
                    <a:pt x="18903" y="963"/>
                  </a:lnTo>
                  <a:lnTo>
                    <a:pt x="18907" y="964"/>
                  </a:lnTo>
                  <a:lnTo>
                    <a:pt x="18915" y="969"/>
                  </a:lnTo>
                  <a:lnTo>
                    <a:pt x="18920" y="974"/>
                  </a:lnTo>
                  <a:lnTo>
                    <a:pt x="18924" y="979"/>
                  </a:lnTo>
                  <a:lnTo>
                    <a:pt x="18928" y="986"/>
                  </a:lnTo>
                  <a:lnTo>
                    <a:pt x="18932" y="993"/>
                  </a:lnTo>
                  <a:lnTo>
                    <a:pt x="18936" y="1001"/>
                  </a:lnTo>
                  <a:lnTo>
                    <a:pt x="18940" y="1009"/>
                  </a:lnTo>
                  <a:lnTo>
                    <a:pt x="18944" y="1017"/>
                  </a:lnTo>
                  <a:lnTo>
                    <a:pt x="18949" y="1023"/>
                  </a:lnTo>
                  <a:lnTo>
                    <a:pt x="18953" y="1029"/>
                  </a:lnTo>
                  <a:lnTo>
                    <a:pt x="18957" y="1032"/>
                  </a:lnTo>
                  <a:lnTo>
                    <a:pt x="18961" y="1034"/>
                  </a:lnTo>
                  <a:lnTo>
                    <a:pt x="18965" y="1033"/>
                  </a:lnTo>
                  <a:lnTo>
                    <a:pt x="18969" y="1029"/>
                  </a:lnTo>
                  <a:lnTo>
                    <a:pt x="18977" y="1015"/>
                  </a:lnTo>
                  <a:lnTo>
                    <a:pt x="18982" y="1005"/>
                  </a:lnTo>
                  <a:lnTo>
                    <a:pt x="18986" y="994"/>
                  </a:lnTo>
                  <a:lnTo>
                    <a:pt x="18990" y="983"/>
                  </a:lnTo>
                  <a:lnTo>
                    <a:pt x="18994" y="971"/>
                  </a:lnTo>
                  <a:lnTo>
                    <a:pt x="18998" y="961"/>
                  </a:lnTo>
                  <a:lnTo>
                    <a:pt x="19002" y="952"/>
                  </a:lnTo>
                  <a:lnTo>
                    <a:pt x="19006" y="945"/>
                  </a:lnTo>
                  <a:lnTo>
                    <a:pt x="19010" y="941"/>
                  </a:lnTo>
                  <a:lnTo>
                    <a:pt x="19015" y="938"/>
                  </a:lnTo>
                  <a:lnTo>
                    <a:pt x="19019" y="937"/>
                  </a:lnTo>
                  <a:lnTo>
                    <a:pt x="19023" y="938"/>
                  </a:lnTo>
                  <a:lnTo>
                    <a:pt x="19027" y="938"/>
                  </a:lnTo>
                  <a:lnTo>
                    <a:pt x="19031" y="939"/>
                  </a:lnTo>
                  <a:lnTo>
                    <a:pt x="19039" y="936"/>
                  </a:lnTo>
                  <a:lnTo>
                    <a:pt x="19043" y="931"/>
                  </a:lnTo>
                  <a:lnTo>
                    <a:pt x="19048" y="923"/>
                  </a:lnTo>
                  <a:lnTo>
                    <a:pt x="19052" y="913"/>
                  </a:lnTo>
                  <a:lnTo>
                    <a:pt x="19056" y="900"/>
                  </a:lnTo>
                  <a:lnTo>
                    <a:pt x="19060" y="884"/>
                  </a:lnTo>
                  <a:lnTo>
                    <a:pt x="19064" y="866"/>
                  </a:lnTo>
                  <a:lnTo>
                    <a:pt x="19068" y="847"/>
                  </a:lnTo>
                  <a:lnTo>
                    <a:pt x="19072" y="828"/>
                  </a:lnTo>
                  <a:lnTo>
                    <a:pt x="19076" y="808"/>
                  </a:lnTo>
                  <a:lnTo>
                    <a:pt x="19081" y="791"/>
                  </a:lnTo>
                  <a:lnTo>
                    <a:pt x="19085" y="775"/>
                  </a:lnTo>
                  <a:lnTo>
                    <a:pt x="19089" y="761"/>
                  </a:lnTo>
                  <a:lnTo>
                    <a:pt x="19093" y="751"/>
                  </a:lnTo>
                  <a:lnTo>
                    <a:pt x="19101" y="739"/>
                  </a:lnTo>
                  <a:lnTo>
                    <a:pt x="19105" y="738"/>
                  </a:lnTo>
                  <a:lnTo>
                    <a:pt x="19110" y="740"/>
                  </a:lnTo>
                  <a:lnTo>
                    <a:pt x="19114" y="744"/>
                  </a:lnTo>
                  <a:lnTo>
                    <a:pt x="19118" y="750"/>
                  </a:lnTo>
                  <a:lnTo>
                    <a:pt x="19122" y="757"/>
                  </a:lnTo>
                  <a:lnTo>
                    <a:pt x="19126" y="765"/>
                  </a:lnTo>
                  <a:lnTo>
                    <a:pt x="19130" y="774"/>
                  </a:lnTo>
                  <a:lnTo>
                    <a:pt x="19134" y="782"/>
                  </a:lnTo>
                  <a:lnTo>
                    <a:pt x="19138" y="790"/>
                  </a:lnTo>
                  <a:lnTo>
                    <a:pt x="19143" y="797"/>
                  </a:lnTo>
                  <a:lnTo>
                    <a:pt x="19147" y="804"/>
                  </a:lnTo>
                  <a:lnTo>
                    <a:pt x="19151" y="809"/>
                  </a:lnTo>
                  <a:lnTo>
                    <a:pt x="19155" y="812"/>
                  </a:lnTo>
                  <a:lnTo>
                    <a:pt x="19159" y="815"/>
                  </a:lnTo>
                  <a:lnTo>
                    <a:pt x="19163" y="818"/>
                  </a:lnTo>
                  <a:lnTo>
                    <a:pt x="19171" y="822"/>
                  </a:lnTo>
                  <a:lnTo>
                    <a:pt x="19176" y="824"/>
                  </a:lnTo>
                  <a:lnTo>
                    <a:pt x="19180" y="826"/>
                  </a:lnTo>
                  <a:lnTo>
                    <a:pt x="19184" y="828"/>
                  </a:lnTo>
                  <a:lnTo>
                    <a:pt x="19188" y="831"/>
                  </a:lnTo>
                  <a:lnTo>
                    <a:pt x="19192" y="834"/>
                  </a:lnTo>
                  <a:lnTo>
                    <a:pt x="19196" y="837"/>
                  </a:lnTo>
                  <a:lnTo>
                    <a:pt x="19200" y="840"/>
                  </a:lnTo>
                  <a:lnTo>
                    <a:pt x="19204" y="842"/>
                  </a:lnTo>
                  <a:lnTo>
                    <a:pt x="19209" y="845"/>
                  </a:lnTo>
                  <a:lnTo>
                    <a:pt x="19213" y="847"/>
                  </a:lnTo>
                  <a:lnTo>
                    <a:pt x="19217" y="848"/>
                  </a:lnTo>
                  <a:lnTo>
                    <a:pt x="19221" y="850"/>
                  </a:lnTo>
                  <a:lnTo>
                    <a:pt x="19225" y="851"/>
                  </a:lnTo>
                  <a:lnTo>
                    <a:pt x="19233" y="851"/>
                  </a:lnTo>
                  <a:lnTo>
                    <a:pt x="19237" y="851"/>
                  </a:lnTo>
                  <a:lnTo>
                    <a:pt x="19242" y="850"/>
                  </a:lnTo>
                  <a:lnTo>
                    <a:pt x="19246" y="849"/>
                  </a:lnTo>
                  <a:lnTo>
                    <a:pt x="19250" y="847"/>
                  </a:lnTo>
                  <a:lnTo>
                    <a:pt x="19254" y="846"/>
                  </a:lnTo>
                  <a:lnTo>
                    <a:pt x="19258" y="844"/>
                  </a:lnTo>
                  <a:lnTo>
                    <a:pt x="19262" y="842"/>
                  </a:lnTo>
                  <a:lnTo>
                    <a:pt x="19266" y="841"/>
                  </a:lnTo>
                  <a:lnTo>
                    <a:pt x="19270" y="841"/>
                  </a:lnTo>
                  <a:lnTo>
                    <a:pt x="19275" y="842"/>
                  </a:lnTo>
                  <a:lnTo>
                    <a:pt x="19279" y="843"/>
                  </a:lnTo>
                  <a:lnTo>
                    <a:pt x="19283" y="846"/>
                  </a:lnTo>
                  <a:lnTo>
                    <a:pt x="19287" y="850"/>
                  </a:lnTo>
                  <a:lnTo>
                    <a:pt x="19295" y="859"/>
                  </a:lnTo>
                  <a:lnTo>
                    <a:pt x="19299" y="863"/>
                  </a:lnTo>
                  <a:lnTo>
                    <a:pt x="19303" y="868"/>
                  </a:lnTo>
                  <a:lnTo>
                    <a:pt x="19308" y="872"/>
                  </a:lnTo>
                  <a:lnTo>
                    <a:pt x="19312" y="875"/>
                  </a:lnTo>
                  <a:lnTo>
                    <a:pt x="19316" y="877"/>
                  </a:lnTo>
                  <a:lnTo>
                    <a:pt x="19320" y="879"/>
                  </a:lnTo>
                  <a:lnTo>
                    <a:pt x="19324" y="880"/>
                  </a:lnTo>
                  <a:lnTo>
                    <a:pt x="19328" y="881"/>
                  </a:lnTo>
                  <a:lnTo>
                    <a:pt x="19332" y="883"/>
                  </a:lnTo>
                  <a:lnTo>
                    <a:pt x="19336" y="884"/>
                  </a:lnTo>
                  <a:lnTo>
                    <a:pt x="19341" y="887"/>
                  </a:lnTo>
                  <a:lnTo>
                    <a:pt x="19345" y="891"/>
                  </a:lnTo>
                  <a:lnTo>
                    <a:pt x="19349" y="897"/>
                  </a:lnTo>
                  <a:lnTo>
                    <a:pt x="19353" y="904"/>
                  </a:lnTo>
                  <a:lnTo>
                    <a:pt x="19357" y="913"/>
                  </a:lnTo>
                  <a:lnTo>
                    <a:pt x="19365" y="934"/>
                  </a:lnTo>
                  <a:lnTo>
                    <a:pt x="19369" y="946"/>
                  </a:lnTo>
                  <a:lnTo>
                    <a:pt x="19374" y="957"/>
                  </a:lnTo>
                  <a:lnTo>
                    <a:pt x="19378" y="968"/>
                  </a:lnTo>
                  <a:lnTo>
                    <a:pt x="19382" y="978"/>
                  </a:lnTo>
                  <a:lnTo>
                    <a:pt x="19386" y="986"/>
                  </a:lnTo>
                  <a:lnTo>
                    <a:pt x="19390" y="993"/>
                  </a:lnTo>
                  <a:lnTo>
                    <a:pt x="19394" y="997"/>
                  </a:lnTo>
                  <a:lnTo>
                    <a:pt x="19398" y="1000"/>
                  </a:lnTo>
                  <a:lnTo>
                    <a:pt x="19402" y="1001"/>
                  </a:lnTo>
                  <a:lnTo>
                    <a:pt x="19407" y="1001"/>
                  </a:lnTo>
                  <a:lnTo>
                    <a:pt x="19411" y="999"/>
                  </a:lnTo>
                  <a:lnTo>
                    <a:pt x="19415" y="996"/>
                  </a:lnTo>
                  <a:lnTo>
                    <a:pt x="19419" y="992"/>
                  </a:lnTo>
                  <a:lnTo>
                    <a:pt x="19427" y="984"/>
                  </a:lnTo>
                  <a:lnTo>
                    <a:pt x="19431" y="980"/>
                  </a:lnTo>
                  <a:lnTo>
                    <a:pt x="19435" y="977"/>
                  </a:lnTo>
                  <a:lnTo>
                    <a:pt x="19440" y="974"/>
                  </a:lnTo>
                  <a:lnTo>
                    <a:pt x="19444" y="972"/>
                  </a:lnTo>
                  <a:lnTo>
                    <a:pt x="19448" y="971"/>
                  </a:lnTo>
                  <a:lnTo>
                    <a:pt x="19452" y="969"/>
                  </a:lnTo>
                  <a:lnTo>
                    <a:pt x="19456" y="968"/>
                  </a:lnTo>
                  <a:lnTo>
                    <a:pt x="19460" y="967"/>
                  </a:lnTo>
                  <a:lnTo>
                    <a:pt x="19464" y="965"/>
                  </a:lnTo>
                  <a:lnTo>
                    <a:pt x="19468" y="963"/>
                  </a:lnTo>
                  <a:lnTo>
                    <a:pt x="19473" y="960"/>
                  </a:lnTo>
                  <a:lnTo>
                    <a:pt x="19477" y="956"/>
                  </a:lnTo>
                  <a:lnTo>
                    <a:pt x="19481" y="951"/>
                  </a:lnTo>
                  <a:lnTo>
                    <a:pt x="19489" y="941"/>
                  </a:lnTo>
                  <a:lnTo>
                    <a:pt x="19493" y="936"/>
                  </a:lnTo>
                  <a:lnTo>
                    <a:pt x="19497" y="932"/>
                  </a:lnTo>
                  <a:lnTo>
                    <a:pt x="19501" y="928"/>
                  </a:lnTo>
                  <a:lnTo>
                    <a:pt x="19506" y="926"/>
                  </a:lnTo>
                  <a:lnTo>
                    <a:pt x="19510" y="926"/>
                  </a:lnTo>
                  <a:lnTo>
                    <a:pt x="19514" y="927"/>
                  </a:lnTo>
                  <a:lnTo>
                    <a:pt x="19518" y="930"/>
                  </a:lnTo>
                  <a:lnTo>
                    <a:pt x="19522" y="935"/>
                  </a:lnTo>
                  <a:lnTo>
                    <a:pt x="19526" y="940"/>
                  </a:lnTo>
                  <a:lnTo>
                    <a:pt x="19530" y="946"/>
                  </a:lnTo>
                  <a:lnTo>
                    <a:pt x="19534" y="952"/>
                  </a:lnTo>
                  <a:lnTo>
                    <a:pt x="19539" y="958"/>
                  </a:lnTo>
                  <a:lnTo>
                    <a:pt x="19543" y="963"/>
                  </a:lnTo>
                  <a:lnTo>
                    <a:pt x="19547" y="967"/>
                  </a:lnTo>
                  <a:lnTo>
                    <a:pt x="19551" y="970"/>
                  </a:lnTo>
                  <a:lnTo>
                    <a:pt x="19559" y="973"/>
                  </a:lnTo>
                  <a:lnTo>
                    <a:pt x="19563" y="972"/>
                  </a:lnTo>
                  <a:lnTo>
                    <a:pt x="19567" y="971"/>
                  </a:lnTo>
                  <a:lnTo>
                    <a:pt x="19572" y="969"/>
                  </a:lnTo>
                  <a:lnTo>
                    <a:pt x="19576" y="966"/>
                  </a:lnTo>
                  <a:lnTo>
                    <a:pt x="19580" y="963"/>
                  </a:lnTo>
                  <a:lnTo>
                    <a:pt x="19584" y="958"/>
                  </a:lnTo>
                  <a:lnTo>
                    <a:pt x="19588" y="952"/>
                  </a:lnTo>
                  <a:lnTo>
                    <a:pt x="19592" y="944"/>
                  </a:lnTo>
                  <a:lnTo>
                    <a:pt x="19596" y="934"/>
                  </a:lnTo>
                  <a:lnTo>
                    <a:pt x="19600" y="921"/>
                  </a:lnTo>
                  <a:lnTo>
                    <a:pt x="19605" y="903"/>
                  </a:lnTo>
                  <a:lnTo>
                    <a:pt x="19609" y="881"/>
                  </a:lnTo>
                  <a:lnTo>
                    <a:pt x="19613" y="854"/>
                  </a:lnTo>
                  <a:lnTo>
                    <a:pt x="19621" y="784"/>
                  </a:lnTo>
                  <a:lnTo>
                    <a:pt x="19625" y="740"/>
                  </a:lnTo>
                  <a:lnTo>
                    <a:pt x="19629" y="691"/>
                  </a:lnTo>
                  <a:lnTo>
                    <a:pt x="19634" y="637"/>
                  </a:lnTo>
                  <a:lnTo>
                    <a:pt x="19638" y="581"/>
                  </a:lnTo>
                  <a:lnTo>
                    <a:pt x="19642" y="523"/>
                  </a:lnTo>
                  <a:lnTo>
                    <a:pt x="19646" y="465"/>
                  </a:lnTo>
                  <a:lnTo>
                    <a:pt x="19650" y="410"/>
                  </a:lnTo>
                  <a:lnTo>
                    <a:pt x="19654" y="359"/>
                  </a:lnTo>
                  <a:lnTo>
                    <a:pt x="19658" y="314"/>
                  </a:lnTo>
                  <a:lnTo>
                    <a:pt x="19662" y="278"/>
                  </a:lnTo>
                  <a:lnTo>
                    <a:pt x="19667" y="252"/>
                  </a:lnTo>
                  <a:lnTo>
                    <a:pt x="19671" y="238"/>
                  </a:lnTo>
                  <a:lnTo>
                    <a:pt x="19675" y="235"/>
                  </a:lnTo>
                  <a:lnTo>
                    <a:pt x="19683" y="267"/>
                  </a:lnTo>
                  <a:lnTo>
                    <a:pt x="19687" y="301"/>
                  </a:lnTo>
                  <a:lnTo>
                    <a:pt x="19691" y="345"/>
                  </a:lnTo>
                  <a:lnTo>
                    <a:pt x="19695" y="398"/>
                  </a:lnTo>
                  <a:lnTo>
                    <a:pt x="19700" y="458"/>
                  </a:lnTo>
                  <a:lnTo>
                    <a:pt x="19704" y="523"/>
                  </a:lnTo>
                  <a:lnTo>
                    <a:pt x="19708" y="590"/>
                  </a:lnTo>
                  <a:lnTo>
                    <a:pt x="19712" y="659"/>
                  </a:lnTo>
                  <a:lnTo>
                    <a:pt x="19716" y="725"/>
                  </a:lnTo>
                  <a:lnTo>
                    <a:pt x="19720" y="789"/>
                  </a:lnTo>
                  <a:lnTo>
                    <a:pt x="19724" y="847"/>
                  </a:lnTo>
                  <a:lnTo>
                    <a:pt x="19728" y="898"/>
                  </a:lnTo>
                  <a:lnTo>
                    <a:pt x="19733" y="941"/>
                  </a:lnTo>
                  <a:lnTo>
                    <a:pt x="19737" y="976"/>
                  </a:lnTo>
                  <a:lnTo>
                    <a:pt x="19745" y="1022"/>
                  </a:lnTo>
                  <a:lnTo>
                    <a:pt x="19749" y="1033"/>
                  </a:lnTo>
                  <a:lnTo>
                    <a:pt x="19753" y="1037"/>
                  </a:lnTo>
                  <a:lnTo>
                    <a:pt x="19757" y="1037"/>
                  </a:lnTo>
                  <a:lnTo>
                    <a:pt x="19761" y="1033"/>
                  </a:lnTo>
                  <a:lnTo>
                    <a:pt x="19766" y="1027"/>
                  </a:lnTo>
                  <a:lnTo>
                    <a:pt x="19770" y="1020"/>
                  </a:lnTo>
                  <a:lnTo>
                    <a:pt x="19774" y="1014"/>
                  </a:lnTo>
                  <a:lnTo>
                    <a:pt x="19778" y="1008"/>
                  </a:lnTo>
                  <a:lnTo>
                    <a:pt x="19782" y="1005"/>
                  </a:lnTo>
                  <a:lnTo>
                    <a:pt x="19786" y="1004"/>
                  </a:lnTo>
                  <a:lnTo>
                    <a:pt x="19790" y="1005"/>
                  </a:lnTo>
                  <a:lnTo>
                    <a:pt x="19794" y="1009"/>
                  </a:lnTo>
                  <a:lnTo>
                    <a:pt x="19799" y="1015"/>
                  </a:lnTo>
                  <a:lnTo>
                    <a:pt x="19803" y="1021"/>
                  </a:lnTo>
                  <a:lnTo>
                    <a:pt x="19807" y="1029"/>
                  </a:lnTo>
                  <a:lnTo>
                    <a:pt x="19815" y="1045"/>
                  </a:lnTo>
                  <a:lnTo>
                    <a:pt x="19819" y="1053"/>
                  </a:lnTo>
                  <a:lnTo>
                    <a:pt x="19823" y="1060"/>
                  </a:lnTo>
                  <a:lnTo>
                    <a:pt x="19827" y="1066"/>
                  </a:lnTo>
                  <a:lnTo>
                    <a:pt x="19832" y="1072"/>
                  </a:lnTo>
                  <a:lnTo>
                    <a:pt x="19836" y="1076"/>
                  </a:lnTo>
                  <a:lnTo>
                    <a:pt x="19840" y="1081"/>
                  </a:lnTo>
                  <a:lnTo>
                    <a:pt x="19844" y="1084"/>
                  </a:lnTo>
                  <a:lnTo>
                    <a:pt x="19848" y="1087"/>
                  </a:lnTo>
                  <a:lnTo>
                    <a:pt x="19852" y="1090"/>
                  </a:lnTo>
                  <a:lnTo>
                    <a:pt x="19856" y="1093"/>
                  </a:lnTo>
                  <a:lnTo>
                    <a:pt x="19860" y="1095"/>
                  </a:lnTo>
                  <a:lnTo>
                    <a:pt x="19865" y="1097"/>
                  </a:lnTo>
                  <a:lnTo>
                    <a:pt x="19869" y="1099"/>
                  </a:lnTo>
                  <a:lnTo>
                    <a:pt x="19877" y="1103"/>
                  </a:lnTo>
                  <a:lnTo>
                    <a:pt x="19881" y="1105"/>
                  </a:lnTo>
                  <a:lnTo>
                    <a:pt x="19885" y="1107"/>
                  </a:lnTo>
                  <a:lnTo>
                    <a:pt x="19889" y="1109"/>
                  </a:lnTo>
                  <a:lnTo>
                    <a:pt x="19893" y="1112"/>
                  </a:lnTo>
                  <a:lnTo>
                    <a:pt x="19898" y="1115"/>
                  </a:lnTo>
                  <a:lnTo>
                    <a:pt x="19902" y="1118"/>
                  </a:lnTo>
                  <a:lnTo>
                    <a:pt x="19906" y="1121"/>
                  </a:lnTo>
                  <a:lnTo>
                    <a:pt x="19910" y="1125"/>
                  </a:lnTo>
                  <a:lnTo>
                    <a:pt x="19914" y="1128"/>
                  </a:lnTo>
                  <a:lnTo>
                    <a:pt x="19918" y="1131"/>
                  </a:lnTo>
                  <a:lnTo>
                    <a:pt x="19922" y="1134"/>
                  </a:lnTo>
                  <a:lnTo>
                    <a:pt x="19927" y="1136"/>
                  </a:lnTo>
                  <a:lnTo>
                    <a:pt x="19931" y="1137"/>
                  </a:lnTo>
                  <a:lnTo>
                    <a:pt x="19935" y="1137"/>
                  </a:lnTo>
                  <a:lnTo>
                    <a:pt x="19939" y="1136"/>
                  </a:lnTo>
                  <a:lnTo>
                    <a:pt x="19943" y="1133"/>
                  </a:lnTo>
                  <a:lnTo>
                    <a:pt x="19947" y="1129"/>
                  </a:lnTo>
                  <a:lnTo>
                    <a:pt x="19951" y="1123"/>
                  </a:lnTo>
                  <a:lnTo>
                    <a:pt x="19955" y="1116"/>
                  </a:lnTo>
                  <a:lnTo>
                    <a:pt x="19960" y="1107"/>
                  </a:lnTo>
                  <a:lnTo>
                    <a:pt x="19964" y="1096"/>
                  </a:lnTo>
                  <a:lnTo>
                    <a:pt x="19968" y="1085"/>
                  </a:lnTo>
                  <a:lnTo>
                    <a:pt x="19972" y="1073"/>
                  </a:lnTo>
                  <a:lnTo>
                    <a:pt x="19976" y="1062"/>
                  </a:lnTo>
                  <a:lnTo>
                    <a:pt x="19980" y="1052"/>
                  </a:lnTo>
                  <a:lnTo>
                    <a:pt x="19984" y="1043"/>
                  </a:lnTo>
                  <a:lnTo>
                    <a:pt x="19988" y="1036"/>
                  </a:lnTo>
                  <a:lnTo>
                    <a:pt x="19993" y="1032"/>
                  </a:lnTo>
                  <a:lnTo>
                    <a:pt x="19997" y="1030"/>
                  </a:lnTo>
                  <a:lnTo>
                    <a:pt x="20001" y="1031"/>
                  </a:lnTo>
                  <a:lnTo>
                    <a:pt x="20009" y="1039"/>
                  </a:lnTo>
                  <a:lnTo>
                    <a:pt x="20013" y="1044"/>
                  </a:lnTo>
                  <a:lnTo>
                    <a:pt x="20017" y="1050"/>
                  </a:lnTo>
                  <a:lnTo>
                    <a:pt x="20021" y="1055"/>
                  </a:lnTo>
                  <a:lnTo>
                    <a:pt x="20026" y="1059"/>
                  </a:lnTo>
                  <a:lnTo>
                    <a:pt x="20030" y="1061"/>
                  </a:lnTo>
                  <a:lnTo>
                    <a:pt x="20034" y="1060"/>
                  </a:lnTo>
                  <a:lnTo>
                    <a:pt x="20038" y="1058"/>
                  </a:lnTo>
                  <a:lnTo>
                    <a:pt x="20042" y="1053"/>
                  </a:lnTo>
                  <a:lnTo>
                    <a:pt x="20046" y="1046"/>
                  </a:lnTo>
                  <a:lnTo>
                    <a:pt x="20050" y="1038"/>
                  </a:lnTo>
                  <a:lnTo>
                    <a:pt x="20054" y="1030"/>
                  </a:lnTo>
                  <a:lnTo>
                    <a:pt x="20059" y="1023"/>
                  </a:lnTo>
                  <a:lnTo>
                    <a:pt x="20063" y="1017"/>
                  </a:lnTo>
                  <a:lnTo>
                    <a:pt x="20071" y="1012"/>
                  </a:lnTo>
                  <a:lnTo>
                    <a:pt x="20075" y="1015"/>
                  </a:lnTo>
                  <a:lnTo>
                    <a:pt x="20079" y="1021"/>
                  </a:lnTo>
                  <a:lnTo>
                    <a:pt x="20083" y="1031"/>
                  </a:lnTo>
                  <a:lnTo>
                    <a:pt x="20088" y="1043"/>
                  </a:lnTo>
                  <a:lnTo>
                    <a:pt x="20092" y="1058"/>
                  </a:lnTo>
                  <a:lnTo>
                    <a:pt x="20096" y="1074"/>
                  </a:lnTo>
                  <a:lnTo>
                    <a:pt x="20100" y="1089"/>
                  </a:lnTo>
                  <a:lnTo>
                    <a:pt x="20104" y="1103"/>
                  </a:lnTo>
                  <a:lnTo>
                    <a:pt x="20108" y="1115"/>
                  </a:lnTo>
                  <a:lnTo>
                    <a:pt x="20112" y="1123"/>
                  </a:lnTo>
                  <a:lnTo>
                    <a:pt x="20116" y="1126"/>
                  </a:lnTo>
                  <a:lnTo>
                    <a:pt x="20121" y="1125"/>
                  </a:lnTo>
                  <a:lnTo>
                    <a:pt x="20125" y="1118"/>
                  </a:lnTo>
                  <a:lnTo>
                    <a:pt x="20133" y="1093"/>
                  </a:lnTo>
                  <a:lnTo>
                    <a:pt x="20137" y="1075"/>
                  </a:lnTo>
                  <a:lnTo>
                    <a:pt x="20141" y="1056"/>
                  </a:lnTo>
                  <a:lnTo>
                    <a:pt x="20145" y="1037"/>
                  </a:lnTo>
                  <a:lnTo>
                    <a:pt x="20149" y="1020"/>
                  </a:lnTo>
                  <a:lnTo>
                    <a:pt x="20154" y="1004"/>
                  </a:lnTo>
                  <a:lnTo>
                    <a:pt x="20158" y="993"/>
                  </a:lnTo>
                  <a:lnTo>
                    <a:pt x="20162" y="985"/>
                  </a:lnTo>
                  <a:lnTo>
                    <a:pt x="20166" y="982"/>
                  </a:lnTo>
                  <a:lnTo>
                    <a:pt x="20170" y="984"/>
                  </a:lnTo>
                  <a:lnTo>
                    <a:pt x="20174" y="989"/>
                  </a:lnTo>
                  <a:lnTo>
                    <a:pt x="20178" y="997"/>
                  </a:lnTo>
                  <a:lnTo>
                    <a:pt x="20182" y="1008"/>
                  </a:lnTo>
                  <a:lnTo>
                    <a:pt x="20187" y="1019"/>
                  </a:lnTo>
                  <a:lnTo>
                    <a:pt x="20195" y="1041"/>
                  </a:lnTo>
                  <a:lnTo>
                    <a:pt x="20199" y="1049"/>
                  </a:lnTo>
                  <a:lnTo>
                    <a:pt x="20203" y="1054"/>
                  </a:lnTo>
                  <a:lnTo>
                    <a:pt x="20207" y="1057"/>
                  </a:lnTo>
                  <a:lnTo>
                    <a:pt x="20211" y="1057"/>
                  </a:lnTo>
                  <a:lnTo>
                    <a:pt x="20215" y="1055"/>
                  </a:lnTo>
                  <a:lnTo>
                    <a:pt x="20220" y="1051"/>
                  </a:lnTo>
                  <a:lnTo>
                    <a:pt x="20224" y="1045"/>
                  </a:lnTo>
                  <a:lnTo>
                    <a:pt x="20228" y="1040"/>
                  </a:lnTo>
                  <a:lnTo>
                    <a:pt x="20232" y="1035"/>
                  </a:lnTo>
                  <a:lnTo>
                    <a:pt x="20236" y="1032"/>
                  </a:lnTo>
                  <a:lnTo>
                    <a:pt x="20240" y="1032"/>
                  </a:lnTo>
                  <a:lnTo>
                    <a:pt x="20244" y="1034"/>
                  </a:lnTo>
                  <a:lnTo>
                    <a:pt x="20249" y="1039"/>
                  </a:lnTo>
                  <a:lnTo>
                    <a:pt x="20253" y="1048"/>
                  </a:lnTo>
                  <a:lnTo>
                    <a:pt x="20257" y="1061"/>
                  </a:lnTo>
                  <a:lnTo>
                    <a:pt x="20265" y="1094"/>
                  </a:lnTo>
                  <a:lnTo>
                    <a:pt x="20269" y="1114"/>
                  </a:lnTo>
                  <a:lnTo>
                    <a:pt x="20273" y="1135"/>
                  </a:lnTo>
                  <a:lnTo>
                    <a:pt x="20277" y="1155"/>
                  </a:lnTo>
                  <a:lnTo>
                    <a:pt x="20282" y="1174"/>
                  </a:lnTo>
                  <a:lnTo>
                    <a:pt x="20286" y="1192"/>
                  </a:lnTo>
                  <a:lnTo>
                    <a:pt x="20290" y="1207"/>
                  </a:lnTo>
                  <a:lnTo>
                    <a:pt x="20294" y="1219"/>
                  </a:lnTo>
                  <a:lnTo>
                    <a:pt x="20298" y="1230"/>
                  </a:lnTo>
                  <a:lnTo>
                    <a:pt x="20302" y="1239"/>
                  </a:lnTo>
                  <a:lnTo>
                    <a:pt x="20306" y="1247"/>
                  </a:lnTo>
                  <a:lnTo>
                    <a:pt x="20310" y="1255"/>
                  </a:lnTo>
                  <a:lnTo>
                    <a:pt x="20315" y="1266"/>
                  </a:lnTo>
                  <a:lnTo>
                    <a:pt x="20319" y="1279"/>
                  </a:lnTo>
                  <a:lnTo>
                    <a:pt x="20327" y="1318"/>
                  </a:lnTo>
                  <a:lnTo>
                    <a:pt x="20331" y="1346"/>
                  </a:lnTo>
                  <a:lnTo>
                    <a:pt x="20335" y="1380"/>
                  </a:lnTo>
                  <a:lnTo>
                    <a:pt x="20339" y="1418"/>
                  </a:lnTo>
                  <a:lnTo>
                    <a:pt x="20343" y="1459"/>
                  </a:lnTo>
                  <a:lnTo>
                    <a:pt x="20348" y="1504"/>
                  </a:lnTo>
                  <a:lnTo>
                    <a:pt x="20352" y="1548"/>
                  </a:lnTo>
                  <a:lnTo>
                    <a:pt x="20356" y="1591"/>
                  </a:lnTo>
                  <a:lnTo>
                    <a:pt x="20360" y="1630"/>
                  </a:lnTo>
                  <a:lnTo>
                    <a:pt x="20364" y="1662"/>
                  </a:lnTo>
                  <a:lnTo>
                    <a:pt x="20368" y="1685"/>
                  </a:lnTo>
                  <a:lnTo>
                    <a:pt x="20372" y="1698"/>
                  </a:lnTo>
                  <a:lnTo>
                    <a:pt x="20376" y="1699"/>
                  </a:lnTo>
                  <a:lnTo>
                    <a:pt x="20381" y="1688"/>
                  </a:lnTo>
                  <a:lnTo>
                    <a:pt x="20389" y="1631"/>
                  </a:lnTo>
                  <a:lnTo>
                    <a:pt x="20393" y="1586"/>
                  </a:lnTo>
                  <a:lnTo>
                    <a:pt x="20397" y="1533"/>
                  </a:lnTo>
                  <a:lnTo>
                    <a:pt x="20401" y="1473"/>
                  </a:lnTo>
                  <a:lnTo>
                    <a:pt x="20405" y="1407"/>
                  </a:lnTo>
                  <a:lnTo>
                    <a:pt x="20409" y="1337"/>
                  </a:lnTo>
                  <a:lnTo>
                    <a:pt x="20414" y="1268"/>
                  </a:lnTo>
                  <a:lnTo>
                    <a:pt x="20418" y="1198"/>
                  </a:lnTo>
                  <a:lnTo>
                    <a:pt x="20422" y="1131"/>
                  </a:lnTo>
                  <a:lnTo>
                    <a:pt x="20426" y="1068"/>
                  </a:lnTo>
                  <a:lnTo>
                    <a:pt x="20430" y="1009"/>
                  </a:lnTo>
                  <a:lnTo>
                    <a:pt x="20434" y="955"/>
                  </a:lnTo>
                  <a:lnTo>
                    <a:pt x="20438" y="907"/>
                  </a:lnTo>
                  <a:lnTo>
                    <a:pt x="20443" y="865"/>
                  </a:lnTo>
                  <a:lnTo>
                    <a:pt x="20447" y="829"/>
                  </a:lnTo>
                  <a:lnTo>
                    <a:pt x="20451" y="800"/>
                  </a:lnTo>
                  <a:lnTo>
                    <a:pt x="20459" y="759"/>
                  </a:lnTo>
                  <a:lnTo>
                    <a:pt x="20463" y="748"/>
                  </a:lnTo>
                  <a:lnTo>
                    <a:pt x="20467" y="742"/>
                  </a:lnTo>
                  <a:lnTo>
                    <a:pt x="20471" y="741"/>
                  </a:lnTo>
                  <a:lnTo>
                    <a:pt x="20476" y="745"/>
                  </a:lnTo>
                  <a:lnTo>
                    <a:pt x="20480" y="753"/>
                  </a:lnTo>
                  <a:lnTo>
                    <a:pt x="20484" y="765"/>
                  </a:lnTo>
                  <a:lnTo>
                    <a:pt x="20488" y="780"/>
                  </a:lnTo>
                  <a:lnTo>
                    <a:pt x="20492" y="799"/>
                  </a:lnTo>
                  <a:lnTo>
                    <a:pt x="20496" y="820"/>
                  </a:lnTo>
                  <a:lnTo>
                    <a:pt x="20500" y="842"/>
                  </a:lnTo>
                  <a:lnTo>
                    <a:pt x="20504" y="867"/>
                  </a:lnTo>
                  <a:lnTo>
                    <a:pt x="20509" y="891"/>
                  </a:lnTo>
                  <a:lnTo>
                    <a:pt x="20513" y="916"/>
                  </a:lnTo>
                  <a:lnTo>
                    <a:pt x="20521" y="962"/>
                  </a:lnTo>
                  <a:lnTo>
                    <a:pt x="20525" y="981"/>
                  </a:lnTo>
                  <a:lnTo>
                    <a:pt x="20529" y="997"/>
                  </a:lnTo>
                  <a:lnTo>
                    <a:pt x="20533" y="1010"/>
                  </a:lnTo>
                  <a:lnTo>
                    <a:pt x="20537" y="1018"/>
                  </a:lnTo>
                  <a:lnTo>
                    <a:pt x="20542" y="1023"/>
                  </a:lnTo>
                  <a:lnTo>
                    <a:pt x="20546" y="1024"/>
                  </a:lnTo>
                  <a:lnTo>
                    <a:pt x="20550" y="1022"/>
                  </a:lnTo>
                  <a:lnTo>
                    <a:pt x="20554" y="1016"/>
                  </a:lnTo>
                  <a:lnTo>
                    <a:pt x="20558" y="1009"/>
                  </a:lnTo>
                  <a:lnTo>
                    <a:pt x="20562" y="1000"/>
                  </a:lnTo>
                  <a:lnTo>
                    <a:pt x="20566" y="989"/>
                  </a:lnTo>
                  <a:lnTo>
                    <a:pt x="20570" y="979"/>
                  </a:lnTo>
                  <a:lnTo>
                    <a:pt x="20575" y="968"/>
                  </a:lnTo>
                  <a:lnTo>
                    <a:pt x="20583" y="948"/>
                  </a:lnTo>
                  <a:lnTo>
                    <a:pt x="20587" y="939"/>
                  </a:lnTo>
                  <a:lnTo>
                    <a:pt x="20591" y="931"/>
                  </a:lnTo>
                  <a:lnTo>
                    <a:pt x="20595" y="924"/>
                  </a:lnTo>
                  <a:lnTo>
                    <a:pt x="20599" y="919"/>
                  </a:lnTo>
                  <a:lnTo>
                    <a:pt x="20604" y="915"/>
                  </a:lnTo>
                  <a:lnTo>
                    <a:pt x="20608" y="914"/>
                  </a:lnTo>
                  <a:lnTo>
                    <a:pt x="20612" y="914"/>
                  </a:lnTo>
                  <a:lnTo>
                    <a:pt x="20616" y="917"/>
                  </a:lnTo>
                  <a:lnTo>
                    <a:pt x="20620" y="922"/>
                  </a:lnTo>
                  <a:lnTo>
                    <a:pt x="20624" y="929"/>
                  </a:lnTo>
                  <a:lnTo>
                    <a:pt x="20628" y="939"/>
                  </a:lnTo>
                  <a:lnTo>
                    <a:pt x="20632" y="950"/>
                  </a:lnTo>
                  <a:lnTo>
                    <a:pt x="20637" y="963"/>
                  </a:lnTo>
                  <a:lnTo>
                    <a:pt x="20641" y="977"/>
                  </a:lnTo>
                  <a:lnTo>
                    <a:pt x="20643" y="98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1" name="Freeform 13"/>
            <p:cNvSpPr/>
            <p:nvPr/>
          </p:nvSpPr>
          <p:spPr>
            <a:xfrm>
              <a:off x="5388120" y="2655720"/>
              <a:ext cx="8755200" cy="660240"/>
            </a:xfrm>
            <a:custGeom>
              <a:avLst/>
              <a:gdLst>
                <a:gd name="textAreaLeft" fmla="*/ 0 w 8755200"/>
                <a:gd name="textAreaRight" fmla="*/ 8755560 w 8755200"/>
                <a:gd name="textAreaTop" fmla="*/ 0 h 660240"/>
                <a:gd name="textAreaBottom" fmla="*/ 660600 h 660240"/>
              </a:gdLst>
              <a:ahLst/>
              <a:cxnLst/>
              <a:rect l="textAreaLeft" t="textAreaTop" r="textAreaRight" b="textAreaBottom"/>
              <a:pathLst>
                <a:path w="20640" h="1881">
                  <a:moveTo>
                    <a:pt x="0" y="1880"/>
                  </a:moveTo>
                  <a:lnTo>
                    <a:pt x="20639" y="1880"/>
                  </a:lnTo>
                  <a:lnTo>
                    <a:pt x="20639" y="0"/>
                  </a:lnTo>
                  <a:lnTo>
                    <a:pt x="0" y="0"/>
                  </a:lnTo>
                  <a:lnTo>
                    <a:pt x="0" y="188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2" name="Line 364"/>
            <p:cNvSpPr/>
            <p:nvPr/>
          </p:nvSpPr>
          <p:spPr>
            <a:xfrm>
              <a:off x="5388120" y="3318120"/>
              <a:ext cx="87570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3" name="Line 365"/>
            <p:cNvSpPr/>
            <p:nvPr/>
          </p:nvSpPr>
          <p:spPr>
            <a:xfrm>
              <a:off x="5388120" y="2655360"/>
              <a:ext cx="87570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4" name="Line 366"/>
            <p:cNvSpPr/>
            <p:nvPr/>
          </p:nvSpPr>
          <p:spPr>
            <a:xfrm flipV="1">
              <a:off x="538812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5" name="Line 367"/>
            <p:cNvSpPr/>
            <p:nvPr/>
          </p:nvSpPr>
          <p:spPr>
            <a:xfrm flipV="1">
              <a:off x="626364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6" name="Line 368"/>
            <p:cNvSpPr/>
            <p:nvPr/>
          </p:nvSpPr>
          <p:spPr>
            <a:xfrm flipV="1">
              <a:off x="713952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7" name="Line 369"/>
            <p:cNvSpPr/>
            <p:nvPr/>
          </p:nvSpPr>
          <p:spPr>
            <a:xfrm flipV="1">
              <a:off x="801540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8" name="Line 370"/>
            <p:cNvSpPr/>
            <p:nvPr/>
          </p:nvSpPr>
          <p:spPr>
            <a:xfrm flipV="1">
              <a:off x="889056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9" name="Line 371"/>
            <p:cNvSpPr/>
            <p:nvPr/>
          </p:nvSpPr>
          <p:spPr>
            <a:xfrm flipV="1">
              <a:off x="976644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0" name="Line 372"/>
            <p:cNvSpPr/>
            <p:nvPr/>
          </p:nvSpPr>
          <p:spPr>
            <a:xfrm flipV="1">
              <a:off x="1064232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1" name="Line 373"/>
            <p:cNvSpPr/>
            <p:nvPr/>
          </p:nvSpPr>
          <p:spPr>
            <a:xfrm flipV="1">
              <a:off x="1151784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2" name="Line 374"/>
            <p:cNvSpPr/>
            <p:nvPr/>
          </p:nvSpPr>
          <p:spPr>
            <a:xfrm flipV="1">
              <a:off x="1239372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3" name="Line 375"/>
            <p:cNvSpPr/>
            <p:nvPr/>
          </p:nvSpPr>
          <p:spPr>
            <a:xfrm flipV="1">
              <a:off x="1326888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4" name="Line 376"/>
            <p:cNvSpPr/>
            <p:nvPr/>
          </p:nvSpPr>
          <p:spPr>
            <a:xfrm flipV="1">
              <a:off x="14145120" y="324576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5" name="Line 377"/>
            <p:cNvSpPr/>
            <p:nvPr/>
          </p:nvSpPr>
          <p:spPr>
            <a:xfrm>
              <a:off x="538812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6" name="Line 378"/>
            <p:cNvSpPr/>
            <p:nvPr/>
          </p:nvSpPr>
          <p:spPr>
            <a:xfrm>
              <a:off x="626364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7" name="Line 379"/>
            <p:cNvSpPr/>
            <p:nvPr/>
          </p:nvSpPr>
          <p:spPr>
            <a:xfrm>
              <a:off x="713952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8" name="Line 380"/>
            <p:cNvSpPr/>
            <p:nvPr/>
          </p:nvSpPr>
          <p:spPr>
            <a:xfrm>
              <a:off x="801540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9" name="Line 381"/>
            <p:cNvSpPr/>
            <p:nvPr/>
          </p:nvSpPr>
          <p:spPr>
            <a:xfrm>
              <a:off x="889056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0" name="Line 382"/>
            <p:cNvSpPr/>
            <p:nvPr/>
          </p:nvSpPr>
          <p:spPr>
            <a:xfrm>
              <a:off x="976644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1" name="Line 383"/>
            <p:cNvSpPr/>
            <p:nvPr/>
          </p:nvSpPr>
          <p:spPr>
            <a:xfrm>
              <a:off x="1064232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2" name="Line 384"/>
            <p:cNvSpPr/>
            <p:nvPr/>
          </p:nvSpPr>
          <p:spPr>
            <a:xfrm>
              <a:off x="1151784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3" name="Line 387"/>
            <p:cNvSpPr/>
            <p:nvPr/>
          </p:nvSpPr>
          <p:spPr>
            <a:xfrm>
              <a:off x="1239372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4" name="Line 439"/>
            <p:cNvSpPr/>
            <p:nvPr/>
          </p:nvSpPr>
          <p:spPr>
            <a:xfrm>
              <a:off x="1326888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5" name="Line 440"/>
            <p:cNvSpPr/>
            <p:nvPr/>
          </p:nvSpPr>
          <p:spPr>
            <a:xfrm>
              <a:off x="14145120" y="26553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6" name="TextShape 200"/>
            <p:cNvSpPr/>
            <p:nvPr/>
          </p:nvSpPr>
          <p:spPr>
            <a:xfrm>
              <a:off x="5285880" y="1727640"/>
              <a:ext cx="11592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7" name="TextShape 201"/>
            <p:cNvSpPr/>
            <p:nvPr/>
          </p:nvSpPr>
          <p:spPr>
            <a:xfrm>
              <a:off x="5231520" y="335952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1000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8" name="TextShape 202"/>
            <p:cNvSpPr/>
            <p:nvPr/>
          </p:nvSpPr>
          <p:spPr>
            <a:xfrm>
              <a:off x="6051240" y="3359520"/>
              <a:ext cx="36396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1000.5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9" name="TextShape 203"/>
            <p:cNvSpPr/>
            <p:nvPr/>
          </p:nvSpPr>
          <p:spPr>
            <a:xfrm>
              <a:off x="6982920" y="335952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1001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0" name="TextShape 204"/>
            <p:cNvSpPr/>
            <p:nvPr/>
          </p:nvSpPr>
          <p:spPr>
            <a:xfrm>
              <a:off x="7802280" y="3359520"/>
              <a:ext cx="3646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1001.5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1" name="TextShape 205"/>
            <p:cNvSpPr/>
            <p:nvPr/>
          </p:nvSpPr>
          <p:spPr>
            <a:xfrm>
              <a:off x="8733960" y="335952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2" name="TextShape 206"/>
            <p:cNvSpPr/>
            <p:nvPr/>
          </p:nvSpPr>
          <p:spPr>
            <a:xfrm>
              <a:off x="9553680" y="3359520"/>
              <a:ext cx="36432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1002.5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3" name="TextShape 207"/>
            <p:cNvSpPr/>
            <p:nvPr/>
          </p:nvSpPr>
          <p:spPr>
            <a:xfrm>
              <a:off x="10485360" y="3359520"/>
              <a:ext cx="26424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1003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4" name="TextShape 208"/>
            <p:cNvSpPr/>
            <p:nvPr/>
          </p:nvSpPr>
          <p:spPr>
            <a:xfrm>
              <a:off x="11305080" y="3359520"/>
              <a:ext cx="36432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1003.5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5" name="TextShape 209"/>
            <p:cNvSpPr/>
            <p:nvPr/>
          </p:nvSpPr>
          <p:spPr>
            <a:xfrm>
              <a:off x="12236760" y="335952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1004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6" name="TextShape 210"/>
            <p:cNvSpPr/>
            <p:nvPr/>
          </p:nvSpPr>
          <p:spPr>
            <a:xfrm>
              <a:off x="13056480" y="3359520"/>
              <a:ext cx="36396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1004.5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7" name="Line 441"/>
            <p:cNvSpPr/>
            <p:nvPr/>
          </p:nvSpPr>
          <p:spPr>
            <a:xfrm flipV="1">
              <a:off x="5388120" y="2655360"/>
              <a:ext cx="360" cy="662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8" name="Line 442"/>
            <p:cNvSpPr/>
            <p:nvPr/>
          </p:nvSpPr>
          <p:spPr>
            <a:xfrm flipV="1">
              <a:off x="14145120" y="2655360"/>
              <a:ext cx="360" cy="662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9" name="Line 443"/>
            <p:cNvSpPr/>
            <p:nvPr/>
          </p:nvSpPr>
          <p:spPr>
            <a:xfrm>
              <a:off x="5388120" y="331812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0" name="Line 444"/>
            <p:cNvSpPr/>
            <p:nvPr/>
          </p:nvSpPr>
          <p:spPr>
            <a:xfrm>
              <a:off x="5388120" y="29901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1" name="Line 445"/>
            <p:cNvSpPr/>
            <p:nvPr/>
          </p:nvSpPr>
          <p:spPr>
            <a:xfrm>
              <a:off x="5388120" y="26622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2" name="Line 446"/>
            <p:cNvSpPr/>
            <p:nvPr/>
          </p:nvSpPr>
          <p:spPr>
            <a:xfrm flipH="1">
              <a:off x="14057280" y="331812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3" name="Line 447"/>
            <p:cNvSpPr/>
            <p:nvPr/>
          </p:nvSpPr>
          <p:spPr>
            <a:xfrm flipH="1">
              <a:off x="14057280" y="29901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4" name="Line 448"/>
            <p:cNvSpPr/>
            <p:nvPr/>
          </p:nvSpPr>
          <p:spPr>
            <a:xfrm flipH="1">
              <a:off x="14057280" y="26622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5" name="TextShape 211"/>
            <p:cNvSpPr/>
            <p:nvPr/>
          </p:nvSpPr>
          <p:spPr>
            <a:xfrm>
              <a:off x="13988160" y="335952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6" name="TextShape 212"/>
            <p:cNvSpPr/>
            <p:nvPr/>
          </p:nvSpPr>
          <p:spPr>
            <a:xfrm>
              <a:off x="5241240" y="3278160"/>
              <a:ext cx="11664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7" name="TextShape 213"/>
            <p:cNvSpPr/>
            <p:nvPr/>
          </p:nvSpPr>
          <p:spPr>
            <a:xfrm>
              <a:off x="5285880" y="2950560"/>
              <a:ext cx="11592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8" name="Freeform 14"/>
            <p:cNvSpPr/>
            <p:nvPr/>
          </p:nvSpPr>
          <p:spPr>
            <a:xfrm>
              <a:off x="5387400" y="2655720"/>
              <a:ext cx="8756640" cy="561240"/>
            </a:xfrm>
            <a:custGeom>
              <a:avLst/>
              <a:gdLst>
                <a:gd name="textAreaLeft" fmla="*/ 0 w 8756640"/>
                <a:gd name="textAreaRight" fmla="*/ 8757000 w 8756640"/>
                <a:gd name="textAreaTop" fmla="*/ 0 h 561240"/>
                <a:gd name="textAreaBottom" fmla="*/ 561600 h 561240"/>
              </a:gdLst>
              <a:ahLst/>
              <a:cxnLst/>
              <a:rect l="textAreaLeft" t="textAreaTop" r="textAreaRight" b="textAreaBottom"/>
              <a:pathLst>
                <a:path w="20644" h="1600">
                  <a:moveTo>
                    <a:pt x="0" y="551"/>
                  </a:moveTo>
                  <a:lnTo>
                    <a:pt x="2" y="596"/>
                  </a:lnTo>
                  <a:lnTo>
                    <a:pt x="6" y="668"/>
                  </a:lnTo>
                  <a:lnTo>
                    <a:pt x="11" y="738"/>
                  </a:lnTo>
                  <a:lnTo>
                    <a:pt x="15" y="802"/>
                  </a:lnTo>
                  <a:lnTo>
                    <a:pt x="19" y="860"/>
                  </a:lnTo>
                  <a:lnTo>
                    <a:pt x="23" y="912"/>
                  </a:lnTo>
                  <a:lnTo>
                    <a:pt x="27" y="955"/>
                  </a:lnTo>
                  <a:lnTo>
                    <a:pt x="31" y="991"/>
                  </a:lnTo>
                  <a:lnTo>
                    <a:pt x="35" y="1018"/>
                  </a:lnTo>
                  <a:lnTo>
                    <a:pt x="39" y="1039"/>
                  </a:lnTo>
                  <a:lnTo>
                    <a:pt x="44" y="1051"/>
                  </a:lnTo>
                  <a:lnTo>
                    <a:pt x="48" y="1058"/>
                  </a:lnTo>
                  <a:lnTo>
                    <a:pt x="52" y="1058"/>
                  </a:lnTo>
                  <a:lnTo>
                    <a:pt x="56" y="1053"/>
                  </a:lnTo>
                  <a:lnTo>
                    <a:pt x="60" y="1045"/>
                  </a:lnTo>
                  <a:lnTo>
                    <a:pt x="64" y="1033"/>
                  </a:lnTo>
                  <a:lnTo>
                    <a:pt x="68" y="1020"/>
                  </a:lnTo>
                  <a:lnTo>
                    <a:pt x="72" y="1005"/>
                  </a:lnTo>
                  <a:lnTo>
                    <a:pt x="77" y="990"/>
                  </a:lnTo>
                  <a:lnTo>
                    <a:pt x="81" y="976"/>
                  </a:lnTo>
                  <a:lnTo>
                    <a:pt x="85" y="964"/>
                  </a:lnTo>
                  <a:lnTo>
                    <a:pt x="89" y="953"/>
                  </a:lnTo>
                  <a:lnTo>
                    <a:pt x="93" y="944"/>
                  </a:lnTo>
                  <a:lnTo>
                    <a:pt x="97" y="938"/>
                  </a:lnTo>
                  <a:lnTo>
                    <a:pt x="101" y="934"/>
                  </a:lnTo>
                  <a:lnTo>
                    <a:pt x="105" y="932"/>
                  </a:lnTo>
                  <a:lnTo>
                    <a:pt x="110" y="932"/>
                  </a:lnTo>
                  <a:lnTo>
                    <a:pt x="118" y="935"/>
                  </a:lnTo>
                  <a:lnTo>
                    <a:pt x="122" y="936"/>
                  </a:lnTo>
                  <a:lnTo>
                    <a:pt x="126" y="938"/>
                  </a:lnTo>
                  <a:lnTo>
                    <a:pt x="130" y="940"/>
                  </a:lnTo>
                  <a:lnTo>
                    <a:pt x="134" y="941"/>
                  </a:lnTo>
                  <a:lnTo>
                    <a:pt x="138" y="941"/>
                  </a:lnTo>
                  <a:lnTo>
                    <a:pt x="143" y="941"/>
                  </a:lnTo>
                  <a:lnTo>
                    <a:pt x="147" y="941"/>
                  </a:lnTo>
                  <a:lnTo>
                    <a:pt x="151" y="940"/>
                  </a:lnTo>
                  <a:lnTo>
                    <a:pt x="155" y="941"/>
                  </a:lnTo>
                  <a:lnTo>
                    <a:pt x="159" y="941"/>
                  </a:lnTo>
                  <a:lnTo>
                    <a:pt x="163" y="943"/>
                  </a:lnTo>
                  <a:lnTo>
                    <a:pt x="167" y="945"/>
                  </a:lnTo>
                  <a:lnTo>
                    <a:pt x="171" y="947"/>
                  </a:lnTo>
                  <a:lnTo>
                    <a:pt x="180" y="953"/>
                  </a:lnTo>
                  <a:lnTo>
                    <a:pt x="184" y="955"/>
                  </a:lnTo>
                  <a:lnTo>
                    <a:pt x="188" y="957"/>
                  </a:lnTo>
                  <a:lnTo>
                    <a:pt x="192" y="957"/>
                  </a:lnTo>
                  <a:lnTo>
                    <a:pt x="196" y="955"/>
                  </a:lnTo>
                  <a:lnTo>
                    <a:pt x="200" y="952"/>
                  </a:lnTo>
                  <a:lnTo>
                    <a:pt x="204" y="947"/>
                  </a:lnTo>
                  <a:lnTo>
                    <a:pt x="209" y="941"/>
                  </a:lnTo>
                  <a:lnTo>
                    <a:pt x="213" y="934"/>
                  </a:lnTo>
                  <a:lnTo>
                    <a:pt x="217" y="926"/>
                  </a:lnTo>
                  <a:lnTo>
                    <a:pt x="221" y="918"/>
                  </a:lnTo>
                  <a:lnTo>
                    <a:pt x="225" y="911"/>
                  </a:lnTo>
                  <a:lnTo>
                    <a:pt x="229" y="904"/>
                  </a:lnTo>
                  <a:lnTo>
                    <a:pt x="233" y="898"/>
                  </a:lnTo>
                  <a:lnTo>
                    <a:pt x="237" y="894"/>
                  </a:lnTo>
                  <a:lnTo>
                    <a:pt x="242" y="891"/>
                  </a:lnTo>
                  <a:lnTo>
                    <a:pt x="250" y="887"/>
                  </a:lnTo>
                  <a:lnTo>
                    <a:pt x="254" y="887"/>
                  </a:lnTo>
                  <a:lnTo>
                    <a:pt x="258" y="887"/>
                  </a:lnTo>
                  <a:lnTo>
                    <a:pt x="262" y="887"/>
                  </a:lnTo>
                  <a:lnTo>
                    <a:pt x="266" y="887"/>
                  </a:lnTo>
                  <a:lnTo>
                    <a:pt x="270" y="886"/>
                  </a:lnTo>
                  <a:lnTo>
                    <a:pt x="275" y="886"/>
                  </a:lnTo>
                  <a:lnTo>
                    <a:pt x="279" y="885"/>
                  </a:lnTo>
                  <a:lnTo>
                    <a:pt x="283" y="884"/>
                  </a:lnTo>
                  <a:lnTo>
                    <a:pt x="287" y="884"/>
                  </a:lnTo>
                  <a:lnTo>
                    <a:pt x="291" y="884"/>
                  </a:lnTo>
                  <a:lnTo>
                    <a:pt x="295" y="886"/>
                  </a:lnTo>
                  <a:lnTo>
                    <a:pt x="299" y="887"/>
                  </a:lnTo>
                  <a:lnTo>
                    <a:pt x="303" y="890"/>
                  </a:lnTo>
                  <a:lnTo>
                    <a:pt x="312" y="900"/>
                  </a:lnTo>
                  <a:lnTo>
                    <a:pt x="316" y="906"/>
                  </a:lnTo>
                  <a:lnTo>
                    <a:pt x="320" y="913"/>
                  </a:lnTo>
                  <a:lnTo>
                    <a:pt x="324" y="921"/>
                  </a:lnTo>
                  <a:lnTo>
                    <a:pt x="328" y="929"/>
                  </a:lnTo>
                  <a:lnTo>
                    <a:pt x="332" y="938"/>
                  </a:lnTo>
                  <a:lnTo>
                    <a:pt x="336" y="948"/>
                  </a:lnTo>
                  <a:lnTo>
                    <a:pt x="341" y="957"/>
                  </a:lnTo>
                  <a:lnTo>
                    <a:pt x="345" y="966"/>
                  </a:lnTo>
                  <a:lnTo>
                    <a:pt x="349" y="975"/>
                  </a:lnTo>
                  <a:lnTo>
                    <a:pt x="353" y="982"/>
                  </a:lnTo>
                  <a:lnTo>
                    <a:pt x="357" y="987"/>
                  </a:lnTo>
                  <a:lnTo>
                    <a:pt x="361" y="991"/>
                  </a:lnTo>
                  <a:lnTo>
                    <a:pt x="365" y="992"/>
                  </a:lnTo>
                  <a:lnTo>
                    <a:pt x="374" y="988"/>
                  </a:lnTo>
                  <a:lnTo>
                    <a:pt x="378" y="981"/>
                  </a:lnTo>
                  <a:lnTo>
                    <a:pt x="382" y="972"/>
                  </a:lnTo>
                  <a:lnTo>
                    <a:pt x="386" y="960"/>
                  </a:lnTo>
                  <a:lnTo>
                    <a:pt x="390" y="947"/>
                  </a:lnTo>
                  <a:lnTo>
                    <a:pt x="394" y="933"/>
                  </a:lnTo>
                  <a:lnTo>
                    <a:pt x="398" y="918"/>
                  </a:lnTo>
                  <a:lnTo>
                    <a:pt x="402" y="904"/>
                  </a:lnTo>
                  <a:lnTo>
                    <a:pt x="407" y="891"/>
                  </a:lnTo>
                  <a:lnTo>
                    <a:pt x="411" y="880"/>
                  </a:lnTo>
                  <a:lnTo>
                    <a:pt x="415" y="873"/>
                  </a:lnTo>
                  <a:lnTo>
                    <a:pt x="419" y="869"/>
                  </a:lnTo>
                  <a:lnTo>
                    <a:pt x="423" y="869"/>
                  </a:lnTo>
                  <a:lnTo>
                    <a:pt x="427" y="873"/>
                  </a:lnTo>
                  <a:lnTo>
                    <a:pt x="431" y="880"/>
                  </a:lnTo>
                  <a:lnTo>
                    <a:pt x="435" y="891"/>
                  </a:lnTo>
                  <a:lnTo>
                    <a:pt x="444" y="917"/>
                  </a:lnTo>
                  <a:lnTo>
                    <a:pt x="448" y="931"/>
                  </a:lnTo>
                  <a:lnTo>
                    <a:pt x="452" y="945"/>
                  </a:lnTo>
                  <a:lnTo>
                    <a:pt x="456" y="958"/>
                  </a:lnTo>
                  <a:lnTo>
                    <a:pt x="460" y="969"/>
                  </a:lnTo>
                  <a:lnTo>
                    <a:pt x="464" y="977"/>
                  </a:lnTo>
                  <a:lnTo>
                    <a:pt x="468" y="983"/>
                  </a:lnTo>
                  <a:lnTo>
                    <a:pt x="473" y="985"/>
                  </a:lnTo>
                  <a:lnTo>
                    <a:pt x="477" y="986"/>
                  </a:lnTo>
                  <a:lnTo>
                    <a:pt x="481" y="984"/>
                  </a:lnTo>
                  <a:lnTo>
                    <a:pt x="485" y="981"/>
                  </a:lnTo>
                  <a:lnTo>
                    <a:pt x="489" y="977"/>
                  </a:lnTo>
                  <a:lnTo>
                    <a:pt x="493" y="973"/>
                  </a:lnTo>
                  <a:lnTo>
                    <a:pt x="497" y="969"/>
                  </a:lnTo>
                  <a:lnTo>
                    <a:pt x="506" y="967"/>
                  </a:lnTo>
                  <a:lnTo>
                    <a:pt x="510" y="969"/>
                  </a:lnTo>
                  <a:lnTo>
                    <a:pt x="514" y="972"/>
                  </a:lnTo>
                  <a:lnTo>
                    <a:pt x="518" y="978"/>
                  </a:lnTo>
                  <a:lnTo>
                    <a:pt x="522" y="985"/>
                  </a:lnTo>
                  <a:lnTo>
                    <a:pt x="526" y="993"/>
                  </a:lnTo>
                  <a:lnTo>
                    <a:pt x="530" y="1002"/>
                  </a:lnTo>
                  <a:lnTo>
                    <a:pt x="535" y="1012"/>
                  </a:lnTo>
                  <a:lnTo>
                    <a:pt x="539" y="1023"/>
                  </a:lnTo>
                  <a:lnTo>
                    <a:pt x="543" y="1032"/>
                  </a:lnTo>
                  <a:lnTo>
                    <a:pt x="547" y="1042"/>
                  </a:lnTo>
                  <a:lnTo>
                    <a:pt x="551" y="1050"/>
                  </a:lnTo>
                  <a:lnTo>
                    <a:pt x="555" y="1057"/>
                  </a:lnTo>
                  <a:lnTo>
                    <a:pt x="559" y="1062"/>
                  </a:lnTo>
                  <a:lnTo>
                    <a:pt x="568" y="1071"/>
                  </a:lnTo>
                  <a:lnTo>
                    <a:pt x="572" y="1074"/>
                  </a:lnTo>
                  <a:lnTo>
                    <a:pt x="576" y="1077"/>
                  </a:lnTo>
                  <a:lnTo>
                    <a:pt x="580" y="1081"/>
                  </a:lnTo>
                  <a:lnTo>
                    <a:pt x="584" y="1086"/>
                  </a:lnTo>
                  <a:lnTo>
                    <a:pt x="588" y="1092"/>
                  </a:lnTo>
                  <a:lnTo>
                    <a:pt x="592" y="1100"/>
                  </a:lnTo>
                  <a:lnTo>
                    <a:pt x="596" y="1110"/>
                  </a:lnTo>
                  <a:lnTo>
                    <a:pt x="601" y="1123"/>
                  </a:lnTo>
                  <a:lnTo>
                    <a:pt x="605" y="1138"/>
                  </a:lnTo>
                  <a:lnTo>
                    <a:pt x="609" y="1155"/>
                  </a:lnTo>
                  <a:lnTo>
                    <a:pt x="613" y="1175"/>
                  </a:lnTo>
                  <a:lnTo>
                    <a:pt x="617" y="1197"/>
                  </a:lnTo>
                  <a:lnTo>
                    <a:pt x="621" y="1220"/>
                  </a:lnTo>
                  <a:lnTo>
                    <a:pt x="629" y="1269"/>
                  </a:lnTo>
                  <a:lnTo>
                    <a:pt x="634" y="1294"/>
                  </a:lnTo>
                  <a:lnTo>
                    <a:pt x="638" y="1318"/>
                  </a:lnTo>
                  <a:lnTo>
                    <a:pt x="642" y="1340"/>
                  </a:lnTo>
                  <a:lnTo>
                    <a:pt x="646" y="1360"/>
                  </a:lnTo>
                  <a:lnTo>
                    <a:pt x="650" y="1377"/>
                  </a:lnTo>
                  <a:lnTo>
                    <a:pt x="654" y="1391"/>
                  </a:lnTo>
                  <a:lnTo>
                    <a:pt x="658" y="1400"/>
                  </a:lnTo>
                  <a:lnTo>
                    <a:pt x="662" y="1404"/>
                  </a:lnTo>
                  <a:lnTo>
                    <a:pt x="667" y="1403"/>
                  </a:lnTo>
                  <a:lnTo>
                    <a:pt x="671" y="1395"/>
                  </a:lnTo>
                  <a:lnTo>
                    <a:pt x="675" y="1381"/>
                  </a:lnTo>
                  <a:lnTo>
                    <a:pt x="679" y="1361"/>
                  </a:lnTo>
                  <a:lnTo>
                    <a:pt x="683" y="1335"/>
                  </a:lnTo>
                  <a:lnTo>
                    <a:pt x="687" y="1302"/>
                  </a:lnTo>
                  <a:lnTo>
                    <a:pt x="691" y="1264"/>
                  </a:lnTo>
                  <a:lnTo>
                    <a:pt x="700" y="1172"/>
                  </a:lnTo>
                  <a:lnTo>
                    <a:pt x="704" y="1121"/>
                  </a:lnTo>
                  <a:lnTo>
                    <a:pt x="708" y="1066"/>
                  </a:lnTo>
                  <a:lnTo>
                    <a:pt x="712" y="1010"/>
                  </a:lnTo>
                  <a:lnTo>
                    <a:pt x="716" y="955"/>
                  </a:lnTo>
                  <a:lnTo>
                    <a:pt x="720" y="900"/>
                  </a:lnTo>
                  <a:lnTo>
                    <a:pt x="724" y="848"/>
                  </a:lnTo>
                  <a:lnTo>
                    <a:pt x="729" y="800"/>
                  </a:lnTo>
                  <a:lnTo>
                    <a:pt x="733" y="756"/>
                  </a:lnTo>
                  <a:lnTo>
                    <a:pt x="737" y="719"/>
                  </a:lnTo>
                  <a:lnTo>
                    <a:pt x="741" y="687"/>
                  </a:lnTo>
                  <a:lnTo>
                    <a:pt x="745" y="663"/>
                  </a:lnTo>
                  <a:lnTo>
                    <a:pt x="749" y="646"/>
                  </a:lnTo>
                  <a:lnTo>
                    <a:pt x="753" y="638"/>
                  </a:lnTo>
                  <a:lnTo>
                    <a:pt x="757" y="637"/>
                  </a:lnTo>
                  <a:lnTo>
                    <a:pt x="762" y="643"/>
                  </a:lnTo>
                  <a:lnTo>
                    <a:pt x="766" y="656"/>
                  </a:lnTo>
                  <a:lnTo>
                    <a:pt x="770" y="676"/>
                  </a:lnTo>
                  <a:lnTo>
                    <a:pt x="774" y="701"/>
                  </a:lnTo>
                  <a:lnTo>
                    <a:pt x="778" y="732"/>
                  </a:lnTo>
                  <a:lnTo>
                    <a:pt x="782" y="764"/>
                  </a:lnTo>
                  <a:lnTo>
                    <a:pt x="786" y="797"/>
                  </a:lnTo>
                  <a:lnTo>
                    <a:pt x="790" y="831"/>
                  </a:lnTo>
                  <a:lnTo>
                    <a:pt x="795" y="863"/>
                  </a:lnTo>
                  <a:lnTo>
                    <a:pt x="799" y="892"/>
                  </a:lnTo>
                  <a:lnTo>
                    <a:pt x="803" y="918"/>
                  </a:lnTo>
                  <a:lnTo>
                    <a:pt x="807" y="940"/>
                  </a:lnTo>
                  <a:lnTo>
                    <a:pt x="811" y="957"/>
                  </a:lnTo>
                  <a:lnTo>
                    <a:pt x="815" y="969"/>
                  </a:lnTo>
                  <a:lnTo>
                    <a:pt x="823" y="980"/>
                  </a:lnTo>
                  <a:lnTo>
                    <a:pt x="828" y="981"/>
                  </a:lnTo>
                  <a:lnTo>
                    <a:pt x="832" y="980"/>
                  </a:lnTo>
                  <a:lnTo>
                    <a:pt x="836" y="979"/>
                  </a:lnTo>
                  <a:lnTo>
                    <a:pt x="840" y="977"/>
                  </a:lnTo>
                  <a:lnTo>
                    <a:pt x="844" y="976"/>
                  </a:lnTo>
                  <a:lnTo>
                    <a:pt x="848" y="977"/>
                  </a:lnTo>
                  <a:lnTo>
                    <a:pt x="852" y="979"/>
                  </a:lnTo>
                  <a:lnTo>
                    <a:pt x="856" y="983"/>
                  </a:lnTo>
                  <a:lnTo>
                    <a:pt x="861" y="988"/>
                  </a:lnTo>
                  <a:lnTo>
                    <a:pt x="865" y="993"/>
                  </a:lnTo>
                  <a:lnTo>
                    <a:pt x="869" y="999"/>
                  </a:lnTo>
                  <a:lnTo>
                    <a:pt x="873" y="1005"/>
                  </a:lnTo>
                  <a:lnTo>
                    <a:pt x="877" y="1011"/>
                  </a:lnTo>
                  <a:lnTo>
                    <a:pt x="881" y="1016"/>
                  </a:lnTo>
                  <a:lnTo>
                    <a:pt x="885" y="1020"/>
                  </a:lnTo>
                  <a:lnTo>
                    <a:pt x="894" y="1026"/>
                  </a:lnTo>
                  <a:lnTo>
                    <a:pt x="898" y="1029"/>
                  </a:lnTo>
                  <a:lnTo>
                    <a:pt x="902" y="1031"/>
                  </a:lnTo>
                  <a:lnTo>
                    <a:pt x="906" y="1033"/>
                  </a:lnTo>
                  <a:lnTo>
                    <a:pt x="910" y="1035"/>
                  </a:lnTo>
                  <a:lnTo>
                    <a:pt x="914" y="1035"/>
                  </a:lnTo>
                  <a:lnTo>
                    <a:pt x="918" y="1035"/>
                  </a:lnTo>
                  <a:lnTo>
                    <a:pt x="923" y="1033"/>
                  </a:lnTo>
                  <a:lnTo>
                    <a:pt x="927" y="1030"/>
                  </a:lnTo>
                  <a:lnTo>
                    <a:pt x="931" y="1024"/>
                  </a:lnTo>
                  <a:lnTo>
                    <a:pt x="935" y="1017"/>
                  </a:lnTo>
                  <a:lnTo>
                    <a:pt x="939" y="1009"/>
                  </a:lnTo>
                  <a:lnTo>
                    <a:pt x="943" y="999"/>
                  </a:lnTo>
                  <a:lnTo>
                    <a:pt x="947" y="989"/>
                  </a:lnTo>
                  <a:lnTo>
                    <a:pt x="956" y="970"/>
                  </a:lnTo>
                  <a:lnTo>
                    <a:pt x="960" y="962"/>
                  </a:lnTo>
                  <a:lnTo>
                    <a:pt x="964" y="955"/>
                  </a:lnTo>
                  <a:lnTo>
                    <a:pt x="968" y="950"/>
                  </a:lnTo>
                  <a:lnTo>
                    <a:pt x="972" y="946"/>
                  </a:lnTo>
                  <a:lnTo>
                    <a:pt x="976" y="945"/>
                  </a:lnTo>
                  <a:lnTo>
                    <a:pt x="980" y="945"/>
                  </a:lnTo>
                  <a:lnTo>
                    <a:pt x="984" y="946"/>
                  </a:lnTo>
                  <a:lnTo>
                    <a:pt x="989" y="948"/>
                  </a:lnTo>
                  <a:lnTo>
                    <a:pt x="993" y="952"/>
                  </a:lnTo>
                  <a:lnTo>
                    <a:pt x="997" y="956"/>
                  </a:lnTo>
                  <a:lnTo>
                    <a:pt x="1001" y="961"/>
                  </a:lnTo>
                  <a:lnTo>
                    <a:pt x="1005" y="966"/>
                  </a:lnTo>
                  <a:lnTo>
                    <a:pt x="1009" y="971"/>
                  </a:lnTo>
                  <a:lnTo>
                    <a:pt x="1017" y="981"/>
                  </a:lnTo>
                  <a:lnTo>
                    <a:pt x="1022" y="984"/>
                  </a:lnTo>
                  <a:lnTo>
                    <a:pt x="1026" y="986"/>
                  </a:lnTo>
                  <a:lnTo>
                    <a:pt x="1030" y="986"/>
                  </a:lnTo>
                  <a:lnTo>
                    <a:pt x="1034" y="984"/>
                  </a:lnTo>
                  <a:lnTo>
                    <a:pt x="1038" y="980"/>
                  </a:lnTo>
                  <a:lnTo>
                    <a:pt x="1042" y="974"/>
                  </a:lnTo>
                  <a:lnTo>
                    <a:pt x="1046" y="965"/>
                  </a:lnTo>
                  <a:lnTo>
                    <a:pt x="1051" y="954"/>
                  </a:lnTo>
                  <a:lnTo>
                    <a:pt x="1055" y="942"/>
                  </a:lnTo>
                  <a:lnTo>
                    <a:pt x="1059" y="929"/>
                  </a:lnTo>
                  <a:lnTo>
                    <a:pt x="1063" y="917"/>
                  </a:lnTo>
                  <a:lnTo>
                    <a:pt x="1067" y="904"/>
                  </a:lnTo>
                  <a:lnTo>
                    <a:pt x="1071" y="894"/>
                  </a:lnTo>
                  <a:lnTo>
                    <a:pt x="1075" y="885"/>
                  </a:lnTo>
                  <a:lnTo>
                    <a:pt x="1079" y="878"/>
                  </a:lnTo>
                  <a:lnTo>
                    <a:pt x="1088" y="873"/>
                  </a:lnTo>
                  <a:lnTo>
                    <a:pt x="1092" y="874"/>
                  </a:lnTo>
                  <a:lnTo>
                    <a:pt x="1096" y="878"/>
                  </a:lnTo>
                  <a:lnTo>
                    <a:pt x="1100" y="884"/>
                  </a:lnTo>
                  <a:lnTo>
                    <a:pt x="1104" y="892"/>
                  </a:lnTo>
                  <a:lnTo>
                    <a:pt x="1108" y="903"/>
                  </a:lnTo>
                  <a:lnTo>
                    <a:pt x="1112" y="915"/>
                  </a:lnTo>
                  <a:lnTo>
                    <a:pt x="1117" y="929"/>
                  </a:lnTo>
                  <a:lnTo>
                    <a:pt x="1121" y="944"/>
                  </a:lnTo>
                  <a:lnTo>
                    <a:pt x="1125" y="960"/>
                  </a:lnTo>
                  <a:lnTo>
                    <a:pt x="1129" y="976"/>
                  </a:lnTo>
                  <a:lnTo>
                    <a:pt x="1133" y="992"/>
                  </a:lnTo>
                  <a:lnTo>
                    <a:pt x="1137" y="1007"/>
                  </a:lnTo>
                  <a:lnTo>
                    <a:pt x="1141" y="1020"/>
                  </a:lnTo>
                  <a:lnTo>
                    <a:pt x="1150" y="1042"/>
                  </a:lnTo>
                  <a:lnTo>
                    <a:pt x="1154" y="1049"/>
                  </a:lnTo>
                  <a:lnTo>
                    <a:pt x="1158" y="1053"/>
                  </a:lnTo>
                  <a:lnTo>
                    <a:pt x="1162" y="1055"/>
                  </a:lnTo>
                  <a:lnTo>
                    <a:pt x="1166" y="1054"/>
                  </a:lnTo>
                  <a:lnTo>
                    <a:pt x="1170" y="1051"/>
                  </a:lnTo>
                  <a:lnTo>
                    <a:pt x="1174" y="1044"/>
                  </a:lnTo>
                  <a:lnTo>
                    <a:pt x="1178" y="1035"/>
                  </a:lnTo>
                  <a:lnTo>
                    <a:pt x="1183" y="1024"/>
                  </a:lnTo>
                  <a:lnTo>
                    <a:pt x="1187" y="1011"/>
                  </a:lnTo>
                  <a:lnTo>
                    <a:pt x="1191" y="996"/>
                  </a:lnTo>
                  <a:lnTo>
                    <a:pt x="1195" y="980"/>
                  </a:lnTo>
                  <a:lnTo>
                    <a:pt x="1199" y="964"/>
                  </a:lnTo>
                  <a:lnTo>
                    <a:pt x="1203" y="947"/>
                  </a:lnTo>
                  <a:lnTo>
                    <a:pt x="1212" y="914"/>
                  </a:lnTo>
                  <a:lnTo>
                    <a:pt x="1216" y="898"/>
                  </a:lnTo>
                  <a:lnTo>
                    <a:pt x="1220" y="883"/>
                  </a:lnTo>
                  <a:lnTo>
                    <a:pt x="1224" y="869"/>
                  </a:lnTo>
                  <a:lnTo>
                    <a:pt x="1228" y="855"/>
                  </a:lnTo>
                  <a:lnTo>
                    <a:pt x="1232" y="842"/>
                  </a:lnTo>
                  <a:lnTo>
                    <a:pt x="1236" y="830"/>
                  </a:lnTo>
                  <a:lnTo>
                    <a:pt x="1240" y="819"/>
                  </a:lnTo>
                  <a:lnTo>
                    <a:pt x="1245" y="809"/>
                  </a:lnTo>
                  <a:lnTo>
                    <a:pt x="1249" y="800"/>
                  </a:lnTo>
                  <a:lnTo>
                    <a:pt x="1253" y="794"/>
                  </a:lnTo>
                  <a:lnTo>
                    <a:pt x="1257" y="789"/>
                  </a:lnTo>
                  <a:lnTo>
                    <a:pt x="1261" y="787"/>
                  </a:lnTo>
                  <a:lnTo>
                    <a:pt x="1265" y="787"/>
                  </a:lnTo>
                  <a:lnTo>
                    <a:pt x="1273" y="793"/>
                  </a:lnTo>
                  <a:lnTo>
                    <a:pt x="1278" y="798"/>
                  </a:lnTo>
                  <a:lnTo>
                    <a:pt x="1282" y="803"/>
                  </a:lnTo>
                  <a:lnTo>
                    <a:pt x="1286" y="810"/>
                  </a:lnTo>
                  <a:lnTo>
                    <a:pt x="1290" y="817"/>
                  </a:lnTo>
                  <a:lnTo>
                    <a:pt x="1294" y="824"/>
                  </a:lnTo>
                  <a:lnTo>
                    <a:pt x="1298" y="831"/>
                  </a:lnTo>
                  <a:lnTo>
                    <a:pt x="1302" y="839"/>
                  </a:lnTo>
                  <a:lnTo>
                    <a:pt x="1306" y="848"/>
                  </a:lnTo>
                  <a:lnTo>
                    <a:pt x="1311" y="859"/>
                  </a:lnTo>
                  <a:lnTo>
                    <a:pt x="1315" y="871"/>
                  </a:lnTo>
                  <a:lnTo>
                    <a:pt x="1319" y="884"/>
                  </a:lnTo>
                  <a:lnTo>
                    <a:pt x="1323" y="900"/>
                  </a:lnTo>
                  <a:lnTo>
                    <a:pt x="1327" y="918"/>
                  </a:lnTo>
                  <a:lnTo>
                    <a:pt x="1331" y="937"/>
                  </a:lnTo>
                  <a:lnTo>
                    <a:pt x="1335" y="957"/>
                  </a:lnTo>
                  <a:lnTo>
                    <a:pt x="1344" y="1000"/>
                  </a:lnTo>
                  <a:lnTo>
                    <a:pt x="1348" y="1021"/>
                  </a:lnTo>
                  <a:lnTo>
                    <a:pt x="1352" y="1040"/>
                  </a:lnTo>
                  <a:lnTo>
                    <a:pt x="1356" y="1058"/>
                  </a:lnTo>
                  <a:lnTo>
                    <a:pt x="1360" y="1073"/>
                  </a:lnTo>
                  <a:lnTo>
                    <a:pt x="1364" y="1085"/>
                  </a:lnTo>
                  <a:lnTo>
                    <a:pt x="1368" y="1093"/>
                  </a:lnTo>
                  <a:lnTo>
                    <a:pt x="1372" y="1096"/>
                  </a:lnTo>
                  <a:lnTo>
                    <a:pt x="1377" y="1095"/>
                  </a:lnTo>
                  <a:lnTo>
                    <a:pt x="1381" y="1090"/>
                  </a:lnTo>
                  <a:lnTo>
                    <a:pt x="1385" y="1080"/>
                  </a:lnTo>
                  <a:lnTo>
                    <a:pt x="1389" y="1067"/>
                  </a:lnTo>
                  <a:lnTo>
                    <a:pt x="1393" y="1052"/>
                  </a:lnTo>
                  <a:lnTo>
                    <a:pt x="1397" y="1034"/>
                  </a:lnTo>
                  <a:lnTo>
                    <a:pt x="1406" y="999"/>
                  </a:lnTo>
                  <a:lnTo>
                    <a:pt x="1410" y="982"/>
                  </a:lnTo>
                  <a:lnTo>
                    <a:pt x="1414" y="966"/>
                  </a:lnTo>
                  <a:lnTo>
                    <a:pt x="1418" y="953"/>
                  </a:lnTo>
                  <a:lnTo>
                    <a:pt x="1422" y="942"/>
                  </a:lnTo>
                  <a:lnTo>
                    <a:pt x="1426" y="934"/>
                  </a:lnTo>
                  <a:lnTo>
                    <a:pt x="1430" y="929"/>
                  </a:lnTo>
                  <a:lnTo>
                    <a:pt x="1434" y="926"/>
                  </a:lnTo>
                  <a:lnTo>
                    <a:pt x="1439" y="926"/>
                  </a:lnTo>
                  <a:lnTo>
                    <a:pt x="1443" y="929"/>
                  </a:lnTo>
                  <a:lnTo>
                    <a:pt x="1447" y="935"/>
                  </a:lnTo>
                  <a:lnTo>
                    <a:pt x="1451" y="943"/>
                  </a:lnTo>
                  <a:lnTo>
                    <a:pt x="1455" y="953"/>
                  </a:lnTo>
                  <a:lnTo>
                    <a:pt x="1459" y="966"/>
                  </a:lnTo>
                  <a:lnTo>
                    <a:pt x="1467" y="998"/>
                  </a:lnTo>
                  <a:lnTo>
                    <a:pt x="1472" y="1016"/>
                  </a:lnTo>
                  <a:lnTo>
                    <a:pt x="1476" y="1035"/>
                  </a:lnTo>
                  <a:lnTo>
                    <a:pt x="1480" y="1053"/>
                  </a:lnTo>
                  <a:lnTo>
                    <a:pt x="1484" y="1071"/>
                  </a:lnTo>
                  <a:lnTo>
                    <a:pt x="1488" y="1088"/>
                  </a:lnTo>
                  <a:lnTo>
                    <a:pt x="1492" y="1103"/>
                  </a:lnTo>
                  <a:lnTo>
                    <a:pt x="1496" y="1116"/>
                  </a:lnTo>
                  <a:lnTo>
                    <a:pt x="1500" y="1126"/>
                  </a:lnTo>
                  <a:lnTo>
                    <a:pt x="1505" y="1134"/>
                  </a:lnTo>
                  <a:lnTo>
                    <a:pt x="1509" y="1140"/>
                  </a:lnTo>
                  <a:lnTo>
                    <a:pt x="1513" y="1144"/>
                  </a:lnTo>
                  <a:lnTo>
                    <a:pt x="1517" y="1147"/>
                  </a:lnTo>
                  <a:lnTo>
                    <a:pt x="1521" y="1149"/>
                  </a:lnTo>
                  <a:lnTo>
                    <a:pt x="1525" y="1151"/>
                  </a:lnTo>
                  <a:lnTo>
                    <a:pt x="1529" y="1153"/>
                  </a:lnTo>
                  <a:lnTo>
                    <a:pt x="1538" y="1155"/>
                  </a:lnTo>
                  <a:lnTo>
                    <a:pt x="1542" y="1156"/>
                  </a:lnTo>
                  <a:lnTo>
                    <a:pt x="1546" y="1156"/>
                  </a:lnTo>
                  <a:lnTo>
                    <a:pt x="1550" y="1155"/>
                  </a:lnTo>
                  <a:lnTo>
                    <a:pt x="1554" y="1154"/>
                  </a:lnTo>
                  <a:lnTo>
                    <a:pt x="1558" y="1152"/>
                  </a:lnTo>
                  <a:lnTo>
                    <a:pt x="1562" y="1150"/>
                  </a:lnTo>
                  <a:lnTo>
                    <a:pt x="1567" y="1147"/>
                  </a:lnTo>
                  <a:lnTo>
                    <a:pt x="1571" y="1144"/>
                  </a:lnTo>
                  <a:lnTo>
                    <a:pt x="1575" y="1141"/>
                  </a:lnTo>
                  <a:lnTo>
                    <a:pt x="1579" y="1139"/>
                  </a:lnTo>
                  <a:lnTo>
                    <a:pt x="1583" y="1138"/>
                  </a:lnTo>
                  <a:lnTo>
                    <a:pt x="1587" y="1138"/>
                  </a:lnTo>
                  <a:lnTo>
                    <a:pt x="1591" y="1139"/>
                  </a:lnTo>
                  <a:lnTo>
                    <a:pt x="1600" y="1145"/>
                  </a:lnTo>
                  <a:lnTo>
                    <a:pt x="1604" y="1150"/>
                  </a:lnTo>
                  <a:lnTo>
                    <a:pt x="1608" y="1155"/>
                  </a:lnTo>
                  <a:lnTo>
                    <a:pt x="1612" y="1161"/>
                  </a:lnTo>
                  <a:lnTo>
                    <a:pt x="1616" y="1168"/>
                  </a:lnTo>
                  <a:lnTo>
                    <a:pt x="1620" y="1175"/>
                  </a:lnTo>
                  <a:lnTo>
                    <a:pt x="1624" y="1182"/>
                  </a:lnTo>
                  <a:lnTo>
                    <a:pt x="1628" y="1188"/>
                  </a:lnTo>
                  <a:lnTo>
                    <a:pt x="1633" y="1194"/>
                  </a:lnTo>
                  <a:lnTo>
                    <a:pt x="1637" y="1199"/>
                  </a:lnTo>
                  <a:lnTo>
                    <a:pt x="1641" y="1204"/>
                  </a:lnTo>
                  <a:lnTo>
                    <a:pt x="1645" y="1208"/>
                  </a:lnTo>
                  <a:lnTo>
                    <a:pt x="1649" y="1211"/>
                  </a:lnTo>
                  <a:lnTo>
                    <a:pt x="1653" y="1213"/>
                  </a:lnTo>
                  <a:lnTo>
                    <a:pt x="1657" y="1213"/>
                  </a:lnTo>
                  <a:lnTo>
                    <a:pt x="1661" y="1211"/>
                  </a:lnTo>
                  <a:lnTo>
                    <a:pt x="1666" y="1207"/>
                  </a:lnTo>
                  <a:lnTo>
                    <a:pt x="1670" y="1198"/>
                  </a:lnTo>
                  <a:lnTo>
                    <a:pt x="1674" y="1184"/>
                  </a:lnTo>
                  <a:lnTo>
                    <a:pt x="1678" y="1164"/>
                  </a:lnTo>
                  <a:lnTo>
                    <a:pt x="1682" y="1137"/>
                  </a:lnTo>
                  <a:lnTo>
                    <a:pt x="1686" y="1101"/>
                  </a:lnTo>
                  <a:lnTo>
                    <a:pt x="1690" y="1055"/>
                  </a:lnTo>
                  <a:lnTo>
                    <a:pt x="1694" y="1000"/>
                  </a:lnTo>
                  <a:lnTo>
                    <a:pt x="1699" y="934"/>
                  </a:lnTo>
                  <a:lnTo>
                    <a:pt x="1703" y="859"/>
                  </a:lnTo>
                  <a:lnTo>
                    <a:pt x="1707" y="775"/>
                  </a:lnTo>
                  <a:lnTo>
                    <a:pt x="1712" y="685"/>
                  </a:lnTo>
                  <a:lnTo>
                    <a:pt x="1716" y="591"/>
                  </a:lnTo>
                  <a:lnTo>
                    <a:pt x="1724" y="407"/>
                  </a:lnTo>
                  <a:lnTo>
                    <a:pt x="1729" y="323"/>
                  </a:lnTo>
                  <a:lnTo>
                    <a:pt x="1733" y="249"/>
                  </a:lnTo>
                  <a:lnTo>
                    <a:pt x="1737" y="189"/>
                  </a:lnTo>
                  <a:lnTo>
                    <a:pt x="1741" y="144"/>
                  </a:lnTo>
                  <a:lnTo>
                    <a:pt x="1745" y="118"/>
                  </a:lnTo>
                  <a:lnTo>
                    <a:pt x="1749" y="110"/>
                  </a:lnTo>
                  <a:lnTo>
                    <a:pt x="1753" y="121"/>
                  </a:lnTo>
                  <a:lnTo>
                    <a:pt x="1757" y="151"/>
                  </a:lnTo>
                  <a:lnTo>
                    <a:pt x="1762" y="197"/>
                  </a:lnTo>
                  <a:lnTo>
                    <a:pt x="1766" y="257"/>
                  </a:lnTo>
                  <a:lnTo>
                    <a:pt x="1770" y="328"/>
                  </a:lnTo>
                  <a:lnTo>
                    <a:pt x="1774" y="408"/>
                  </a:lnTo>
                  <a:lnTo>
                    <a:pt x="1778" y="492"/>
                  </a:lnTo>
                  <a:lnTo>
                    <a:pt x="1782" y="578"/>
                  </a:lnTo>
                  <a:lnTo>
                    <a:pt x="1786" y="662"/>
                  </a:lnTo>
                  <a:lnTo>
                    <a:pt x="1795" y="816"/>
                  </a:lnTo>
                  <a:lnTo>
                    <a:pt x="1799" y="880"/>
                  </a:lnTo>
                  <a:lnTo>
                    <a:pt x="1803" y="934"/>
                  </a:lnTo>
                  <a:lnTo>
                    <a:pt x="1807" y="979"/>
                  </a:lnTo>
                  <a:lnTo>
                    <a:pt x="1811" y="1013"/>
                  </a:lnTo>
                  <a:lnTo>
                    <a:pt x="1815" y="1037"/>
                  </a:lnTo>
                  <a:lnTo>
                    <a:pt x="1819" y="1053"/>
                  </a:lnTo>
                  <a:lnTo>
                    <a:pt x="1823" y="1062"/>
                  </a:lnTo>
                  <a:lnTo>
                    <a:pt x="1828" y="1064"/>
                  </a:lnTo>
                  <a:lnTo>
                    <a:pt x="1832" y="1062"/>
                  </a:lnTo>
                  <a:lnTo>
                    <a:pt x="1836" y="1056"/>
                  </a:lnTo>
                  <a:lnTo>
                    <a:pt x="1840" y="1047"/>
                  </a:lnTo>
                  <a:lnTo>
                    <a:pt x="1844" y="1037"/>
                  </a:lnTo>
                  <a:lnTo>
                    <a:pt x="1848" y="1026"/>
                  </a:lnTo>
                  <a:lnTo>
                    <a:pt x="1856" y="1002"/>
                  </a:lnTo>
                  <a:lnTo>
                    <a:pt x="1861" y="989"/>
                  </a:lnTo>
                  <a:lnTo>
                    <a:pt x="1865" y="975"/>
                  </a:lnTo>
                  <a:lnTo>
                    <a:pt x="1869" y="961"/>
                  </a:lnTo>
                  <a:lnTo>
                    <a:pt x="1873" y="946"/>
                  </a:lnTo>
                  <a:lnTo>
                    <a:pt x="1877" y="931"/>
                  </a:lnTo>
                  <a:lnTo>
                    <a:pt x="1881" y="916"/>
                  </a:lnTo>
                  <a:lnTo>
                    <a:pt x="1885" y="903"/>
                  </a:lnTo>
                  <a:lnTo>
                    <a:pt x="1889" y="891"/>
                  </a:lnTo>
                  <a:lnTo>
                    <a:pt x="1894" y="880"/>
                  </a:lnTo>
                  <a:lnTo>
                    <a:pt x="1898" y="872"/>
                  </a:lnTo>
                  <a:lnTo>
                    <a:pt x="1902" y="866"/>
                  </a:lnTo>
                  <a:lnTo>
                    <a:pt x="1906" y="862"/>
                  </a:lnTo>
                  <a:lnTo>
                    <a:pt x="1910" y="861"/>
                  </a:lnTo>
                  <a:lnTo>
                    <a:pt x="1918" y="860"/>
                  </a:lnTo>
                  <a:lnTo>
                    <a:pt x="1923" y="859"/>
                  </a:lnTo>
                  <a:lnTo>
                    <a:pt x="1927" y="858"/>
                  </a:lnTo>
                  <a:lnTo>
                    <a:pt x="1931" y="857"/>
                  </a:lnTo>
                  <a:lnTo>
                    <a:pt x="1935" y="853"/>
                  </a:lnTo>
                  <a:lnTo>
                    <a:pt x="1939" y="849"/>
                  </a:lnTo>
                  <a:lnTo>
                    <a:pt x="1943" y="844"/>
                  </a:lnTo>
                  <a:lnTo>
                    <a:pt x="1947" y="838"/>
                  </a:lnTo>
                  <a:lnTo>
                    <a:pt x="1951" y="833"/>
                  </a:lnTo>
                  <a:lnTo>
                    <a:pt x="1956" y="828"/>
                  </a:lnTo>
                  <a:lnTo>
                    <a:pt x="1960" y="825"/>
                  </a:lnTo>
                  <a:lnTo>
                    <a:pt x="1964" y="823"/>
                  </a:lnTo>
                  <a:lnTo>
                    <a:pt x="1968" y="823"/>
                  </a:lnTo>
                  <a:lnTo>
                    <a:pt x="1972" y="825"/>
                  </a:lnTo>
                  <a:lnTo>
                    <a:pt x="1976" y="830"/>
                  </a:lnTo>
                  <a:lnTo>
                    <a:pt x="1980" y="836"/>
                  </a:lnTo>
                  <a:lnTo>
                    <a:pt x="1989" y="852"/>
                  </a:lnTo>
                  <a:lnTo>
                    <a:pt x="1993" y="860"/>
                  </a:lnTo>
                  <a:lnTo>
                    <a:pt x="1997" y="868"/>
                  </a:lnTo>
                  <a:lnTo>
                    <a:pt x="2001" y="874"/>
                  </a:lnTo>
                  <a:lnTo>
                    <a:pt x="2005" y="879"/>
                  </a:lnTo>
                  <a:lnTo>
                    <a:pt x="2009" y="881"/>
                  </a:lnTo>
                  <a:lnTo>
                    <a:pt x="2013" y="881"/>
                  </a:lnTo>
                  <a:lnTo>
                    <a:pt x="2017" y="878"/>
                  </a:lnTo>
                  <a:lnTo>
                    <a:pt x="2022" y="874"/>
                  </a:lnTo>
                  <a:lnTo>
                    <a:pt x="2026" y="867"/>
                  </a:lnTo>
                  <a:lnTo>
                    <a:pt x="2030" y="860"/>
                  </a:lnTo>
                  <a:lnTo>
                    <a:pt x="2034" y="852"/>
                  </a:lnTo>
                  <a:lnTo>
                    <a:pt x="2038" y="843"/>
                  </a:lnTo>
                  <a:lnTo>
                    <a:pt x="2042" y="836"/>
                  </a:lnTo>
                  <a:lnTo>
                    <a:pt x="2050" y="826"/>
                  </a:lnTo>
                  <a:lnTo>
                    <a:pt x="2055" y="825"/>
                  </a:lnTo>
                  <a:lnTo>
                    <a:pt x="2059" y="826"/>
                  </a:lnTo>
                  <a:lnTo>
                    <a:pt x="2063" y="830"/>
                  </a:lnTo>
                  <a:lnTo>
                    <a:pt x="2067" y="837"/>
                  </a:lnTo>
                  <a:lnTo>
                    <a:pt x="2071" y="847"/>
                  </a:lnTo>
                  <a:lnTo>
                    <a:pt x="2075" y="859"/>
                  </a:lnTo>
                  <a:lnTo>
                    <a:pt x="2079" y="874"/>
                  </a:lnTo>
                  <a:lnTo>
                    <a:pt x="2084" y="889"/>
                  </a:lnTo>
                  <a:lnTo>
                    <a:pt x="2088" y="905"/>
                  </a:lnTo>
                  <a:lnTo>
                    <a:pt x="2092" y="920"/>
                  </a:lnTo>
                  <a:lnTo>
                    <a:pt x="2096" y="934"/>
                  </a:lnTo>
                  <a:lnTo>
                    <a:pt x="2100" y="946"/>
                  </a:lnTo>
                  <a:lnTo>
                    <a:pt x="2104" y="955"/>
                  </a:lnTo>
                  <a:lnTo>
                    <a:pt x="2112" y="966"/>
                  </a:lnTo>
                  <a:lnTo>
                    <a:pt x="2117" y="968"/>
                  </a:lnTo>
                  <a:lnTo>
                    <a:pt x="2121" y="968"/>
                  </a:lnTo>
                  <a:lnTo>
                    <a:pt x="2125" y="969"/>
                  </a:lnTo>
                  <a:lnTo>
                    <a:pt x="2129" y="969"/>
                  </a:lnTo>
                  <a:lnTo>
                    <a:pt x="2133" y="971"/>
                  </a:lnTo>
                  <a:lnTo>
                    <a:pt x="2137" y="975"/>
                  </a:lnTo>
                  <a:lnTo>
                    <a:pt x="2141" y="981"/>
                  </a:lnTo>
                  <a:lnTo>
                    <a:pt x="2145" y="989"/>
                  </a:lnTo>
                  <a:lnTo>
                    <a:pt x="2150" y="999"/>
                  </a:lnTo>
                  <a:lnTo>
                    <a:pt x="2154" y="1012"/>
                  </a:lnTo>
                  <a:lnTo>
                    <a:pt x="2158" y="1025"/>
                  </a:lnTo>
                  <a:lnTo>
                    <a:pt x="2162" y="1038"/>
                  </a:lnTo>
                  <a:lnTo>
                    <a:pt x="2166" y="1051"/>
                  </a:lnTo>
                  <a:lnTo>
                    <a:pt x="2170" y="1062"/>
                  </a:lnTo>
                  <a:lnTo>
                    <a:pt x="2174" y="1070"/>
                  </a:lnTo>
                  <a:lnTo>
                    <a:pt x="2183" y="1077"/>
                  </a:lnTo>
                  <a:lnTo>
                    <a:pt x="2187" y="1074"/>
                  </a:lnTo>
                  <a:lnTo>
                    <a:pt x="2191" y="1067"/>
                  </a:lnTo>
                  <a:lnTo>
                    <a:pt x="2195" y="1057"/>
                  </a:lnTo>
                  <a:lnTo>
                    <a:pt x="2199" y="1044"/>
                  </a:lnTo>
                  <a:lnTo>
                    <a:pt x="2203" y="1027"/>
                  </a:lnTo>
                  <a:lnTo>
                    <a:pt x="2207" y="1009"/>
                  </a:lnTo>
                  <a:lnTo>
                    <a:pt x="2211" y="989"/>
                  </a:lnTo>
                  <a:lnTo>
                    <a:pt x="2216" y="969"/>
                  </a:lnTo>
                  <a:lnTo>
                    <a:pt x="2220" y="949"/>
                  </a:lnTo>
                  <a:lnTo>
                    <a:pt x="2224" y="931"/>
                  </a:lnTo>
                  <a:lnTo>
                    <a:pt x="2228" y="914"/>
                  </a:lnTo>
                  <a:lnTo>
                    <a:pt x="2232" y="901"/>
                  </a:lnTo>
                  <a:lnTo>
                    <a:pt x="2236" y="890"/>
                  </a:lnTo>
                  <a:lnTo>
                    <a:pt x="2245" y="879"/>
                  </a:lnTo>
                  <a:lnTo>
                    <a:pt x="2249" y="880"/>
                  </a:lnTo>
                  <a:lnTo>
                    <a:pt x="2253" y="884"/>
                  </a:lnTo>
                  <a:lnTo>
                    <a:pt x="2257" y="891"/>
                  </a:lnTo>
                  <a:lnTo>
                    <a:pt x="2261" y="901"/>
                  </a:lnTo>
                  <a:lnTo>
                    <a:pt x="2265" y="913"/>
                  </a:lnTo>
                  <a:lnTo>
                    <a:pt x="2269" y="926"/>
                  </a:lnTo>
                  <a:lnTo>
                    <a:pt x="2273" y="940"/>
                  </a:lnTo>
                  <a:lnTo>
                    <a:pt x="2278" y="954"/>
                  </a:lnTo>
                  <a:lnTo>
                    <a:pt x="2282" y="966"/>
                  </a:lnTo>
                  <a:lnTo>
                    <a:pt x="2286" y="977"/>
                  </a:lnTo>
                  <a:lnTo>
                    <a:pt x="2290" y="986"/>
                  </a:lnTo>
                  <a:lnTo>
                    <a:pt x="2294" y="991"/>
                  </a:lnTo>
                  <a:lnTo>
                    <a:pt x="2298" y="994"/>
                  </a:lnTo>
                  <a:lnTo>
                    <a:pt x="2302" y="994"/>
                  </a:lnTo>
                  <a:lnTo>
                    <a:pt x="2306" y="992"/>
                  </a:lnTo>
                  <a:lnTo>
                    <a:pt x="2311" y="988"/>
                  </a:lnTo>
                  <a:lnTo>
                    <a:pt x="2315" y="984"/>
                  </a:lnTo>
                  <a:lnTo>
                    <a:pt x="2319" y="979"/>
                  </a:lnTo>
                  <a:lnTo>
                    <a:pt x="2323" y="976"/>
                  </a:lnTo>
                  <a:lnTo>
                    <a:pt x="2327" y="975"/>
                  </a:lnTo>
                  <a:lnTo>
                    <a:pt x="2331" y="975"/>
                  </a:lnTo>
                  <a:lnTo>
                    <a:pt x="2335" y="979"/>
                  </a:lnTo>
                  <a:lnTo>
                    <a:pt x="2339" y="984"/>
                  </a:lnTo>
                  <a:lnTo>
                    <a:pt x="2344" y="992"/>
                  </a:lnTo>
                  <a:lnTo>
                    <a:pt x="2348" y="1001"/>
                  </a:lnTo>
                  <a:lnTo>
                    <a:pt x="2352" y="1010"/>
                  </a:lnTo>
                  <a:lnTo>
                    <a:pt x="2356" y="1020"/>
                  </a:lnTo>
                  <a:lnTo>
                    <a:pt x="2360" y="1028"/>
                  </a:lnTo>
                  <a:lnTo>
                    <a:pt x="2368" y="1039"/>
                  </a:lnTo>
                  <a:lnTo>
                    <a:pt x="2372" y="1040"/>
                  </a:lnTo>
                  <a:lnTo>
                    <a:pt x="2377" y="1039"/>
                  </a:lnTo>
                  <a:lnTo>
                    <a:pt x="2381" y="1034"/>
                  </a:lnTo>
                  <a:lnTo>
                    <a:pt x="2385" y="1028"/>
                  </a:lnTo>
                  <a:lnTo>
                    <a:pt x="2389" y="1020"/>
                  </a:lnTo>
                  <a:lnTo>
                    <a:pt x="2393" y="1011"/>
                  </a:lnTo>
                  <a:lnTo>
                    <a:pt x="2397" y="1002"/>
                  </a:lnTo>
                  <a:lnTo>
                    <a:pt x="2401" y="995"/>
                  </a:lnTo>
                  <a:lnTo>
                    <a:pt x="2405" y="988"/>
                  </a:lnTo>
                  <a:lnTo>
                    <a:pt x="2410" y="984"/>
                  </a:lnTo>
                  <a:lnTo>
                    <a:pt x="2414" y="982"/>
                  </a:lnTo>
                  <a:lnTo>
                    <a:pt x="2418" y="983"/>
                  </a:lnTo>
                  <a:lnTo>
                    <a:pt x="2422" y="986"/>
                  </a:lnTo>
                  <a:lnTo>
                    <a:pt x="2426" y="992"/>
                  </a:lnTo>
                  <a:lnTo>
                    <a:pt x="2430" y="999"/>
                  </a:lnTo>
                  <a:lnTo>
                    <a:pt x="2439" y="1018"/>
                  </a:lnTo>
                  <a:lnTo>
                    <a:pt x="2443" y="1027"/>
                  </a:lnTo>
                  <a:lnTo>
                    <a:pt x="2447" y="1036"/>
                  </a:lnTo>
                  <a:lnTo>
                    <a:pt x="2451" y="1043"/>
                  </a:lnTo>
                  <a:lnTo>
                    <a:pt x="2455" y="1047"/>
                  </a:lnTo>
                  <a:lnTo>
                    <a:pt x="2459" y="1050"/>
                  </a:lnTo>
                  <a:lnTo>
                    <a:pt x="2463" y="1050"/>
                  </a:lnTo>
                  <a:lnTo>
                    <a:pt x="2467" y="1048"/>
                  </a:lnTo>
                  <a:lnTo>
                    <a:pt x="2472" y="1044"/>
                  </a:lnTo>
                  <a:lnTo>
                    <a:pt x="2476" y="1039"/>
                  </a:lnTo>
                  <a:lnTo>
                    <a:pt x="2480" y="1033"/>
                  </a:lnTo>
                  <a:lnTo>
                    <a:pt x="2484" y="1027"/>
                  </a:lnTo>
                  <a:lnTo>
                    <a:pt x="2488" y="1021"/>
                  </a:lnTo>
                  <a:lnTo>
                    <a:pt x="2492" y="1016"/>
                  </a:lnTo>
                  <a:lnTo>
                    <a:pt x="2500" y="1010"/>
                  </a:lnTo>
                  <a:lnTo>
                    <a:pt x="2505" y="1008"/>
                  </a:lnTo>
                  <a:lnTo>
                    <a:pt x="2509" y="1008"/>
                  </a:lnTo>
                  <a:lnTo>
                    <a:pt x="2513" y="1009"/>
                  </a:lnTo>
                  <a:lnTo>
                    <a:pt x="2517" y="1010"/>
                  </a:lnTo>
                  <a:lnTo>
                    <a:pt x="2521" y="1011"/>
                  </a:lnTo>
                  <a:lnTo>
                    <a:pt x="2525" y="1012"/>
                  </a:lnTo>
                  <a:lnTo>
                    <a:pt x="2529" y="1011"/>
                  </a:lnTo>
                  <a:lnTo>
                    <a:pt x="2533" y="1009"/>
                  </a:lnTo>
                  <a:lnTo>
                    <a:pt x="2538" y="1005"/>
                  </a:lnTo>
                  <a:lnTo>
                    <a:pt x="2542" y="999"/>
                  </a:lnTo>
                  <a:lnTo>
                    <a:pt x="2546" y="991"/>
                  </a:lnTo>
                  <a:lnTo>
                    <a:pt x="2550" y="981"/>
                  </a:lnTo>
                  <a:lnTo>
                    <a:pt x="2554" y="971"/>
                  </a:lnTo>
                  <a:lnTo>
                    <a:pt x="2562" y="951"/>
                  </a:lnTo>
                  <a:lnTo>
                    <a:pt x="2566" y="943"/>
                  </a:lnTo>
                  <a:lnTo>
                    <a:pt x="2571" y="937"/>
                  </a:lnTo>
                  <a:lnTo>
                    <a:pt x="2575" y="933"/>
                  </a:lnTo>
                  <a:lnTo>
                    <a:pt x="2579" y="932"/>
                  </a:lnTo>
                  <a:lnTo>
                    <a:pt x="2583" y="934"/>
                  </a:lnTo>
                  <a:lnTo>
                    <a:pt x="2587" y="939"/>
                  </a:lnTo>
                  <a:lnTo>
                    <a:pt x="2591" y="946"/>
                  </a:lnTo>
                  <a:lnTo>
                    <a:pt x="2595" y="955"/>
                  </a:lnTo>
                  <a:lnTo>
                    <a:pt x="2600" y="965"/>
                  </a:lnTo>
                  <a:lnTo>
                    <a:pt x="2604" y="976"/>
                  </a:lnTo>
                  <a:lnTo>
                    <a:pt x="2608" y="986"/>
                  </a:lnTo>
                  <a:lnTo>
                    <a:pt x="2612" y="996"/>
                  </a:lnTo>
                  <a:lnTo>
                    <a:pt x="2616" y="1004"/>
                  </a:lnTo>
                  <a:lnTo>
                    <a:pt x="2620" y="1010"/>
                  </a:lnTo>
                  <a:lnTo>
                    <a:pt x="2624" y="1015"/>
                  </a:lnTo>
                  <a:lnTo>
                    <a:pt x="2633" y="1018"/>
                  </a:lnTo>
                  <a:lnTo>
                    <a:pt x="2637" y="1018"/>
                  </a:lnTo>
                  <a:lnTo>
                    <a:pt x="2641" y="1017"/>
                  </a:lnTo>
                  <a:lnTo>
                    <a:pt x="2645" y="1016"/>
                  </a:lnTo>
                  <a:lnTo>
                    <a:pt x="2649" y="1016"/>
                  </a:lnTo>
                  <a:lnTo>
                    <a:pt x="2653" y="1016"/>
                  </a:lnTo>
                  <a:lnTo>
                    <a:pt x="2657" y="1017"/>
                  </a:lnTo>
                  <a:lnTo>
                    <a:pt x="2661" y="1018"/>
                  </a:lnTo>
                  <a:lnTo>
                    <a:pt x="2666" y="1021"/>
                  </a:lnTo>
                  <a:lnTo>
                    <a:pt x="2670" y="1023"/>
                  </a:lnTo>
                  <a:lnTo>
                    <a:pt x="2674" y="1026"/>
                  </a:lnTo>
                  <a:lnTo>
                    <a:pt x="2678" y="1027"/>
                  </a:lnTo>
                  <a:lnTo>
                    <a:pt x="2682" y="1028"/>
                  </a:lnTo>
                  <a:lnTo>
                    <a:pt x="2686" y="1027"/>
                  </a:lnTo>
                  <a:lnTo>
                    <a:pt x="2694" y="1021"/>
                  </a:lnTo>
                  <a:lnTo>
                    <a:pt x="2699" y="1015"/>
                  </a:lnTo>
                  <a:lnTo>
                    <a:pt x="2703" y="1008"/>
                  </a:lnTo>
                  <a:lnTo>
                    <a:pt x="2707" y="1001"/>
                  </a:lnTo>
                  <a:lnTo>
                    <a:pt x="2711" y="993"/>
                  </a:lnTo>
                  <a:lnTo>
                    <a:pt x="2715" y="986"/>
                  </a:lnTo>
                  <a:lnTo>
                    <a:pt x="2719" y="980"/>
                  </a:lnTo>
                  <a:lnTo>
                    <a:pt x="2723" y="974"/>
                  </a:lnTo>
                  <a:lnTo>
                    <a:pt x="2727" y="969"/>
                  </a:lnTo>
                  <a:lnTo>
                    <a:pt x="2732" y="966"/>
                  </a:lnTo>
                  <a:lnTo>
                    <a:pt x="2736" y="963"/>
                  </a:lnTo>
                  <a:lnTo>
                    <a:pt x="2740" y="961"/>
                  </a:lnTo>
                  <a:lnTo>
                    <a:pt x="2744" y="960"/>
                  </a:lnTo>
                  <a:lnTo>
                    <a:pt x="2748" y="961"/>
                  </a:lnTo>
                  <a:lnTo>
                    <a:pt x="2756" y="965"/>
                  </a:lnTo>
                  <a:lnTo>
                    <a:pt x="2760" y="968"/>
                  </a:lnTo>
                  <a:lnTo>
                    <a:pt x="2765" y="973"/>
                  </a:lnTo>
                  <a:lnTo>
                    <a:pt x="2769" y="979"/>
                  </a:lnTo>
                  <a:lnTo>
                    <a:pt x="2773" y="985"/>
                  </a:lnTo>
                  <a:lnTo>
                    <a:pt x="2777" y="992"/>
                  </a:lnTo>
                  <a:lnTo>
                    <a:pt x="2781" y="997"/>
                  </a:lnTo>
                  <a:lnTo>
                    <a:pt x="2785" y="1002"/>
                  </a:lnTo>
                  <a:lnTo>
                    <a:pt x="2789" y="1005"/>
                  </a:lnTo>
                  <a:lnTo>
                    <a:pt x="2793" y="1005"/>
                  </a:lnTo>
                  <a:lnTo>
                    <a:pt x="2798" y="1004"/>
                  </a:lnTo>
                  <a:lnTo>
                    <a:pt x="2802" y="1000"/>
                  </a:lnTo>
                  <a:lnTo>
                    <a:pt x="2806" y="995"/>
                  </a:lnTo>
                  <a:lnTo>
                    <a:pt x="2810" y="988"/>
                  </a:lnTo>
                  <a:lnTo>
                    <a:pt x="2814" y="979"/>
                  </a:lnTo>
                  <a:lnTo>
                    <a:pt x="2818" y="971"/>
                  </a:lnTo>
                  <a:lnTo>
                    <a:pt x="2826" y="955"/>
                  </a:lnTo>
                  <a:lnTo>
                    <a:pt x="2831" y="948"/>
                  </a:lnTo>
                  <a:lnTo>
                    <a:pt x="2835" y="943"/>
                  </a:lnTo>
                  <a:lnTo>
                    <a:pt x="2839" y="939"/>
                  </a:lnTo>
                  <a:lnTo>
                    <a:pt x="2843" y="937"/>
                  </a:lnTo>
                  <a:lnTo>
                    <a:pt x="2847" y="937"/>
                  </a:lnTo>
                  <a:lnTo>
                    <a:pt x="2851" y="937"/>
                  </a:lnTo>
                  <a:lnTo>
                    <a:pt x="2855" y="939"/>
                  </a:lnTo>
                  <a:lnTo>
                    <a:pt x="2859" y="941"/>
                  </a:lnTo>
                  <a:lnTo>
                    <a:pt x="2864" y="944"/>
                  </a:lnTo>
                  <a:lnTo>
                    <a:pt x="2868" y="947"/>
                  </a:lnTo>
                  <a:lnTo>
                    <a:pt x="2872" y="951"/>
                  </a:lnTo>
                  <a:lnTo>
                    <a:pt x="2876" y="956"/>
                  </a:lnTo>
                  <a:lnTo>
                    <a:pt x="2880" y="961"/>
                  </a:lnTo>
                  <a:lnTo>
                    <a:pt x="2888" y="974"/>
                  </a:lnTo>
                  <a:lnTo>
                    <a:pt x="2892" y="981"/>
                  </a:lnTo>
                  <a:lnTo>
                    <a:pt x="2897" y="989"/>
                  </a:lnTo>
                  <a:lnTo>
                    <a:pt x="2901" y="996"/>
                  </a:lnTo>
                  <a:lnTo>
                    <a:pt x="2905" y="1002"/>
                  </a:lnTo>
                  <a:lnTo>
                    <a:pt x="2909" y="1008"/>
                  </a:lnTo>
                  <a:lnTo>
                    <a:pt x="2913" y="1013"/>
                  </a:lnTo>
                  <a:lnTo>
                    <a:pt x="2917" y="1015"/>
                  </a:lnTo>
                  <a:lnTo>
                    <a:pt x="2921" y="1016"/>
                  </a:lnTo>
                  <a:lnTo>
                    <a:pt x="2925" y="1016"/>
                  </a:lnTo>
                  <a:lnTo>
                    <a:pt x="2930" y="1013"/>
                  </a:lnTo>
                  <a:lnTo>
                    <a:pt x="2934" y="1009"/>
                  </a:lnTo>
                  <a:lnTo>
                    <a:pt x="2938" y="1003"/>
                  </a:lnTo>
                  <a:lnTo>
                    <a:pt x="2942" y="996"/>
                  </a:lnTo>
                  <a:lnTo>
                    <a:pt x="2950" y="981"/>
                  </a:lnTo>
                  <a:lnTo>
                    <a:pt x="2954" y="974"/>
                  </a:lnTo>
                  <a:lnTo>
                    <a:pt x="2958" y="967"/>
                  </a:lnTo>
                  <a:lnTo>
                    <a:pt x="2963" y="961"/>
                  </a:lnTo>
                  <a:lnTo>
                    <a:pt x="2967" y="958"/>
                  </a:lnTo>
                  <a:lnTo>
                    <a:pt x="2971" y="956"/>
                  </a:lnTo>
                  <a:lnTo>
                    <a:pt x="2975" y="956"/>
                  </a:lnTo>
                  <a:lnTo>
                    <a:pt x="2979" y="960"/>
                  </a:lnTo>
                  <a:lnTo>
                    <a:pt x="2983" y="965"/>
                  </a:lnTo>
                  <a:lnTo>
                    <a:pt x="2987" y="973"/>
                  </a:lnTo>
                  <a:lnTo>
                    <a:pt x="2991" y="984"/>
                  </a:lnTo>
                  <a:lnTo>
                    <a:pt x="2996" y="995"/>
                  </a:lnTo>
                  <a:lnTo>
                    <a:pt x="3000" y="1008"/>
                  </a:lnTo>
                  <a:lnTo>
                    <a:pt x="3004" y="1020"/>
                  </a:lnTo>
                  <a:lnTo>
                    <a:pt x="3012" y="1045"/>
                  </a:lnTo>
                  <a:lnTo>
                    <a:pt x="3016" y="1055"/>
                  </a:lnTo>
                  <a:lnTo>
                    <a:pt x="3020" y="1065"/>
                  </a:lnTo>
                  <a:lnTo>
                    <a:pt x="3024" y="1073"/>
                  </a:lnTo>
                  <a:lnTo>
                    <a:pt x="3029" y="1082"/>
                  </a:lnTo>
                  <a:lnTo>
                    <a:pt x="3033" y="1090"/>
                  </a:lnTo>
                  <a:lnTo>
                    <a:pt x="3037" y="1098"/>
                  </a:lnTo>
                  <a:lnTo>
                    <a:pt x="3041" y="1108"/>
                  </a:lnTo>
                  <a:lnTo>
                    <a:pt x="3045" y="1119"/>
                  </a:lnTo>
                  <a:lnTo>
                    <a:pt x="3049" y="1132"/>
                  </a:lnTo>
                  <a:lnTo>
                    <a:pt x="3053" y="1147"/>
                  </a:lnTo>
                  <a:lnTo>
                    <a:pt x="3057" y="1164"/>
                  </a:lnTo>
                  <a:lnTo>
                    <a:pt x="3062" y="1183"/>
                  </a:lnTo>
                  <a:lnTo>
                    <a:pt x="3066" y="1202"/>
                  </a:lnTo>
                  <a:lnTo>
                    <a:pt x="3070" y="1220"/>
                  </a:lnTo>
                  <a:lnTo>
                    <a:pt x="3074" y="1238"/>
                  </a:lnTo>
                  <a:lnTo>
                    <a:pt x="3082" y="1262"/>
                  </a:lnTo>
                  <a:lnTo>
                    <a:pt x="3086" y="1266"/>
                  </a:lnTo>
                  <a:lnTo>
                    <a:pt x="3090" y="1264"/>
                  </a:lnTo>
                  <a:lnTo>
                    <a:pt x="3095" y="1254"/>
                  </a:lnTo>
                  <a:lnTo>
                    <a:pt x="3099" y="1236"/>
                  </a:lnTo>
                  <a:lnTo>
                    <a:pt x="3103" y="1209"/>
                  </a:lnTo>
                  <a:lnTo>
                    <a:pt x="3107" y="1175"/>
                  </a:lnTo>
                  <a:lnTo>
                    <a:pt x="3111" y="1133"/>
                  </a:lnTo>
                  <a:lnTo>
                    <a:pt x="3115" y="1086"/>
                  </a:lnTo>
                  <a:lnTo>
                    <a:pt x="3119" y="1033"/>
                  </a:lnTo>
                  <a:lnTo>
                    <a:pt x="3124" y="977"/>
                  </a:lnTo>
                  <a:lnTo>
                    <a:pt x="3128" y="920"/>
                  </a:lnTo>
                  <a:lnTo>
                    <a:pt x="3132" y="864"/>
                  </a:lnTo>
                  <a:lnTo>
                    <a:pt x="3136" y="809"/>
                  </a:lnTo>
                  <a:lnTo>
                    <a:pt x="3144" y="714"/>
                  </a:lnTo>
                  <a:lnTo>
                    <a:pt x="3148" y="675"/>
                  </a:lnTo>
                  <a:lnTo>
                    <a:pt x="3152" y="644"/>
                  </a:lnTo>
                  <a:lnTo>
                    <a:pt x="3157" y="621"/>
                  </a:lnTo>
                  <a:lnTo>
                    <a:pt x="3161" y="606"/>
                  </a:lnTo>
                  <a:lnTo>
                    <a:pt x="3165" y="599"/>
                  </a:lnTo>
                  <a:lnTo>
                    <a:pt x="3169" y="598"/>
                  </a:lnTo>
                  <a:lnTo>
                    <a:pt x="3173" y="603"/>
                  </a:lnTo>
                  <a:lnTo>
                    <a:pt x="3177" y="613"/>
                  </a:lnTo>
                  <a:lnTo>
                    <a:pt x="3181" y="626"/>
                  </a:lnTo>
                  <a:lnTo>
                    <a:pt x="3185" y="641"/>
                  </a:lnTo>
                  <a:lnTo>
                    <a:pt x="3190" y="656"/>
                  </a:lnTo>
                  <a:lnTo>
                    <a:pt x="3194" y="671"/>
                  </a:lnTo>
                  <a:lnTo>
                    <a:pt x="3198" y="684"/>
                  </a:lnTo>
                  <a:lnTo>
                    <a:pt x="3206" y="703"/>
                  </a:lnTo>
                  <a:lnTo>
                    <a:pt x="3210" y="709"/>
                  </a:lnTo>
                  <a:lnTo>
                    <a:pt x="3214" y="713"/>
                  </a:lnTo>
                  <a:lnTo>
                    <a:pt x="3218" y="715"/>
                  </a:lnTo>
                  <a:lnTo>
                    <a:pt x="3223" y="716"/>
                  </a:lnTo>
                  <a:lnTo>
                    <a:pt x="3227" y="718"/>
                  </a:lnTo>
                  <a:lnTo>
                    <a:pt x="3231" y="720"/>
                  </a:lnTo>
                  <a:lnTo>
                    <a:pt x="3235" y="725"/>
                  </a:lnTo>
                  <a:lnTo>
                    <a:pt x="3239" y="732"/>
                  </a:lnTo>
                  <a:lnTo>
                    <a:pt x="3243" y="741"/>
                  </a:lnTo>
                  <a:lnTo>
                    <a:pt x="3247" y="753"/>
                  </a:lnTo>
                  <a:lnTo>
                    <a:pt x="3251" y="768"/>
                  </a:lnTo>
                  <a:lnTo>
                    <a:pt x="3256" y="784"/>
                  </a:lnTo>
                  <a:lnTo>
                    <a:pt x="3260" y="803"/>
                  </a:lnTo>
                  <a:lnTo>
                    <a:pt x="3264" y="822"/>
                  </a:lnTo>
                  <a:lnTo>
                    <a:pt x="3268" y="841"/>
                  </a:lnTo>
                  <a:lnTo>
                    <a:pt x="3276" y="876"/>
                  </a:lnTo>
                  <a:lnTo>
                    <a:pt x="3280" y="892"/>
                  </a:lnTo>
                  <a:lnTo>
                    <a:pt x="3284" y="905"/>
                  </a:lnTo>
                  <a:lnTo>
                    <a:pt x="3289" y="916"/>
                  </a:lnTo>
                  <a:lnTo>
                    <a:pt x="3293" y="925"/>
                  </a:lnTo>
                  <a:lnTo>
                    <a:pt x="3297" y="930"/>
                  </a:lnTo>
                  <a:lnTo>
                    <a:pt x="3301" y="934"/>
                  </a:lnTo>
                  <a:lnTo>
                    <a:pt x="3305" y="935"/>
                  </a:lnTo>
                  <a:lnTo>
                    <a:pt x="3309" y="934"/>
                  </a:lnTo>
                  <a:lnTo>
                    <a:pt x="3313" y="931"/>
                  </a:lnTo>
                  <a:lnTo>
                    <a:pt x="3317" y="927"/>
                  </a:lnTo>
                  <a:lnTo>
                    <a:pt x="3322" y="922"/>
                  </a:lnTo>
                  <a:lnTo>
                    <a:pt x="3326" y="916"/>
                  </a:lnTo>
                  <a:lnTo>
                    <a:pt x="3330" y="910"/>
                  </a:lnTo>
                  <a:lnTo>
                    <a:pt x="3338" y="898"/>
                  </a:lnTo>
                  <a:lnTo>
                    <a:pt x="3342" y="895"/>
                  </a:lnTo>
                  <a:lnTo>
                    <a:pt x="3346" y="892"/>
                  </a:lnTo>
                  <a:lnTo>
                    <a:pt x="3350" y="892"/>
                  </a:lnTo>
                  <a:lnTo>
                    <a:pt x="3355" y="893"/>
                  </a:lnTo>
                  <a:lnTo>
                    <a:pt x="3359" y="897"/>
                  </a:lnTo>
                  <a:lnTo>
                    <a:pt x="3363" y="903"/>
                  </a:lnTo>
                  <a:lnTo>
                    <a:pt x="3367" y="910"/>
                  </a:lnTo>
                  <a:lnTo>
                    <a:pt x="3371" y="918"/>
                  </a:lnTo>
                  <a:lnTo>
                    <a:pt x="3375" y="926"/>
                  </a:lnTo>
                  <a:lnTo>
                    <a:pt x="3379" y="934"/>
                  </a:lnTo>
                  <a:lnTo>
                    <a:pt x="3383" y="940"/>
                  </a:lnTo>
                  <a:lnTo>
                    <a:pt x="3388" y="944"/>
                  </a:lnTo>
                  <a:lnTo>
                    <a:pt x="3392" y="946"/>
                  </a:lnTo>
                  <a:lnTo>
                    <a:pt x="3400" y="940"/>
                  </a:lnTo>
                  <a:lnTo>
                    <a:pt x="3404" y="933"/>
                  </a:lnTo>
                  <a:lnTo>
                    <a:pt x="3408" y="924"/>
                  </a:lnTo>
                  <a:lnTo>
                    <a:pt x="3412" y="913"/>
                  </a:lnTo>
                  <a:lnTo>
                    <a:pt x="3417" y="901"/>
                  </a:lnTo>
                  <a:lnTo>
                    <a:pt x="3421" y="890"/>
                  </a:lnTo>
                  <a:lnTo>
                    <a:pt x="3425" y="880"/>
                  </a:lnTo>
                  <a:lnTo>
                    <a:pt x="3429" y="873"/>
                  </a:lnTo>
                  <a:lnTo>
                    <a:pt x="3433" y="870"/>
                  </a:lnTo>
                  <a:lnTo>
                    <a:pt x="3437" y="870"/>
                  </a:lnTo>
                  <a:lnTo>
                    <a:pt x="3441" y="875"/>
                  </a:lnTo>
                  <a:lnTo>
                    <a:pt x="3445" y="883"/>
                  </a:lnTo>
                  <a:lnTo>
                    <a:pt x="3450" y="895"/>
                  </a:lnTo>
                  <a:lnTo>
                    <a:pt x="3454" y="908"/>
                  </a:lnTo>
                  <a:lnTo>
                    <a:pt x="3462" y="934"/>
                  </a:lnTo>
                  <a:lnTo>
                    <a:pt x="3466" y="942"/>
                  </a:lnTo>
                  <a:lnTo>
                    <a:pt x="3470" y="945"/>
                  </a:lnTo>
                  <a:lnTo>
                    <a:pt x="3474" y="940"/>
                  </a:lnTo>
                  <a:lnTo>
                    <a:pt x="3478" y="927"/>
                  </a:lnTo>
                  <a:lnTo>
                    <a:pt x="3483" y="903"/>
                  </a:lnTo>
                  <a:lnTo>
                    <a:pt x="3487" y="868"/>
                  </a:lnTo>
                  <a:lnTo>
                    <a:pt x="3491" y="823"/>
                  </a:lnTo>
                  <a:lnTo>
                    <a:pt x="3495" y="767"/>
                  </a:lnTo>
                  <a:lnTo>
                    <a:pt x="3499" y="700"/>
                  </a:lnTo>
                  <a:lnTo>
                    <a:pt x="3503" y="627"/>
                  </a:lnTo>
                  <a:lnTo>
                    <a:pt x="3507" y="548"/>
                  </a:lnTo>
                  <a:lnTo>
                    <a:pt x="3511" y="467"/>
                  </a:lnTo>
                  <a:lnTo>
                    <a:pt x="3516" y="386"/>
                  </a:lnTo>
                  <a:lnTo>
                    <a:pt x="3520" y="308"/>
                  </a:lnTo>
                  <a:lnTo>
                    <a:pt x="3524" y="238"/>
                  </a:lnTo>
                  <a:lnTo>
                    <a:pt x="3532" y="132"/>
                  </a:lnTo>
                  <a:lnTo>
                    <a:pt x="3536" y="101"/>
                  </a:lnTo>
                  <a:lnTo>
                    <a:pt x="3540" y="87"/>
                  </a:lnTo>
                  <a:lnTo>
                    <a:pt x="3544" y="91"/>
                  </a:lnTo>
                  <a:lnTo>
                    <a:pt x="3549" y="113"/>
                  </a:lnTo>
                  <a:lnTo>
                    <a:pt x="3553" y="152"/>
                  </a:lnTo>
                  <a:lnTo>
                    <a:pt x="3557" y="206"/>
                  </a:lnTo>
                  <a:lnTo>
                    <a:pt x="3561" y="274"/>
                  </a:lnTo>
                  <a:lnTo>
                    <a:pt x="3565" y="352"/>
                  </a:lnTo>
                  <a:lnTo>
                    <a:pt x="3569" y="438"/>
                  </a:lnTo>
                  <a:lnTo>
                    <a:pt x="3573" y="527"/>
                  </a:lnTo>
                  <a:lnTo>
                    <a:pt x="3578" y="617"/>
                  </a:lnTo>
                  <a:lnTo>
                    <a:pt x="3582" y="706"/>
                  </a:lnTo>
                  <a:lnTo>
                    <a:pt x="3586" y="789"/>
                  </a:lnTo>
                  <a:lnTo>
                    <a:pt x="3594" y="932"/>
                  </a:lnTo>
                  <a:lnTo>
                    <a:pt x="3598" y="988"/>
                  </a:lnTo>
                  <a:lnTo>
                    <a:pt x="3602" y="1034"/>
                  </a:lnTo>
                  <a:lnTo>
                    <a:pt x="3606" y="1069"/>
                  </a:lnTo>
                  <a:lnTo>
                    <a:pt x="3611" y="1094"/>
                  </a:lnTo>
                  <a:lnTo>
                    <a:pt x="3615" y="1109"/>
                  </a:lnTo>
                  <a:lnTo>
                    <a:pt x="3619" y="1116"/>
                  </a:lnTo>
                  <a:lnTo>
                    <a:pt x="3623" y="1116"/>
                  </a:lnTo>
                  <a:lnTo>
                    <a:pt x="3627" y="1111"/>
                  </a:lnTo>
                  <a:lnTo>
                    <a:pt x="3631" y="1100"/>
                  </a:lnTo>
                  <a:lnTo>
                    <a:pt x="3635" y="1087"/>
                  </a:lnTo>
                  <a:lnTo>
                    <a:pt x="3639" y="1072"/>
                  </a:lnTo>
                  <a:lnTo>
                    <a:pt x="3644" y="1055"/>
                  </a:lnTo>
                  <a:lnTo>
                    <a:pt x="3648" y="1039"/>
                  </a:lnTo>
                  <a:lnTo>
                    <a:pt x="3656" y="1007"/>
                  </a:lnTo>
                  <a:lnTo>
                    <a:pt x="3660" y="994"/>
                  </a:lnTo>
                  <a:lnTo>
                    <a:pt x="3664" y="983"/>
                  </a:lnTo>
                  <a:lnTo>
                    <a:pt x="3668" y="976"/>
                  </a:lnTo>
                  <a:lnTo>
                    <a:pt x="3672" y="971"/>
                  </a:lnTo>
                  <a:lnTo>
                    <a:pt x="3677" y="970"/>
                  </a:lnTo>
                  <a:lnTo>
                    <a:pt x="3681" y="973"/>
                  </a:lnTo>
                  <a:lnTo>
                    <a:pt x="3685" y="979"/>
                  </a:lnTo>
                  <a:lnTo>
                    <a:pt x="3689" y="987"/>
                  </a:lnTo>
                  <a:lnTo>
                    <a:pt x="3693" y="998"/>
                  </a:lnTo>
                  <a:lnTo>
                    <a:pt x="3697" y="1009"/>
                  </a:lnTo>
                  <a:lnTo>
                    <a:pt x="3701" y="1020"/>
                  </a:lnTo>
                  <a:lnTo>
                    <a:pt x="3705" y="1030"/>
                  </a:lnTo>
                  <a:lnTo>
                    <a:pt x="3710" y="1038"/>
                  </a:lnTo>
                  <a:lnTo>
                    <a:pt x="3714" y="1043"/>
                  </a:lnTo>
                  <a:lnTo>
                    <a:pt x="3718" y="1045"/>
                  </a:lnTo>
                  <a:lnTo>
                    <a:pt x="3726" y="1038"/>
                  </a:lnTo>
                  <a:lnTo>
                    <a:pt x="3730" y="1030"/>
                  </a:lnTo>
                  <a:lnTo>
                    <a:pt x="3734" y="1021"/>
                  </a:lnTo>
                  <a:lnTo>
                    <a:pt x="3739" y="1011"/>
                  </a:lnTo>
                  <a:lnTo>
                    <a:pt x="3743" y="1003"/>
                  </a:lnTo>
                  <a:lnTo>
                    <a:pt x="3747" y="997"/>
                  </a:lnTo>
                  <a:lnTo>
                    <a:pt x="3751" y="995"/>
                  </a:lnTo>
                  <a:lnTo>
                    <a:pt x="3755" y="997"/>
                  </a:lnTo>
                  <a:lnTo>
                    <a:pt x="3759" y="1004"/>
                  </a:lnTo>
                  <a:lnTo>
                    <a:pt x="3763" y="1016"/>
                  </a:lnTo>
                  <a:lnTo>
                    <a:pt x="3767" y="1033"/>
                  </a:lnTo>
                  <a:lnTo>
                    <a:pt x="3772" y="1053"/>
                  </a:lnTo>
                  <a:lnTo>
                    <a:pt x="3776" y="1075"/>
                  </a:lnTo>
                  <a:lnTo>
                    <a:pt x="3780" y="1097"/>
                  </a:lnTo>
                  <a:lnTo>
                    <a:pt x="3788" y="1137"/>
                  </a:lnTo>
                  <a:lnTo>
                    <a:pt x="3792" y="1153"/>
                  </a:lnTo>
                  <a:lnTo>
                    <a:pt x="3796" y="1163"/>
                  </a:lnTo>
                  <a:lnTo>
                    <a:pt x="3800" y="1168"/>
                  </a:lnTo>
                  <a:lnTo>
                    <a:pt x="3805" y="1168"/>
                  </a:lnTo>
                  <a:lnTo>
                    <a:pt x="3809" y="1163"/>
                  </a:lnTo>
                  <a:lnTo>
                    <a:pt x="3813" y="1153"/>
                  </a:lnTo>
                  <a:lnTo>
                    <a:pt x="3817" y="1140"/>
                  </a:lnTo>
                  <a:lnTo>
                    <a:pt x="3821" y="1125"/>
                  </a:lnTo>
                  <a:lnTo>
                    <a:pt x="3825" y="1109"/>
                  </a:lnTo>
                  <a:lnTo>
                    <a:pt x="3829" y="1093"/>
                  </a:lnTo>
                  <a:lnTo>
                    <a:pt x="3833" y="1079"/>
                  </a:lnTo>
                  <a:lnTo>
                    <a:pt x="3838" y="1067"/>
                  </a:lnTo>
                  <a:lnTo>
                    <a:pt x="3842" y="1057"/>
                  </a:lnTo>
                  <a:lnTo>
                    <a:pt x="3850" y="1049"/>
                  </a:lnTo>
                  <a:lnTo>
                    <a:pt x="3854" y="1051"/>
                  </a:lnTo>
                  <a:lnTo>
                    <a:pt x="3858" y="1056"/>
                  </a:lnTo>
                  <a:lnTo>
                    <a:pt x="3862" y="1065"/>
                  </a:lnTo>
                  <a:lnTo>
                    <a:pt x="3866" y="1076"/>
                  </a:lnTo>
                  <a:lnTo>
                    <a:pt x="3871" y="1090"/>
                  </a:lnTo>
                  <a:lnTo>
                    <a:pt x="3875" y="1106"/>
                  </a:lnTo>
                  <a:lnTo>
                    <a:pt x="3879" y="1122"/>
                  </a:lnTo>
                  <a:lnTo>
                    <a:pt x="3883" y="1139"/>
                  </a:lnTo>
                  <a:lnTo>
                    <a:pt x="3887" y="1155"/>
                  </a:lnTo>
                  <a:lnTo>
                    <a:pt x="3891" y="1170"/>
                  </a:lnTo>
                  <a:lnTo>
                    <a:pt x="3895" y="1184"/>
                  </a:lnTo>
                  <a:lnTo>
                    <a:pt x="3899" y="1195"/>
                  </a:lnTo>
                  <a:lnTo>
                    <a:pt x="3904" y="1205"/>
                  </a:lnTo>
                  <a:lnTo>
                    <a:pt x="3908" y="1213"/>
                  </a:lnTo>
                  <a:lnTo>
                    <a:pt x="3912" y="1219"/>
                  </a:lnTo>
                  <a:lnTo>
                    <a:pt x="3920" y="1229"/>
                  </a:lnTo>
                  <a:lnTo>
                    <a:pt x="3924" y="1234"/>
                  </a:lnTo>
                  <a:lnTo>
                    <a:pt x="3928" y="1240"/>
                  </a:lnTo>
                  <a:lnTo>
                    <a:pt x="3933" y="1246"/>
                  </a:lnTo>
                  <a:lnTo>
                    <a:pt x="3937" y="1253"/>
                  </a:lnTo>
                  <a:lnTo>
                    <a:pt x="3941" y="1260"/>
                  </a:lnTo>
                  <a:lnTo>
                    <a:pt x="3945" y="1269"/>
                  </a:lnTo>
                  <a:lnTo>
                    <a:pt x="3949" y="1278"/>
                  </a:lnTo>
                  <a:lnTo>
                    <a:pt x="3953" y="1287"/>
                  </a:lnTo>
                  <a:lnTo>
                    <a:pt x="3957" y="1296"/>
                  </a:lnTo>
                  <a:lnTo>
                    <a:pt x="3961" y="1305"/>
                  </a:lnTo>
                  <a:lnTo>
                    <a:pt x="3966" y="1312"/>
                  </a:lnTo>
                  <a:lnTo>
                    <a:pt x="3970" y="1319"/>
                  </a:lnTo>
                  <a:lnTo>
                    <a:pt x="3974" y="1325"/>
                  </a:lnTo>
                  <a:lnTo>
                    <a:pt x="3982" y="1331"/>
                  </a:lnTo>
                  <a:lnTo>
                    <a:pt x="3986" y="1332"/>
                  </a:lnTo>
                  <a:lnTo>
                    <a:pt x="3990" y="1331"/>
                  </a:lnTo>
                  <a:lnTo>
                    <a:pt x="3994" y="1329"/>
                  </a:lnTo>
                  <a:lnTo>
                    <a:pt x="3999" y="1324"/>
                  </a:lnTo>
                  <a:lnTo>
                    <a:pt x="4003" y="1318"/>
                  </a:lnTo>
                  <a:lnTo>
                    <a:pt x="4007" y="1309"/>
                  </a:lnTo>
                  <a:lnTo>
                    <a:pt x="4011" y="1299"/>
                  </a:lnTo>
                  <a:lnTo>
                    <a:pt x="4015" y="1287"/>
                  </a:lnTo>
                  <a:lnTo>
                    <a:pt x="4019" y="1273"/>
                  </a:lnTo>
                  <a:lnTo>
                    <a:pt x="4023" y="1258"/>
                  </a:lnTo>
                  <a:lnTo>
                    <a:pt x="4027" y="1243"/>
                  </a:lnTo>
                  <a:lnTo>
                    <a:pt x="4032" y="1227"/>
                  </a:lnTo>
                  <a:lnTo>
                    <a:pt x="4036" y="1211"/>
                  </a:lnTo>
                  <a:lnTo>
                    <a:pt x="4044" y="1182"/>
                  </a:lnTo>
                  <a:lnTo>
                    <a:pt x="4048" y="1168"/>
                  </a:lnTo>
                  <a:lnTo>
                    <a:pt x="4052" y="1156"/>
                  </a:lnTo>
                  <a:lnTo>
                    <a:pt x="4056" y="1146"/>
                  </a:lnTo>
                  <a:lnTo>
                    <a:pt x="4060" y="1136"/>
                  </a:lnTo>
                  <a:lnTo>
                    <a:pt x="4065" y="1127"/>
                  </a:lnTo>
                  <a:lnTo>
                    <a:pt x="4069" y="1119"/>
                  </a:lnTo>
                  <a:lnTo>
                    <a:pt x="4073" y="1112"/>
                  </a:lnTo>
                  <a:lnTo>
                    <a:pt x="4077" y="1104"/>
                  </a:lnTo>
                  <a:lnTo>
                    <a:pt x="4081" y="1096"/>
                  </a:lnTo>
                  <a:lnTo>
                    <a:pt x="4085" y="1088"/>
                  </a:lnTo>
                  <a:lnTo>
                    <a:pt x="4089" y="1078"/>
                  </a:lnTo>
                  <a:lnTo>
                    <a:pt x="4094" y="1068"/>
                  </a:lnTo>
                  <a:lnTo>
                    <a:pt x="4098" y="1057"/>
                  </a:lnTo>
                  <a:lnTo>
                    <a:pt x="4106" y="1033"/>
                  </a:lnTo>
                  <a:lnTo>
                    <a:pt x="4110" y="1020"/>
                  </a:lnTo>
                  <a:lnTo>
                    <a:pt x="4114" y="1007"/>
                  </a:lnTo>
                  <a:lnTo>
                    <a:pt x="4118" y="995"/>
                  </a:lnTo>
                  <a:lnTo>
                    <a:pt x="4122" y="984"/>
                  </a:lnTo>
                  <a:lnTo>
                    <a:pt x="4127" y="974"/>
                  </a:lnTo>
                  <a:lnTo>
                    <a:pt x="4131" y="965"/>
                  </a:lnTo>
                  <a:lnTo>
                    <a:pt x="4135" y="958"/>
                  </a:lnTo>
                  <a:lnTo>
                    <a:pt x="4139" y="952"/>
                  </a:lnTo>
                  <a:lnTo>
                    <a:pt x="4143" y="948"/>
                  </a:lnTo>
                  <a:lnTo>
                    <a:pt x="4147" y="945"/>
                  </a:lnTo>
                  <a:lnTo>
                    <a:pt x="4151" y="944"/>
                  </a:lnTo>
                  <a:lnTo>
                    <a:pt x="4155" y="944"/>
                  </a:lnTo>
                  <a:lnTo>
                    <a:pt x="4160" y="946"/>
                  </a:lnTo>
                  <a:lnTo>
                    <a:pt x="4164" y="949"/>
                  </a:lnTo>
                  <a:lnTo>
                    <a:pt x="4168" y="953"/>
                  </a:lnTo>
                  <a:lnTo>
                    <a:pt x="4176" y="962"/>
                  </a:lnTo>
                  <a:lnTo>
                    <a:pt x="4180" y="967"/>
                  </a:lnTo>
                  <a:lnTo>
                    <a:pt x="4184" y="970"/>
                  </a:lnTo>
                  <a:lnTo>
                    <a:pt x="4188" y="973"/>
                  </a:lnTo>
                  <a:lnTo>
                    <a:pt x="4193" y="974"/>
                  </a:lnTo>
                  <a:lnTo>
                    <a:pt x="4197" y="974"/>
                  </a:lnTo>
                  <a:lnTo>
                    <a:pt x="4201" y="971"/>
                  </a:lnTo>
                  <a:lnTo>
                    <a:pt x="4205" y="967"/>
                  </a:lnTo>
                  <a:lnTo>
                    <a:pt x="4209" y="961"/>
                  </a:lnTo>
                  <a:lnTo>
                    <a:pt x="4213" y="953"/>
                  </a:lnTo>
                  <a:lnTo>
                    <a:pt x="4217" y="943"/>
                  </a:lnTo>
                  <a:lnTo>
                    <a:pt x="4221" y="931"/>
                  </a:lnTo>
                  <a:lnTo>
                    <a:pt x="4226" y="918"/>
                  </a:lnTo>
                  <a:lnTo>
                    <a:pt x="4230" y="903"/>
                  </a:lnTo>
                  <a:lnTo>
                    <a:pt x="4238" y="870"/>
                  </a:lnTo>
                  <a:lnTo>
                    <a:pt x="4242" y="851"/>
                  </a:lnTo>
                  <a:lnTo>
                    <a:pt x="4246" y="833"/>
                  </a:lnTo>
                  <a:lnTo>
                    <a:pt x="4250" y="815"/>
                  </a:lnTo>
                  <a:lnTo>
                    <a:pt x="4255" y="798"/>
                  </a:lnTo>
                  <a:lnTo>
                    <a:pt x="4259" y="782"/>
                  </a:lnTo>
                  <a:lnTo>
                    <a:pt x="4263" y="769"/>
                  </a:lnTo>
                  <a:lnTo>
                    <a:pt x="4267" y="759"/>
                  </a:lnTo>
                  <a:lnTo>
                    <a:pt x="4271" y="752"/>
                  </a:lnTo>
                  <a:lnTo>
                    <a:pt x="4275" y="748"/>
                  </a:lnTo>
                  <a:lnTo>
                    <a:pt x="4279" y="747"/>
                  </a:lnTo>
                  <a:lnTo>
                    <a:pt x="4283" y="748"/>
                  </a:lnTo>
                  <a:lnTo>
                    <a:pt x="4288" y="752"/>
                  </a:lnTo>
                  <a:lnTo>
                    <a:pt x="4292" y="758"/>
                  </a:lnTo>
                  <a:lnTo>
                    <a:pt x="4300" y="773"/>
                  </a:lnTo>
                  <a:lnTo>
                    <a:pt x="4304" y="781"/>
                  </a:lnTo>
                  <a:lnTo>
                    <a:pt x="4308" y="790"/>
                  </a:lnTo>
                  <a:lnTo>
                    <a:pt x="4312" y="800"/>
                  </a:lnTo>
                  <a:lnTo>
                    <a:pt x="4316" y="810"/>
                  </a:lnTo>
                  <a:lnTo>
                    <a:pt x="4321" y="820"/>
                  </a:lnTo>
                  <a:lnTo>
                    <a:pt x="4325" y="831"/>
                  </a:lnTo>
                  <a:lnTo>
                    <a:pt x="4329" y="843"/>
                  </a:lnTo>
                  <a:lnTo>
                    <a:pt x="4333" y="856"/>
                  </a:lnTo>
                  <a:lnTo>
                    <a:pt x="4337" y="869"/>
                  </a:lnTo>
                  <a:lnTo>
                    <a:pt x="4341" y="882"/>
                  </a:lnTo>
                  <a:lnTo>
                    <a:pt x="4345" y="895"/>
                  </a:lnTo>
                  <a:lnTo>
                    <a:pt x="4349" y="908"/>
                  </a:lnTo>
                  <a:lnTo>
                    <a:pt x="4354" y="920"/>
                  </a:lnTo>
                  <a:lnTo>
                    <a:pt x="4358" y="930"/>
                  </a:lnTo>
                  <a:lnTo>
                    <a:pt x="4362" y="939"/>
                  </a:lnTo>
                  <a:lnTo>
                    <a:pt x="4370" y="950"/>
                  </a:lnTo>
                  <a:lnTo>
                    <a:pt x="4374" y="952"/>
                  </a:lnTo>
                  <a:lnTo>
                    <a:pt x="4378" y="951"/>
                  </a:lnTo>
                  <a:lnTo>
                    <a:pt x="4382" y="948"/>
                  </a:lnTo>
                  <a:lnTo>
                    <a:pt x="4387" y="944"/>
                  </a:lnTo>
                  <a:lnTo>
                    <a:pt x="4391" y="938"/>
                  </a:lnTo>
                  <a:lnTo>
                    <a:pt x="4395" y="931"/>
                  </a:lnTo>
                  <a:lnTo>
                    <a:pt x="4399" y="924"/>
                  </a:lnTo>
                  <a:lnTo>
                    <a:pt x="4403" y="918"/>
                  </a:lnTo>
                  <a:lnTo>
                    <a:pt x="4407" y="912"/>
                  </a:lnTo>
                  <a:lnTo>
                    <a:pt x="4411" y="907"/>
                  </a:lnTo>
                  <a:lnTo>
                    <a:pt x="4415" y="904"/>
                  </a:lnTo>
                  <a:lnTo>
                    <a:pt x="4420" y="901"/>
                  </a:lnTo>
                  <a:lnTo>
                    <a:pt x="4424" y="900"/>
                  </a:lnTo>
                  <a:lnTo>
                    <a:pt x="4428" y="900"/>
                  </a:lnTo>
                  <a:lnTo>
                    <a:pt x="4432" y="901"/>
                  </a:lnTo>
                  <a:lnTo>
                    <a:pt x="4436" y="902"/>
                  </a:lnTo>
                  <a:lnTo>
                    <a:pt x="4440" y="903"/>
                  </a:lnTo>
                  <a:lnTo>
                    <a:pt x="4444" y="904"/>
                  </a:lnTo>
                  <a:lnTo>
                    <a:pt x="4449" y="904"/>
                  </a:lnTo>
                  <a:lnTo>
                    <a:pt x="4453" y="904"/>
                  </a:lnTo>
                  <a:lnTo>
                    <a:pt x="4457" y="903"/>
                  </a:lnTo>
                  <a:lnTo>
                    <a:pt x="4461" y="900"/>
                  </a:lnTo>
                  <a:lnTo>
                    <a:pt x="4465" y="897"/>
                  </a:lnTo>
                  <a:lnTo>
                    <a:pt x="4469" y="893"/>
                  </a:lnTo>
                  <a:lnTo>
                    <a:pt x="4473" y="889"/>
                  </a:lnTo>
                  <a:lnTo>
                    <a:pt x="4477" y="884"/>
                  </a:lnTo>
                  <a:lnTo>
                    <a:pt x="4482" y="881"/>
                  </a:lnTo>
                  <a:lnTo>
                    <a:pt x="4486" y="878"/>
                  </a:lnTo>
                  <a:lnTo>
                    <a:pt x="4494" y="876"/>
                  </a:lnTo>
                  <a:lnTo>
                    <a:pt x="4498" y="877"/>
                  </a:lnTo>
                  <a:lnTo>
                    <a:pt x="4502" y="879"/>
                  </a:lnTo>
                  <a:lnTo>
                    <a:pt x="4506" y="883"/>
                  </a:lnTo>
                  <a:lnTo>
                    <a:pt x="4510" y="888"/>
                  </a:lnTo>
                  <a:lnTo>
                    <a:pt x="4515" y="894"/>
                  </a:lnTo>
                  <a:lnTo>
                    <a:pt x="4519" y="901"/>
                  </a:lnTo>
                  <a:lnTo>
                    <a:pt x="4523" y="908"/>
                  </a:lnTo>
                  <a:lnTo>
                    <a:pt x="4527" y="916"/>
                  </a:lnTo>
                  <a:lnTo>
                    <a:pt x="4531" y="924"/>
                  </a:lnTo>
                  <a:lnTo>
                    <a:pt x="4535" y="931"/>
                  </a:lnTo>
                  <a:lnTo>
                    <a:pt x="4539" y="938"/>
                  </a:lnTo>
                  <a:lnTo>
                    <a:pt x="4543" y="945"/>
                  </a:lnTo>
                  <a:lnTo>
                    <a:pt x="4548" y="952"/>
                  </a:lnTo>
                  <a:lnTo>
                    <a:pt x="4552" y="958"/>
                  </a:lnTo>
                  <a:lnTo>
                    <a:pt x="4556" y="963"/>
                  </a:lnTo>
                  <a:lnTo>
                    <a:pt x="4564" y="970"/>
                  </a:lnTo>
                  <a:lnTo>
                    <a:pt x="4568" y="972"/>
                  </a:lnTo>
                  <a:lnTo>
                    <a:pt x="4572" y="973"/>
                  </a:lnTo>
                  <a:lnTo>
                    <a:pt x="4576" y="971"/>
                  </a:lnTo>
                  <a:lnTo>
                    <a:pt x="4581" y="969"/>
                  </a:lnTo>
                  <a:lnTo>
                    <a:pt x="4585" y="964"/>
                  </a:lnTo>
                  <a:lnTo>
                    <a:pt x="4589" y="959"/>
                  </a:lnTo>
                  <a:lnTo>
                    <a:pt x="4593" y="951"/>
                  </a:lnTo>
                  <a:lnTo>
                    <a:pt x="4597" y="943"/>
                  </a:lnTo>
                  <a:lnTo>
                    <a:pt x="4601" y="933"/>
                  </a:lnTo>
                  <a:lnTo>
                    <a:pt x="4605" y="923"/>
                  </a:lnTo>
                  <a:lnTo>
                    <a:pt x="4610" y="913"/>
                  </a:lnTo>
                  <a:lnTo>
                    <a:pt x="4614" y="904"/>
                  </a:lnTo>
                  <a:lnTo>
                    <a:pt x="4618" y="895"/>
                  </a:lnTo>
                  <a:lnTo>
                    <a:pt x="4626" y="883"/>
                  </a:lnTo>
                  <a:lnTo>
                    <a:pt x="4630" y="881"/>
                  </a:lnTo>
                  <a:lnTo>
                    <a:pt x="4634" y="881"/>
                  </a:lnTo>
                  <a:lnTo>
                    <a:pt x="4638" y="883"/>
                  </a:lnTo>
                  <a:lnTo>
                    <a:pt x="4643" y="887"/>
                  </a:lnTo>
                  <a:lnTo>
                    <a:pt x="4647" y="892"/>
                  </a:lnTo>
                  <a:lnTo>
                    <a:pt x="4651" y="899"/>
                  </a:lnTo>
                  <a:lnTo>
                    <a:pt x="4655" y="905"/>
                  </a:lnTo>
                  <a:lnTo>
                    <a:pt x="4659" y="911"/>
                  </a:lnTo>
                  <a:lnTo>
                    <a:pt x="4663" y="916"/>
                  </a:lnTo>
                  <a:lnTo>
                    <a:pt x="4667" y="918"/>
                  </a:lnTo>
                  <a:lnTo>
                    <a:pt x="4671" y="919"/>
                  </a:lnTo>
                  <a:lnTo>
                    <a:pt x="4676" y="919"/>
                  </a:lnTo>
                  <a:lnTo>
                    <a:pt x="4680" y="916"/>
                  </a:lnTo>
                  <a:lnTo>
                    <a:pt x="4688" y="909"/>
                  </a:lnTo>
                  <a:lnTo>
                    <a:pt x="4692" y="906"/>
                  </a:lnTo>
                  <a:lnTo>
                    <a:pt x="4696" y="903"/>
                  </a:lnTo>
                  <a:lnTo>
                    <a:pt x="4700" y="902"/>
                  </a:lnTo>
                  <a:lnTo>
                    <a:pt x="4704" y="904"/>
                  </a:lnTo>
                  <a:lnTo>
                    <a:pt x="4709" y="907"/>
                  </a:lnTo>
                  <a:lnTo>
                    <a:pt x="4713" y="913"/>
                  </a:lnTo>
                  <a:lnTo>
                    <a:pt x="4717" y="921"/>
                  </a:lnTo>
                  <a:lnTo>
                    <a:pt x="4721" y="930"/>
                  </a:lnTo>
                  <a:lnTo>
                    <a:pt x="4725" y="941"/>
                  </a:lnTo>
                  <a:lnTo>
                    <a:pt x="4729" y="952"/>
                  </a:lnTo>
                  <a:lnTo>
                    <a:pt x="4733" y="963"/>
                  </a:lnTo>
                  <a:lnTo>
                    <a:pt x="4737" y="973"/>
                  </a:lnTo>
                  <a:lnTo>
                    <a:pt x="4742" y="981"/>
                  </a:lnTo>
                  <a:lnTo>
                    <a:pt x="4750" y="995"/>
                  </a:lnTo>
                  <a:lnTo>
                    <a:pt x="4754" y="1000"/>
                  </a:lnTo>
                  <a:lnTo>
                    <a:pt x="4758" y="1005"/>
                  </a:lnTo>
                  <a:lnTo>
                    <a:pt x="4762" y="1009"/>
                  </a:lnTo>
                  <a:lnTo>
                    <a:pt x="4766" y="1014"/>
                  </a:lnTo>
                  <a:lnTo>
                    <a:pt x="4771" y="1020"/>
                  </a:lnTo>
                  <a:lnTo>
                    <a:pt x="4775" y="1026"/>
                  </a:lnTo>
                  <a:lnTo>
                    <a:pt x="4779" y="1033"/>
                  </a:lnTo>
                  <a:lnTo>
                    <a:pt x="4783" y="1040"/>
                  </a:lnTo>
                  <a:lnTo>
                    <a:pt x="4787" y="1048"/>
                  </a:lnTo>
                  <a:lnTo>
                    <a:pt x="4791" y="1057"/>
                  </a:lnTo>
                  <a:lnTo>
                    <a:pt x="4795" y="1064"/>
                  </a:lnTo>
                  <a:lnTo>
                    <a:pt x="4799" y="1071"/>
                  </a:lnTo>
                  <a:lnTo>
                    <a:pt x="4804" y="1075"/>
                  </a:lnTo>
                  <a:lnTo>
                    <a:pt x="4808" y="1077"/>
                  </a:lnTo>
                  <a:lnTo>
                    <a:pt x="4812" y="1076"/>
                  </a:lnTo>
                  <a:lnTo>
                    <a:pt x="4820" y="1063"/>
                  </a:lnTo>
                  <a:lnTo>
                    <a:pt x="4824" y="1051"/>
                  </a:lnTo>
                  <a:lnTo>
                    <a:pt x="4828" y="1034"/>
                  </a:lnTo>
                  <a:lnTo>
                    <a:pt x="4832" y="1014"/>
                  </a:lnTo>
                  <a:lnTo>
                    <a:pt x="4837" y="991"/>
                  </a:lnTo>
                  <a:lnTo>
                    <a:pt x="4841" y="966"/>
                  </a:lnTo>
                  <a:lnTo>
                    <a:pt x="4845" y="941"/>
                  </a:lnTo>
                  <a:lnTo>
                    <a:pt x="4849" y="915"/>
                  </a:lnTo>
                  <a:lnTo>
                    <a:pt x="4853" y="892"/>
                  </a:lnTo>
                  <a:lnTo>
                    <a:pt x="4857" y="871"/>
                  </a:lnTo>
                  <a:lnTo>
                    <a:pt x="4861" y="854"/>
                  </a:lnTo>
                  <a:lnTo>
                    <a:pt x="4865" y="842"/>
                  </a:lnTo>
                  <a:lnTo>
                    <a:pt x="4870" y="836"/>
                  </a:lnTo>
                  <a:lnTo>
                    <a:pt x="4874" y="836"/>
                  </a:lnTo>
                  <a:lnTo>
                    <a:pt x="4882" y="857"/>
                  </a:lnTo>
                  <a:lnTo>
                    <a:pt x="4886" y="877"/>
                  </a:lnTo>
                  <a:lnTo>
                    <a:pt x="4890" y="901"/>
                  </a:lnTo>
                  <a:lnTo>
                    <a:pt x="4894" y="929"/>
                  </a:lnTo>
                  <a:lnTo>
                    <a:pt x="4898" y="958"/>
                  </a:lnTo>
                  <a:lnTo>
                    <a:pt x="4903" y="988"/>
                  </a:lnTo>
                  <a:lnTo>
                    <a:pt x="4907" y="1016"/>
                  </a:lnTo>
                  <a:lnTo>
                    <a:pt x="4911" y="1041"/>
                  </a:lnTo>
                  <a:lnTo>
                    <a:pt x="4915" y="1063"/>
                  </a:lnTo>
                  <a:lnTo>
                    <a:pt x="4919" y="1079"/>
                  </a:lnTo>
                  <a:lnTo>
                    <a:pt x="4923" y="1090"/>
                  </a:lnTo>
                  <a:lnTo>
                    <a:pt x="4927" y="1095"/>
                  </a:lnTo>
                  <a:lnTo>
                    <a:pt x="4931" y="1094"/>
                  </a:lnTo>
                  <a:lnTo>
                    <a:pt x="4936" y="1087"/>
                  </a:lnTo>
                  <a:lnTo>
                    <a:pt x="4944" y="1058"/>
                  </a:lnTo>
                  <a:lnTo>
                    <a:pt x="4948" y="1038"/>
                  </a:lnTo>
                  <a:lnTo>
                    <a:pt x="4952" y="1016"/>
                  </a:lnTo>
                  <a:lnTo>
                    <a:pt x="4956" y="992"/>
                  </a:lnTo>
                  <a:lnTo>
                    <a:pt x="4960" y="968"/>
                  </a:lnTo>
                  <a:lnTo>
                    <a:pt x="4965" y="944"/>
                  </a:lnTo>
                  <a:lnTo>
                    <a:pt x="4969" y="923"/>
                  </a:lnTo>
                  <a:lnTo>
                    <a:pt x="4973" y="904"/>
                  </a:lnTo>
                  <a:lnTo>
                    <a:pt x="4977" y="889"/>
                  </a:lnTo>
                  <a:lnTo>
                    <a:pt x="4981" y="877"/>
                  </a:lnTo>
                  <a:lnTo>
                    <a:pt x="4985" y="869"/>
                  </a:lnTo>
                  <a:lnTo>
                    <a:pt x="4989" y="864"/>
                  </a:lnTo>
                  <a:lnTo>
                    <a:pt x="4993" y="863"/>
                  </a:lnTo>
                  <a:lnTo>
                    <a:pt x="4998" y="864"/>
                  </a:lnTo>
                  <a:lnTo>
                    <a:pt x="5002" y="867"/>
                  </a:lnTo>
                  <a:lnTo>
                    <a:pt x="5006" y="871"/>
                  </a:lnTo>
                  <a:lnTo>
                    <a:pt x="5014" y="879"/>
                  </a:lnTo>
                  <a:lnTo>
                    <a:pt x="5018" y="882"/>
                  </a:lnTo>
                  <a:lnTo>
                    <a:pt x="5022" y="883"/>
                  </a:lnTo>
                  <a:lnTo>
                    <a:pt x="5026" y="884"/>
                  </a:lnTo>
                  <a:lnTo>
                    <a:pt x="5031" y="883"/>
                  </a:lnTo>
                  <a:lnTo>
                    <a:pt x="5035" y="883"/>
                  </a:lnTo>
                  <a:lnTo>
                    <a:pt x="5039" y="882"/>
                  </a:lnTo>
                  <a:lnTo>
                    <a:pt x="5043" y="882"/>
                  </a:lnTo>
                  <a:lnTo>
                    <a:pt x="5047" y="883"/>
                  </a:lnTo>
                  <a:lnTo>
                    <a:pt x="5051" y="885"/>
                  </a:lnTo>
                  <a:lnTo>
                    <a:pt x="5055" y="888"/>
                  </a:lnTo>
                  <a:lnTo>
                    <a:pt x="5059" y="891"/>
                  </a:lnTo>
                  <a:lnTo>
                    <a:pt x="5064" y="895"/>
                  </a:lnTo>
                  <a:lnTo>
                    <a:pt x="5068" y="898"/>
                  </a:lnTo>
                  <a:lnTo>
                    <a:pt x="5076" y="902"/>
                  </a:lnTo>
                  <a:lnTo>
                    <a:pt x="5080" y="901"/>
                  </a:lnTo>
                  <a:lnTo>
                    <a:pt x="5084" y="899"/>
                  </a:lnTo>
                  <a:lnTo>
                    <a:pt x="5088" y="895"/>
                  </a:lnTo>
                  <a:lnTo>
                    <a:pt x="5092" y="891"/>
                  </a:lnTo>
                  <a:lnTo>
                    <a:pt x="5097" y="885"/>
                  </a:lnTo>
                  <a:lnTo>
                    <a:pt x="5101" y="880"/>
                  </a:lnTo>
                  <a:lnTo>
                    <a:pt x="5105" y="875"/>
                  </a:lnTo>
                  <a:lnTo>
                    <a:pt x="5109" y="872"/>
                  </a:lnTo>
                  <a:lnTo>
                    <a:pt x="5113" y="871"/>
                  </a:lnTo>
                  <a:lnTo>
                    <a:pt x="5117" y="872"/>
                  </a:lnTo>
                  <a:lnTo>
                    <a:pt x="5121" y="876"/>
                  </a:lnTo>
                  <a:lnTo>
                    <a:pt x="5126" y="883"/>
                  </a:lnTo>
                  <a:lnTo>
                    <a:pt x="5130" y="892"/>
                  </a:lnTo>
                  <a:lnTo>
                    <a:pt x="5138" y="916"/>
                  </a:lnTo>
                  <a:lnTo>
                    <a:pt x="5142" y="928"/>
                  </a:lnTo>
                  <a:lnTo>
                    <a:pt x="5146" y="941"/>
                  </a:lnTo>
                  <a:lnTo>
                    <a:pt x="5150" y="953"/>
                  </a:lnTo>
                  <a:lnTo>
                    <a:pt x="5154" y="965"/>
                  </a:lnTo>
                  <a:lnTo>
                    <a:pt x="5159" y="975"/>
                  </a:lnTo>
                  <a:lnTo>
                    <a:pt x="5163" y="984"/>
                  </a:lnTo>
                  <a:lnTo>
                    <a:pt x="5167" y="991"/>
                  </a:lnTo>
                  <a:lnTo>
                    <a:pt x="5171" y="997"/>
                  </a:lnTo>
                  <a:lnTo>
                    <a:pt x="5175" y="1003"/>
                  </a:lnTo>
                  <a:lnTo>
                    <a:pt x="5179" y="1006"/>
                  </a:lnTo>
                  <a:lnTo>
                    <a:pt x="5183" y="1009"/>
                  </a:lnTo>
                  <a:lnTo>
                    <a:pt x="5187" y="1010"/>
                  </a:lnTo>
                  <a:lnTo>
                    <a:pt x="5192" y="1010"/>
                  </a:lnTo>
                  <a:lnTo>
                    <a:pt x="5200" y="1006"/>
                  </a:lnTo>
                  <a:lnTo>
                    <a:pt x="5204" y="1001"/>
                  </a:lnTo>
                  <a:lnTo>
                    <a:pt x="5208" y="995"/>
                  </a:lnTo>
                  <a:lnTo>
                    <a:pt x="5212" y="988"/>
                  </a:lnTo>
                  <a:lnTo>
                    <a:pt x="5216" y="980"/>
                  </a:lnTo>
                  <a:lnTo>
                    <a:pt x="5220" y="971"/>
                  </a:lnTo>
                  <a:lnTo>
                    <a:pt x="5225" y="963"/>
                  </a:lnTo>
                  <a:lnTo>
                    <a:pt x="5229" y="954"/>
                  </a:lnTo>
                  <a:lnTo>
                    <a:pt x="5233" y="946"/>
                  </a:lnTo>
                  <a:lnTo>
                    <a:pt x="5237" y="938"/>
                  </a:lnTo>
                  <a:lnTo>
                    <a:pt x="5241" y="932"/>
                  </a:lnTo>
                  <a:lnTo>
                    <a:pt x="5245" y="926"/>
                  </a:lnTo>
                  <a:lnTo>
                    <a:pt x="5249" y="921"/>
                  </a:lnTo>
                  <a:lnTo>
                    <a:pt x="5253" y="916"/>
                  </a:lnTo>
                  <a:lnTo>
                    <a:pt x="5258" y="911"/>
                  </a:lnTo>
                  <a:lnTo>
                    <a:pt x="5262" y="906"/>
                  </a:lnTo>
                  <a:lnTo>
                    <a:pt x="5270" y="888"/>
                  </a:lnTo>
                  <a:lnTo>
                    <a:pt x="5274" y="875"/>
                  </a:lnTo>
                  <a:lnTo>
                    <a:pt x="5278" y="857"/>
                  </a:lnTo>
                  <a:lnTo>
                    <a:pt x="5282" y="835"/>
                  </a:lnTo>
                  <a:lnTo>
                    <a:pt x="5287" y="807"/>
                  </a:lnTo>
                  <a:lnTo>
                    <a:pt x="5291" y="773"/>
                  </a:lnTo>
                  <a:lnTo>
                    <a:pt x="5295" y="733"/>
                  </a:lnTo>
                  <a:lnTo>
                    <a:pt x="5299" y="687"/>
                  </a:lnTo>
                  <a:lnTo>
                    <a:pt x="5303" y="637"/>
                  </a:lnTo>
                  <a:lnTo>
                    <a:pt x="5307" y="583"/>
                  </a:lnTo>
                  <a:lnTo>
                    <a:pt x="5311" y="526"/>
                  </a:lnTo>
                  <a:lnTo>
                    <a:pt x="5315" y="468"/>
                  </a:lnTo>
                  <a:lnTo>
                    <a:pt x="5320" y="411"/>
                  </a:lnTo>
                  <a:lnTo>
                    <a:pt x="5324" y="357"/>
                  </a:lnTo>
                  <a:lnTo>
                    <a:pt x="5332" y="266"/>
                  </a:lnTo>
                  <a:lnTo>
                    <a:pt x="5336" y="235"/>
                  </a:lnTo>
                  <a:lnTo>
                    <a:pt x="5340" y="214"/>
                  </a:lnTo>
                  <a:lnTo>
                    <a:pt x="5344" y="207"/>
                  </a:lnTo>
                  <a:lnTo>
                    <a:pt x="5348" y="214"/>
                  </a:lnTo>
                  <a:lnTo>
                    <a:pt x="5353" y="235"/>
                  </a:lnTo>
                  <a:lnTo>
                    <a:pt x="5357" y="270"/>
                  </a:lnTo>
                  <a:lnTo>
                    <a:pt x="5361" y="318"/>
                  </a:lnTo>
                  <a:lnTo>
                    <a:pt x="5365" y="379"/>
                  </a:lnTo>
                  <a:lnTo>
                    <a:pt x="5369" y="449"/>
                  </a:lnTo>
                  <a:lnTo>
                    <a:pt x="5373" y="528"/>
                  </a:lnTo>
                  <a:lnTo>
                    <a:pt x="5377" y="611"/>
                  </a:lnTo>
                  <a:lnTo>
                    <a:pt x="5381" y="697"/>
                  </a:lnTo>
                  <a:lnTo>
                    <a:pt x="5386" y="783"/>
                  </a:lnTo>
                  <a:lnTo>
                    <a:pt x="5394" y="941"/>
                  </a:lnTo>
                  <a:lnTo>
                    <a:pt x="5398" y="1009"/>
                  </a:lnTo>
                  <a:lnTo>
                    <a:pt x="5402" y="1070"/>
                  </a:lnTo>
                  <a:lnTo>
                    <a:pt x="5406" y="1121"/>
                  </a:lnTo>
                  <a:lnTo>
                    <a:pt x="5410" y="1163"/>
                  </a:lnTo>
                  <a:lnTo>
                    <a:pt x="5414" y="1198"/>
                  </a:lnTo>
                  <a:lnTo>
                    <a:pt x="5419" y="1225"/>
                  </a:lnTo>
                  <a:lnTo>
                    <a:pt x="5423" y="1247"/>
                  </a:lnTo>
                  <a:lnTo>
                    <a:pt x="5427" y="1265"/>
                  </a:lnTo>
                  <a:lnTo>
                    <a:pt x="5431" y="1281"/>
                  </a:lnTo>
                  <a:lnTo>
                    <a:pt x="5435" y="1297"/>
                  </a:lnTo>
                  <a:lnTo>
                    <a:pt x="5439" y="1312"/>
                  </a:lnTo>
                  <a:lnTo>
                    <a:pt x="5443" y="1328"/>
                  </a:lnTo>
                  <a:lnTo>
                    <a:pt x="5447" y="1346"/>
                  </a:lnTo>
                  <a:lnTo>
                    <a:pt x="5452" y="1364"/>
                  </a:lnTo>
                  <a:lnTo>
                    <a:pt x="5456" y="1382"/>
                  </a:lnTo>
                  <a:lnTo>
                    <a:pt x="5464" y="1416"/>
                  </a:lnTo>
                  <a:lnTo>
                    <a:pt x="5468" y="1429"/>
                  </a:lnTo>
                  <a:lnTo>
                    <a:pt x="5472" y="1437"/>
                  </a:lnTo>
                  <a:lnTo>
                    <a:pt x="5476" y="1440"/>
                  </a:lnTo>
                  <a:lnTo>
                    <a:pt x="5480" y="1437"/>
                  </a:lnTo>
                  <a:lnTo>
                    <a:pt x="5485" y="1426"/>
                  </a:lnTo>
                  <a:lnTo>
                    <a:pt x="5489" y="1408"/>
                  </a:lnTo>
                  <a:lnTo>
                    <a:pt x="5493" y="1383"/>
                  </a:lnTo>
                  <a:lnTo>
                    <a:pt x="5497" y="1351"/>
                  </a:lnTo>
                  <a:lnTo>
                    <a:pt x="5501" y="1313"/>
                  </a:lnTo>
                  <a:lnTo>
                    <a:pt x="5505" y="1269"/>
                  </a:lnTo>
                  <a:lnTo>
                    <a:pt x="5509" y="1221"/>
                  </a:lnTo>
                  <a:lnTo>
                    <a:pt x="5513" y="1170"/>
                  </a:lnTo>
                  <a:lnTo>
                    <a:pt x="5518" y="1117"/>
                  </a:lnTo>
                  <a:lnTo>
                    <a:pt x="5526" y="1013"/>
                  </a:lnTo>
                  <a:lnTo>
                    <a:pt x="5530" y="965"/>
                  </a:lnTo>
                  <a:lnTo>
                    <a:pt x="5534" y="920"/>
                  </a:lnTo>
                  <a:lnTo>
                    <a:pt x="5538" y="881"/>
                  </a:lnTo>
                  <a:lnTo>
                    <a:pt x="5542" y="847"/>
                  </a:lnTo>
                  <a:lnTo>
                    <a:pt x="5546" y="819"/>
                  </a:lnTo>
                  <a:lnTo>
                    <a:pt x="5551" y="798"/>
                  </a:lnTo>
                  <a:lnTo>
                    <a:pt x="5555" y="784"/>
                  </a:lnTo>
                  <a:lnTo>
                    <a:pt x="5559" y="776"/>
                  </a:lnTo>
                  <a:lnTo>
                    <a:pt x="5563" y="773"/>
                  </a:lnTo>
                  <a:lnTo>
                    <a:pt x="5567" y="776"/>
                  </a:lnTo>
                  <a:lnTo>
                    <a:pt x="5571" y="782"/>
                  </a:lnTo>
                  <a:lnTo>
                    <a:pt x="5575" y="792"/>
                  </a:lnTo>
                  <a:lnTo>
                    <a:pt x="5579" y="803"/>
                  </a:lnTo>
                  <a:lnTo>
                    <a:pt x="5588" y="827"/>
                  </a:lnTo>
                  <a:lnTo>
                    <a:pt x="5592" y="838"/>
                  </a:lnTo>
                  <a:lnTo>
                    <a:pt x="5596" y="847"/>
                  </a:lnTo>
                  <a:lnTo>
                    <a:pt x="5600" y="854"/>
                  </a:lnTo>
                  <a:lnTo>
                    <a:pt x="5604" y="859"/>
                  </a:lnTo>
                  <a:lnTo>
                    <a:pt x="5608" y="862"/>
                  </a:lnTo>
                  <a:lnTo>
                    <a:pt x="5612" y="862"/>
                  </a:lnTo>
                  <a:lnTo>
                    <a:pt x="5617" y="861"/>
                  </a:lnTo>
                  <a:lnTo>
                    <a:pt x="5621" y="859"/>
                  </a:lnTo>
                  <a:lnTo>
                    <a:pt x="5625" y="856"/>
                  </a:lnTo>
                  <a:lnTo>
                    <a:pt x="5629" y="853"/>
                  </a:lnTo>
                  <a:lnTo>
                    <a:pt x="5633" y="851"/>
                  </a:lnTo>
                  <a:lnTo>
                    <a:pt x="5637" y="849"/>
                  </a:lnTo>
                  <a:lnTo>
                    <a:pt x="5641" y="848"/>
                  </a:lnTo>
                  <a:lnTo>
                    <a:pt x="5645" y="849"/>
                  </a:lnTo>
                  <a:lnTo>
                    <a:pt x="5650" y="851"/>
                  </a:lnTo>
                  <a:lnTo>
                    <a:pt x="5658" y="862"/>
                  </a:lnTo>
                  <a:lnTo>
                    <a:pt x="5662" y="870"/>
                  </a:lnTo>
                  <a:lnTo>
                    <a:pt x="5666" y="879"/>
                  </a:lnTo>
                  <a:lnTo>
                    <a:pt x="5670" y="890"/>
                  </a:lnTo>
                  <a:lnTo>
                    <a:pt x="5674" y="901"/>
                  </a:lnTo>
                  <a:lnTo>
                    <a:pt x="5679" y="914"/>
                  </a:lnTo>
                  <a:lnTo>
                    <a:pt x="5683" y="927"/>
                  </a:lnTo>
                  <a:lnTo>
                    <a:pt x="5687" y="941"/>
                  </a:lnTo>
                  <a:lnTo>
                    <a:pt x="5691" y="955"/>
                  </a:lnTo>
                  <a:lnTo>
                    <a:pt x="5695" y="969"/>
                  </a:lnTo>
                  <a:lnTo>
                    <a:pt x="5699" y="983"/>
                  </a:lnTo>
                  <a:lnTo>
                    <a:pt x="5703" y="998"/>
                  </a:lnTo>
                  <a:lnTo>
                    <a:pt x="5707" y="1011"/>
                  </a:lnTo>
                  <a:lnTo>
                    <a:pt x="5712" y="1024"/>
                  </a:lnTo>
                  <a:lnTo>
                    <a:pt x="5720" y="1044"/>
                  </a:lnTo>
                  <a:lnTo>
                    <a:pt x="5724" y="1051"/>
                  </a:lnTo>
                  <a:lnTo>
                    <a:pt x="5728" y="1055"/>
                  </a:lnTo>
                  <a:lnTo>
                    <a:pt x="5732" y="1056"/>
                  </a:lnTo>
                  <a:lnTo>
                    <a:pt x="5736" y="1054"/>
                  </a:lnTo>
                  <a:lnTo>
                    <a:pt x="5740" y="1049"/>
                  </a:lnTo>
                  <a:lnTo>
                    <a:pt x="5745" y="1040"/>
                  </a:lnTo>
                  <a:lnTo>
                    <a:pt x="5749" y="1030"/>
                  </a:lnTo>
                  <a:lnTo>
                    <a:pt x="5753" y="1016"/>
                  </a:lnTo>
                  <a:lnTo>
                    <a:pt x="5757" y="1002"/>
                  </a:lnTo>
                  <a:lnTo>
                    <a:pt x="5761" y="986"/>
                  </a:lnTo>
                  <a:lnTo>
                    <a:pt x="5765" y="971"/>
                  </a:lnTo>
                  <a:lnTo>
                    <a:pt x="5769" y="956"/>
                  </a:lnTo>
                  <a:lnTo>
                    <a:pt x="5773" y="942"/>
                  </a:lnTo>
                  <a:lnTo>
                    <a:pt x="5782" y="923"/>
                  </a:lnTo>
                  <a:lnTo>
                    <a:pt x="5786" y="919"/>
                  </a:lnTo>
                  <a:lnTo>
                    <a:pt x="5790" y="918"/>
                  </a:lnTo>
                  <a:lnTo>
                    <a:pt x="5794" y="922"/>
                  </a:lnTo>
                  <a:lnTo>
                    <a:pt x="5798" y="929"/>
                  </a:lnTo>
                  <a:lnTo>
                    <a:pt x="5802" y="940"/>
                  </a:lnTo>
                  <a:lnTo>
                    <a:pt x="5806" y="955"/>
                  </a:lnTo>
                  <a:lnTo>
                    <a:pt x="5811" y="971"/>
                  </a:lnTo>
                  <a:lnTo>
                    <a:pt x="5815" y="990"/>
                  </a:lnTo>
                  <a:lnTo>
                    <a:pt x="5819" y="1008"/>
                  </a:lnTo>
                  <a:lnTo>
                    <a:pt x="5823" y="1025"/>
                  </a:lnTo>
                  <a:lnTo>
                    <a:pt x="5827" y="1041"/>
                  </a:lnTo>
                  <a:lnTo>
                    <a:pt x="5831" y="1053"/>
                  </a:lnTo>
                  <a:lnTo>
                    <a:pt x="5835" y="1061"/>
                  </a:lnTo>
                  <a:lnTo>
                    <a:pt x="5839" y="1064"/>
                  </a:lnTo>
                  <a:lnTo>
                    <a:pt x="5844" y="1063"/>
                  </a:lnTo>
                  <a:lnTo>
                    <a:pt x="5848" y="1057"/>
                  </a:lnTo>
                  <a:lnTo>
                    <a:pt x="5852" y="1046"/>
                  </a:lnTo>
                  <a:lnTo>
                    <a:pt x="5856" y="1033"/>
                  </a:lnTo>
                  <a:lnTo>
                    <a:pt x="5860" y="1018"/>
                  </a:lnTo>
                  <a:lnTo>
                    <a:pt x="5864" y="1003"/>
                  </a:lnTo>
                  <a:lnTo>
                    <a:pt x="5868" y="989"/>
                  </a:lnTo>
                  <a:lnTo>
                    <a:pt x="5872" y="978"/>
                  </a:lnTo>
                  <a:lnTo>
                    <a:pt x="5877" y="971"/>
                  </a:lnTo>
                  <a:lnTo>
                    <a:pt x="5881" y="969"/>
                  </a:lnTo>
                  <a:lnTo>
                    <a:pt x="5885" y="972"/>
                  </a:lnTo>
                  <a:lnTo>
                    <a:pt x="5889" y="979"/>
                  </a:lnTo>
                  <a:lnTo>
                    <a:pt x="5893" y="989"/>
                  </a:lnTo>
                  <a:lnTo>
                    <a:pt x="5897" y="1002"/>
                  </a:lnTo>
                  <a:lnTo>
                    <a:pt x="5901" y="1016"/>
                  </a:lnTo>
                  <a:lnTo>
                    <a:pt x="5905" y="1028"/>
                  </a:lnTo>
                  <a:lnTo>
                    <a:pt x="5914" y="1046"/>
                  </a:lnTo>
                  <a:lnTo>
                    <a:pt x="5918" y="1049"/>
                  </a:lnTo>
                  <a:lnTo>
                    <a:pt x="5922" y="1047"/>
                  </a:lnTo>
                  <a:lnTo>
                    <a:pt x="5926" y="1041"/>
                  </a:lnTo>
                  <a:lnTo>
                    <a:pt x="5930" y="1032"/>
                  </a:lnTo>
                  <a:lnTo>
                    <a:pt x="5934" y="1019"/>
                  </a:lnTo>
                  <a:lnTo>
                    <a:pt x="5938" y="1005"/>
                  </a:lnTo>
                  <a:lnTo>
                    <a:pt x="5943" y="991"/>
                  </a:lnTo>
                  <a:lnTo>
                    <a:pt x="5947" y="977"/>
                  </a:lnTo>
                  <a:lnTo>
                    <a:pt x="5951" y="965"/>
                  </a:lnTo>
                  <a:lnTo>
                    <a:pt x="5955" y="956"/>
                  </a:lnTo>
                  <a:lnTo>
                    <a:pt x="5959" y="949"/>
                  </a:lnTo>
                  <a:lnTo>
                    <a:pt x="5963" y="945"/>
                  </a:lnTo>
                  <a:lnTo>
                    <a:pt x="5967" y="943"/>
                  </a:lnTo>
                  <a:lnTo>
                    <a:pt x="5976" y="945"/>
                  </a:lnTo>
                  <a:lnTo>
                    <a:pt x="5980" y="947"/>
                  </a:lnTo>
                  <a:lnTo>
                    <a:pt x="5984" y="949"/>
                  </a:lnTo>
                  <a:lnTo>
                    <a:pt x="5988" y="950"/>
                  </a:lnTo>
                  <a:lnTo>
                    <a:pt x="5992" y="949"/>
                  </a:lnTo>
                  <a:lnTo>
                    <a:pt x="5996" y="947"/>
                  </a:lnTo>
                  <a:lnTo>
                    <a:pt x="6000" y="943"/>
                  </a:lnTo>
                  <a:lnTo>
                    <a:pt x="6004" y="938"/>
                  </a:lnTo>
                  <a:lnTo>
                    <a:pt x="6009" y="931"/>
                  </a:lnTo>
                  <a:lnTo>
                    <a:pt x="6013" y="922"/>
                  </a:lnTo>
                  <a:lnTo>
                    <a:pt x="6017" y="913"/>
                  </a:lnTo>
                  <a:lnTo>
                    <a:pt x="6021" y="903"/>
                  </a:lnTo>
                  <a:lnTo>
                    <a:pt x="6025" y="893"/>
                  </a:lnTo>
                  <a:lnTo>
                    <a:pt x="6029" y="883"/>
                  </a:lnTo>
                  <a:lnTo>
                    <a:pt x="6037" y="866"/>
                  </a:lnTo>
                  <a:lnTo>
                    <a:pt x="6042" y="859"/>
                  </a:lnTo>
                  <a:lnTo>
                    <a:pt x="6046" y="853"/>
                  </a:lnTo>
                  <a:lnTo>
                    <a:pt x="6050" y="850"/>
                  </a:lnTo>
                  <a:lnTo>
                    <a:pt x="6054" y="847"/>
                  </a:lnTo>
                  <a:lnTo>
                    <a:pt x="6058" y="847"/>
                  </a:lnTo>
                  <a:lnTo>
                    <a:pt x="6062" y="847"/>
                  </a:lnTo>
                  <a:lnTo>
                    <a:pt x="6066" y="850"/>
                  </a:lnTo>
                  <a:lnTo>
                    <a:pt x="6070" y="853"/>
                  </a:lnTo>
                  <a:lnTo>
                    <a:pt x="6075" y="857"/>
                  </a:lnTo>
                  <a:lnTo>
                    <a:pt x="6079" y="862"/>
                  </a:lnTo>
                  <a:lnTo>
                    <a:pt x="6083" y="867"/>
                  </a:lnTo>
                  <a:lnTo>
                    <a:pt x="6087" y="873"/>
                  </a:lnTo>
                  <a:lnTo>
                    <a:pt x="6091" y="878"/>
                  </a:lnTo>
                  <a:lnTo>
                    <a:pt x="6095" y="882"/>
                  </a:lnTo>
                  <a:lnTo>
                    <a:pt x="6099" y="886"/>
                  </a:lnTo>
                  <a:lnTo>
                    <a:pt x="6108" y="892"/>
                  </a:lnTo>
                  <a:lnTo>
                    <a:pt x="6112" y="894"/>
                  </a:lnTo>
                  <a:lnTo>
                    <a:pt x="6116" y="896"/>
                  </a:lnTo>
                  <a:lnTo>
                    <a:pt x="6120" y="897"/>
                  </a:lnTo>
                  <a:lnTo>
                    <a:pt x="6124" y="900"/>
                  </a:lnTo>
                  <a:lnTo>
                    <a:pt x="6128" y="903"/>
                  </a:lnTo>
                  <a:lnTo>
                    <a:pt x="6132" y="907"/>
                  </a:lnTo>
                  <a:lnTo>
                    <a:pt x="6137" y="913"/>
                  </a:lnTo>
                  <a:lnTo>
                    <a:pt x="6141" y="920"/>
                  </a:lnTo>
                  <a:lnTo>
                    <a:pt x="6145" y="929"/>
                  </a:lnTo>
                  <a:lnTo>
                    <a:pt x="6149" y="939"/>
                  </a:lnTo>
                  <a:lnTo>
                    <a:pt x="6153" y="949"/>
                  </a:lnTo>
                  <a:lnTo>
                    <a:pt x="6157" y="960"/>
                  </a:lnTo>
                  <a:lnTo>
                    <a:pt x="6161" y="971"/>
                  </a:lnTo>
                  <a:lnTo>
                    <a:pt x="6170" y="991"/>
                  </a:lnTo>
                  <a:lnTo>
                    <a:pt x="6174" y="998"/>
                  </a:lnTo>
                  <a:lnTo>
                    <a:pt x="6178" y="1004"/>
                  </a:lnTo>
                  <a:lnTo>
                    <a:pt x="6182" y="1008"/>
                  </a:lnTo>
                  <a:lnTo>
                    <a:pt x="6186" y="1009"/>
                  </a:lnTo>
                  <a:lnTo>
                    <a:pt x="6190" y="1009"/>
                  </a:lnTo>
                  <a:lnTo>
                    <a:pt x="6194" y="1007"/>
                  </a:lnTo>
                  <a:lnTo>
                    <a:pt x="6198" y="1004"/>
                  </a:lnTo>
                  <a:lnTo>
                    <a:pt x="6203" y="1000"/>
                  </a:lnTo>
                  <a:lnTo>
                    <a:pt x="6207" y="996"/>
                  </a:lnTo>
                  <a:lnTo>
                    <a:pt x="6211" y="991"/>
                  </a:lnTo>
                  <a:lnTo>
                    <a:pt x="6215" y="987"/>
                  </a:lnTo>
                  <a:lnTo>
                    <a:pt x="6219" y="984"/>
                  </a:lnTo>
                  <a:lnTo>
                    <a:pt x="6223" y="982"/>
                  </a:lnTo>
                  <a:lnTo>
                    <a:pt x="6227" y="981"/>
                  </a:lnTo>
                  <a:lnTo>
                    <a:pt x="6231" y="981"/>
                  </a:lnTo>
                  <a:lnTo>
                    <a:pt x="6236" y="983"/>
                  </a:lnTo>
                  <a:lnTo>
                    <a:pt x="6240" y="986"/>
                  </a:lnTo>
                  <a:lnTo>
                    <a:pt x="6244" y="990"/>
                  </a:lnTo>
                  <a:lnTo>
                    <a:pt x="6248" y="996"/>
                  </a:lnTo>
                  <a:lnTo>
                    <a:pt x="6252" y="1003"/>
                  </a:lnTo>
                  <a:lnTo>
                    <a:pt x="6256" y="1010"/>
                  </a:lnTo>
                  <a:lnTo>
                    <a:pt x="6260" y="1018"/>
                  </a:lnTo>
                  <a:lnTo>
                    <a:pt x="6265" y="1026"/>
                  </a:lnTo>
                  <a:lnTo>
                    <a:pt x="6269" y="1034"/>
                  </a:lnTo>
                  <a:lnTo>
                    <a:pt x="6273" y="1042"/>
                  </a:lnTo>
                  <a:lnTo>
                    <a:pt x="6277" y="1049"/>
                  </a:lnTo>
                  <a:lnTo>
                    <a:pt x="6281" y="1055"/>
                  </a:lnTo>
                  <a:lnTo>
                    <a:pt x="6285" y="1060"/>
                  </a:lnTo>
                  <a:lnTo>
                    <a:pt x="6289" y="1064"/>
                  </a:lnTo>
                  <a:lnTo>
                    <a:pt x="6293" y="1067"/>
                  </a:lnTo>
                  <a:lnTo>
                    <a:pt x="6302" y="1070"/>
                  </a:lnTo>
                  <a:lnTo>
                    <a:pt x="6306" y="1070"/>
                  </a:lnTo>
                  <a:lnTo>
                    <a:pt x="6310" y="1071"/>
                  </a:lnTo>
                  <a:lnTo>
                    <a:pt x="6314" y="1071"/>
                  </a:lnTo>
                  <a:lnTo>
                    <a:pt x="6318" y="1073"/>
                  </a:lnTo>
                  <a:lnTo>
                    <a:pt x="6322" y="1075"/>
                  </a:lnTo>
                  <a:lnTo>
                    <a:pt x="6326" y="1077"/>
                  </a:lnTo>
                  <a:lnTo>
                    <a:pt x="6331" y="1081"/>
                  </a:lnTo>
                  <a:lnTo>
                    <a:pt x="6335" y="1085"/>
                  </a:lnTo>
                  <a:lnTo>
                    <a:pt x="6339" y="1089"/>
                  </a:lnTo>
                  <a:lnTo>
                    <a:pt x="6343" y="1094"/>
                  </a:lnTo>
                  <a:lnTo>
                    <a:pt x="6347" y="1098"/>
                  </a:lnTo>
                  <a:lnTo>
                    <a:pt x="6351" y="1102"/>
                  </a:lnTo>
                  <a:lnTo>
                    <a:pt x="6355" y="1105"/>
                  </a:lnTo>
                  <a:lnTo>
                    <a:pt x="6364" y="1111"/>
                  </a:lnTo>
                  <a:lnTo>
                    <a:pt x="6368" y="1114"/>
                  </a:lnTo>
                  <a:lnTo>
                    <a:pt x="6372" y="1116"/>
                  </a:lnTo>
                  <a:lnTo>
                    <a:pt x="6376" y="1119"/>
                  </a:lnTo>
                  <a:lnTo>
                    <a:pt x="6380" y="1121"/>
                  </a:lnTo>
                  <a:lnTo>
                    <a:pt x="6384" y="1124"/>
                  </a:lnTo>
                  <a:lnTo>
                    <a:pt x="6388" y="1127"/>
                  </a:lnTo>
                  <a:lnTo>
                    <a:pt x="6392" y="1131"/>
                  </a:lnTo>
                  <a:lnTo>
                    <a:pt x="6397" y="1134"/>
                  </a:lnTo>
                  <a:lnTo>
                    <a:pt x="6401" y="1138"/>
                  </a:lnTo>
                  <a:lnTo>
                    <a:pt x="6405" y="1142"/>
                  </a:lnTo>
                  <a:lnTo>
                    <a:pt x="6409" y="1146"/>
                  </a:lnTo>
                  <a:lnTo>
                    <a:pt x="6413" y="1150"/>
                  </a:lnTo>
                  <a:lnTo>
                    <a:pt x="6417" y="1153"/>
                  </a:lnTo>
                  <a:lnTo>
                    <a:pt x="6426" y="1158"/>
                  </a:lnTo>
                  <a:lnTo>
                    <a:pt x="6430" y="1160"/>
                  </a:lnTo>
                  <a:lnTo>
                    <a:pt x="6434" y="1160"/>
                  </a:lnTo>
                  <a:lnTo>
                    <a:pt x="6438" y="1159"/>
                  </a:lnTo>
                  <a:lnTo>
                    <a:pt x="6442" y="1158"/>
                  </a:lnTo>
                  <a:lnTo>
                    <a:pt x="6446" y="1156"/>
                  </a:lnTo>
                  <a:lnTo>
                    <a:pt x="6450" y="1153"/>
                  </a:lnTo>
                  <a:lnTo>
                    <a:pt x="6454" y="1150"/>
                  </a:lnTo>
                  <a:lnTo>
                    <a:pt x="6459" y="1147"/>
                  </a:lnTo>
                  <a:lnTo>
                    <a:pt x="6463" y="1144"/>
                  </a:lnTo>
                  <a:lnTo>
                    <a:pt x="6467" y="1141"/>
                  </a:lnTo>
                  <a:lnTo>
                    <a:pt x="6471" y="1138"/>
                  </a:lnTo>
                  <a:lnTo>
                    <a:pt x="6475" y="1136"/>
                  </a:lnTo>
                  <a:lnTo>
                    <a:pt x="6479" y="1133"/>
                  </a:lnTo>
                  <a:lnTo>
                    <a:pt x="6487" y="1127"/>
                  </a:lnTo>
                  <a:lnTo>
                    <a:pt x="6492" y="1123"/>
                  </a:lnTo>
                  <a:lnTo>
                    <a:pt x="6496" y="1117"/>
                  </a:lnTo>
                  <a:lnTo>
                    <a:pt x="6500" y="1110"/>
                  </a:lnTo>
                  <a:lnTo>
                    <a:pt x="6504" y="1102"/>
                  </a:lnTo>
                  <a:lnTo>
                    <a:pt x="6508" y="1092"/>
                  </a:lnTo>
                  <a:lnTo>
                    <a:pt x="6512" y="1081"/>
                  </a:lnTo>
                  <a:lnTo>
                    <a:pt x="6516" y="1069"/>
                  </a:lnTo>
                  <a:lnTo>
                    <a:pt x="6520" y="1056"/>
                  </a:lnTo>
                  <a:lnTo>
                    <a:pt x="6525" y="1042"/>
                  </a:lnTo>
                  <a:lnTo>
                    <a:pt x="6529" y="1028"/>
                  </a:lnTo>
                  <a:lnTo>
                    <a:pt x="6533" y="1014"/>
                  </a:lnTo>
                  <a:lnTo>
                    <a:pt x="6537" y="1001"/>
                  </a:lnTo>
                  <a:lnTo>
                    <a:pt x="6541" y="988"/>
                  </a:lnTo>
                  <a:lnTo>
                    <a:pt x="6545" y="977"/>
                  </a:lnTo>
                  <a:lnTo>
                    <a:pt x="6549" y="966"/>
                  </a:lnTo>
                  <a:lnTo>
                    <a:pt x="6558" y="951"/>
                  </a:lnTo>
                  <a:lnTo>
                    <a:pt x="6562" y="946"/>
                  </a:lnTo>
                  <a:lnTo>
                    <a:pt x="6566" y="944"/>
                  </a:lnTo>
                  <a:lnTo>
                    <a:pt x="6570" y="944"/>
                  </a:lnTo>
                  <a:lnTo>
                    <a:pt x="6574" y="946"/>
                  </a:lnTo>
                  <a:lnTo>
                    <a:pt x="6578" y="951"/>
                  </a:lnTo>
                  <a:lnTo>
                    <a:pt x="6582" y="957"/>
                  </a:lnTo>
                  <a:lnTo>
                    <a:pt x="6586" y="965"/>
                  </a:lnTo>
                  <a:lnTo>
                    <a:pt x="6591" y="974"/>
                  </a:lnTo>
                  <a:lnTo>
                    <a:pt x="6595" y="983"/>
                  </a:lnTo>
                  <a:lnTo>
                    <a:pt x="6599" y="991"/>
                  </a:lnTo>
                  <a:lnTo>
                    <a:pt x="6603" y="999"/>
                  </a:lnTo>
                  <a:lnTo>
                    <a:pt x="6607" y="1005"/>
                  </a:lnTo>
                  <a:lnTo>
                    <a:pt x="6611" y="1008"/>
                  </a:lnTo>
                  <a:lnTo>
                    <a:pt x="6615" y="1008"/>
                  </a:lnTo>
                  <a:lnTo>
                    <a:pt x="6620" y="1004"/>
                  </a:lnTo>
                  <a:lnTo>
                    <a:pt x="6624" y="997"/>
                  </a:lnTo>
                  <a:lnTo>
                    <a:pt x="6628" y="986"/>
                  </a:lnTo>
                  <a:lnTo>
                    <a:pt x="6632" y="972"/>
                  </a:lnTo>
                  <a:lnTo>
                    <a:pt x="6636" y="955"/>
                  </a:lnTo>
                  <a:lnTo>
                    <a:pt x="6640" y="936"/>
                  </a:lnTo>
                  <a:lnTo>
                    <a:pt x="6644" y="917"/>
                  </a:lnTo>
                  <a:lnTo>
                    <a:pt x="6648" y="897"/>
                  </a:lnTo>
                  <a:lnTo>
                    <a:pt x="6653" y="879"/>
                  </a:lnTo>
                  <a:lnTo>
                    <a:pt x="6657" y="862"/>
                  </a:lnTo>
                  <a:lnTo>
                    <a:pt x="6661" y="849"/>
                  </a:lnTo>
                  <a:lnTo>
                    <a:pt x="6665" y="839"/>
                  </a:lnTo>
                  <a:lnTo>
                    <a:pt x="6669" y="832"/>
                  </a:lnTo>
                  <a:lnTo>
                    <a:pt x="6673" y="829"/>
                  </a:lnTo>
                  <a:lnTo>
                    <a:pt x="6681" y="832"/>
                  </a:lnTo>
                  <a:lnTo>
                    <a:pt x="6686" y="838"/>
                  </a:lnTo>
                  <a:lnTo>
                    <a:pt x="6690" y="845"/>
                  </a:lnTo>
                  <a:lnTo>
                    <a:pt x="6694" y="853"/>
                  </a:lnTo>
                  <a:lnTo>
                    <a:pt x="6698" y="862"/>
                  </a:lnTo>
                  <a:lnTo>
                    <a:pt x="6702" y="872"/>
                  </a:lnTo>
                  <a:lnTo>
                    <a:pt x="6706" y="881"/>
                  </a:lnTo>
                  <a:lnTo>
                    <a:pt x="6710" y="889"/>
                  </a:lnTo>
                  <a:lnTo>
                    <a:pt x="6714" y="895"/>
                  </a:lnTo>
                  <a:lnTo>
                    <a:pt x="6719" y="900"/>
                  </a:lnTo>
                  <a:lnTo>
                    <a:pt x="6723" y="903"/>
                  </a:lnTo>
                  <a:lnTo>
                    <a:pt x="6727" y="903"/>
                  </a:lnTo>
                  <a:lnTo>
                    <a:pt x="6731" y="901"/>
                  </a:lnTo>
                  <a:lnTo>
                    <a:pt x="6735" y="897"/>
                  </a:lnTo>
                  <a:lnTo>
                    <a:pt x="6739" y="891"/>
                  </a:lnTo>
                  <a:lnTo>
                    <a:pt x="6743" y="884"/>
                  </a:lnTo>
                  <a:lnTo>
                    <a:pt x="6752" y="870"/>
                  </a:lnTo>
                  <a:lnTo>
                    <a:pt x="6756" y="864"/>
                  </a:lnTo>
                  <a:lnTo>
                    <a:pt x="6760" y="861"/>
                  </a:lnTo>
                  <a:lnTo>
                    <a:pt x="6764" y="861"/>
                  </a:lnTo>
                  <a:lnTo>
                    <a:pt x="6768" y="865"/>
                  </a:lnTo>
                  <a:lnTo>
                    <a:pt x="6772" y="871"/>
                  </a:lnTo>
                  <a:lnTo>
                    <a:pt x="6776" y="881"/>
                  </a:lnTo>
                  <a:lnTo>
                    <a:pt x="6781" y="894"/>
                  </a:lnTo>
                  <a:lnTo>
                    <a:pt x="6785" y="908"/>
                  </a:lnTo>
                  <a:lnTo>
                    <a:pt x="6789" y="923"/>
                  </a:lnTo>
                  <a:lnTo>
                    <a:pt x="6793" y="936"/>
                  </a:lnTo>
                  <a:lnTo>
                    <a:pt x="6797" y="947"/>
                  </a:lnTo>
                  <a:lnTo>
                    <a:pt x="6801" y="955"/>
                  </a:lnTo>
                  <a:lnTo>
                    <a:pt x="6805" y="958"/>
                  </a:lnTo>
                  <a:lnTo>
                    <a:pt x="6814" y="950"/>
                  </a:lnTo>
                  <a:lnTo>
                    <a:pt x="6818" y="939"/>
                  </a:lnTo>
                  <a:lnTo>
                    <a:pt x="6822" y="925"/>
                  </a:lnTo>
                  <a:lnTo>
                    <a:pt x="6826" y="908"/>
                  </a:lnTo>
                  <a:lnTo>
                    <a:pt x="6830" y="891"/>
                  </a:lnTo>
                  <a:lnTo>
                    <a:pt x="6834" y="874"/>
                  </a:lnTo>
                  <a:lnTo>
                    <a:pt x="6838" y="860"/>
                  </a:lnTo>
                  <a:lnTo>
                    <a:pt x="6842" y="850"/>
                  </a:lnTo>
                  <a:lnTo>
                    <a:pt x="6847" y="845"/>
                  </a:lnTo>
                  <a:lnTo>
                    <a:pt x="6851" y="845"/>
                  </a:lnTo>
                  <a:lnTo>
                    <a:pt x="6855" y="851"/>
                  </a:lnTo>
                  <a:lnTo>
                    <a:pt x="6859" y="863"/>
                  </a:lnTo>
                  <a:lnTo>
                    <a:pt x="6863" y="879"/>
                  </a:lnTo>
                  <a:lnTo>
                    <a:pt x="6867" y="898"/>
                  </a:lnTo>
                  <a:lnTo>
                    <a:pt x="6875" y="944"/>
                  </a:lnTo>
                  <a:lnTo>
                    <a:pt x="6880" y="967"/>
                  </a:lnTo>
                  <a:lnTo>
                    <a:pt x="6884" y="987"/>
                  </a:lnTo>
                  <a:lnTo>
                    <a:pt x="6888" y="1005"/>
                  </a:lnTo>
                  <a:lnTo>
                    <a:pt x="6892" y="1018"/>
                  </a:lnTo>
                  <a:lnTo>
                    <a:pt x="6896" y="1026"/>
                  </a:lnTo>
                  <a:lnTo>
                    <a:pt x="6900" y="1029"/>
                  </a:lnTo>
                  <a:lnTo>
                    <a:pt x="6904" y="1026"/>
                  </a:lnTo>
                  <a:lnTo>
                    <a:pt x="6908" y="1017"/>
                  </a:lnTo>
                  <a:lnTo>
                    <a:pt x="6913" y="1004"/>
                  </a:lnTo>
                  <a:lnTo>
                    <a:pt x="6917" y="987"/>
                  </a:lnTo>
                  <a:lnTo>
                    <a:pt x="6921" y="967"/>
                  </a:lnTo>
                  <a:lnTo>
                    <a:pt x="6925" y="947"/>
                  </a:lnTo>
                  <a:lnTo>
                    <a:pt x="6929" y="926"/>
                  </a:lnTo>
                  <a:lnTo>
                    <a:pt x="6937" y="891"/>
                  </a:lnTo>
                  <a:lnTo>
                    <a:pt x="6942" y="879"/>
                  </a:lnTo>
                  <a:lnTo>
                    <a:pt x="6946" y="870"/>
                  </a:lnTo>
                  <a:lnTo>
                    <a:pt x="6950" y="867"/>
                  </a:lnTo>
                  <a:lnTo>
                    <a:pt x="6954" y="867"/>
                  </a:lnTo>
                  <a:lnTo>
                    <a:pt x="6958" y="870"/>
                  </a:lnTo>
                  <a:lnTo>
                    <a:pt x="6962" y="877"/>
                  </a:lnTo>
                  <a:lnTo>
                    <a:pt x="6966" y="884"/>
                  </a:lnTo>
                  <a:lnTo>
                    <a:pt x="6970" y="892"/>
                  </a:lnTo>
                  <a:lnTo>
                    <a:pt x="6975" y="898"/>
                  </a:lnTo>
                  <a:lnTo>
                    <a:pt x="6979" y="902"/>
                  </a:lnTo>
                  <a:lnTo>
                    <a:pt x="6983" y="903"/>
                  </a:lnTo>
                  <a:lnTo>
                    <a:pt x="6987" y="900"/>
                  </a:lnTo>
                  <a:lnTo>
                    <a:pt x="6991" y="893"/>
                  </a:lnTo>
                  <a:lnTo>
                    <a:pt x="6995" y="882"/>
                  </a:lnTo>
                  <a:lnTo>
                    <a:pt x="6999" y="868"/>
                  </a:lnTo>
                  <a:lnTo>
                    <a:pt x="7008" y="836"/>
                  </a:lnTo>
                  <a:lnTo>
                    <a:pt x="7012" y="821"/>
                  </a:lnTo>
                  <a:lnTo>
                    <a:pt x="7016" y="809"/>
                  </a:lnTo>
                  <a:lnTo>
                    <a:pt x="7020" y="802"/>
                  </a:lnTo>
                  <a:lnTo>
                    <a:pt x="7024" y="801"/>
                  </a:lnTo>
                  <a:lnTo>
                    <a:pt x="7028" y="806"/>
                  </a:lnTo>
                  <a:lnTo>
                    <a:pt x="7032" y="819"/>
                  </a:lnTo>
                  <a:lnTo>
                    <a:pt x="7036" y="837"/>
                  </a:lnTo>
                  <a:lnTo>
                    <a:pt x="7041" y="861"/>
                  </a:lnTo>
                  <a:lnTo>
                    <a:pt x="7045" y="889"/>
                  </a:lnTo>
                  <a:lnTo>
                    <a:pt x="7049" y="919"/>
                  </a:lnTo>
                  <a:lnTo>
                    <a:pt x="7053" y="947"/>
                  </a:lnTo>
                  <a:lnTo>
                    <a:pt x="7057" y="972"/>
                  </a:lnTo>
                  <a:lnTo>
                    <a:pt x="7061" y="991"/>
                  </a:lnTo>
                  <a:lnTo>
                    <a:pt x="7065" y="1000"/>
                  </a:lnTo>
                  <a:lnTo>
                    <a:pt x="7069" y="999"/>
                  </a:lnTo>
                  <a:lnTo>
                    <a:pt x="7074" y="985"/>
                  </a:lnTo>
                  <a:lnTo>
                    <a:pt x="7078" y="957"/>
                  </a:lnTo>
                  <a:lnTo>
                    <a:pt x="7082" y="915"/>
                  </a:lnTo>
                  <a:lnTo>
                    <a:pt x="7086" y="861"/>
                  </a:lnTo>
                  <a:lnTo>
                    <a:pt x="7090" y="795"/>
                  </a:lnTo>
                  <a:lnTo>
                    <a:pt x="7094" y="719"/>
                  </a:lnTo>
                  <a:lnTo>
                    <a:pt x="7098" y="636"/>
                  </a:lnTo>
                  <a:lnTo>
                    <a:pt x="7102" y="551"/>
                  </a:lnTo>
                  <a:lnTo>
                    <a:pt x="7107" y="465"/>
                  </a:lnTo>
                  <a:lnTo>
                    <a:pt x="7111" y="383"/>
                  </a:lnTo>
                  <a:lnTo>
                    <a:pt x="7115" y="308"/>
                  </a:lnTo>
                  <a:lnTo>
                    <a:pt x="7119" y="243"/>
                  </a:lnTo>
                  <a:lnTo>
                    <a:pt x="7123" y="190"/>
                  </a:lnTo>
                  <a:lnTo>
                    <a:pt x="7131" y="132"/>
                  </a:lnTo>
                  <a:lnTo>
                    <a:pt x="7136" y="128"/>
                  </a:lnTo>
                  <a:lnTo>
                    <a:pt x="7140" y="141"/>
                  </a:lnTo>
                  <a:lnTo>
                    <a:pt x="7144" y="171"/>
                  </a:lnTo>
                  <a:lnTo>
                    <a:pt x="7148" y="216"/>
                  </a:lnTo>
                  <a:lnTo>
                    <a:pt x="7152" y="275"/>
                  </a:lnTo>
                  <a:lnTo>
                    <a:pt x="7156" y="344"/>
                  </a:lnTo>
                  <a:lnTo>
                    <a:pt x="7160" y="422"/>
                  </a:lnTo>
                  <a:lnTo>
                    <a:pt x="7164" y="506"/>
                  </a:lnTo>
                  <a:lnTo>
                    <a:pt x="7169" y="592"/>
                  </a:lnTo>
                  <a:lnTo>
                    <a:pt x="7173" y="679"/>
                  </a:lnTo>
                  <a:lnTo>
                    <a:pt x="7177" y="763"/>
                  </a:lnTo>
                  <a:lnTo>
                    <a:pt x="7181" y="842"/>
                  </a:lnTo>
                  <a:lnTo>
                    <a:pt x="7185" y="914"/>
                  </a:lnTo>
                  <a:lnTo>
                    <a:pt x="7189" y="977"/>
                  </a:lnTo>
                  <a:lnTo>
                    <a:pt x="7193" y="1029"/>
                  </a:lnTo>
                  <a:lnTo>
                    <a:pt x="7202" y="1102"/>
                  </a:lnTo>
                  <a:lnTo>
                    <a:pt x="7206" y="1121"/>
                  </a:lnTo>
                  <a:lnTo>
                    <a:pt x="7210" y="1129"/>
                  </a:lnTo>
                  <a:lnTo>
                    <a:pt x="7214" y="1127"/>
                  </a:lnTo>
                  <a:lnTo>
                    <a:pt x="7218" y="1116"/>
                  </a:lnTo>
                  <a:lnTo>
                    <a:pt x="7222" y="1098"/>
                  </a:lnTo>
                  <a:lnTo>
                    <a:pt x="7226" y="1074"/>
                  </a:lnTo>
                  <a:lnTo>
                    <a:pt x="7230" y="1045"/>
                  </a:lnTo>
                  <a:lnTo>
                    <a:pt x="7235" y="1015"/>
                  </a:lnTo>
                  <a:lnTo>
                    <a:pt x="7239" y="985"/>
                  </a:lnTo>
                  <a:lnTo>
                    <a:pt x="7243" y="956"/>
                  </a:lnTo>
                  <a:lnTo>
                    <a:pt x="7247" y="932"/>
                  </a:lnTo>
                  <a:lnTo>
                    <a:pt x="7251" y="912"/>
                  </a:lnTo>
                  <a:lnTo>
                    <a:pt x="7255" y="900"/>
                  </a:lnTo>
                  <a:lnTo>
                    <a:pt x="7259" y="894"/>
                  </a:lnTo>
                  <a:lnTo>
                    <a:pt x="7263" y="896"/>
                  </a:lnTo>
                  <a:lnTo>
                    <a:pt x="7268" y="905"/>
                  </a:lnTo>
                  <a:lnTo>
                    <a:pt x="7272" y="920"/>
                  </a:lnTo>
                  <a:lnTo>
                    <a:pt x="7276" y="942"/>
                  </a:lnTo>
                  <a:lnTo>
                    <a:pt x="7280" y="968"/>
                  </a:lnTo>
                  <a:lnTo>
                    <a:pt x="7284" y="996"/>
                  </a:lnTo>
                  <a:lnTo>
                    <a:pt x="7288" y="1027"/>
                  </a:lnTo>
                  <a:lnTo>
                    <a:pt x="7292" y="1057"/>
                  </a:lnTo>
                  <a:lnTo>
                    <a:pt x="7297" y="1086"/>
                  </a:lnTo>
                  <a:lnTo>
                    <a:pt x="7301" y="1112"/>
                  </a:lnTo>
                  <a:lnTo>
                    <a:pt x="7305" y="1135"/>
                  </a:lnTo>
                  <a:lnTo>
                    <a:pt x="7309" y="1152"/>
                  </a:lnTo>
                  <a:lnTo>
                    <a:pt x="7313" y="1165"/>
                  </a:lnTo>
                  <a:lnTo>
                    <a:pt x="7317" y="1171"/>
                  </a:lnTo>
                  <a:lnTo>
                    <a:pt x="7321" y="1172"/>
                  </a:lnTo>
                  <a:lnTo>
                    <a:pt x="7325" y="1166"/>
                  </a:lnTo>
                  <a:lnTo>
                    <a:pt x="7330" y="1154"/>
                  </a:lnTo>
                  <a:lnTo>
                    <a:pt x="7334" y="1138"/>
                  </a:lnTo>
                  <a:lnTo>
                    <a:pt x="7338" y="1117"/>
                  </a:lnTo>
                  <a:lnTo>
                    <a:pt x="7342" y="1093"/>
                  </a:lnTo>
                  <a:lnTo>
                    <a:pt x="7346" y="1067"/>
                  </a:lnTo>
                  <a:lnTo>
                    <a:pt x="7350" y="1041"/>
                  </a:lnTo>
                  <a:lnTo>
                    <a:pt x="7354" y="1016"/>
                  </a:lnTo>
                  <a:lnTo>
                    <a:pt x="7358" y="993"/>
                  </a:lnTo>
                  <a:lnTo>
                    <a:pt x="7363" y="975"/>
                  </a:lnTo>
                  <a:lnTo>
                    <a:pt x="7367" y="961"/>
                  </a:lnTo>
                  <a:lnTo>
                    <a:pt x="7371" y="954"/>
                  </a:lnTo>
                  <a:lnTo>
                    <a:pt x="7375" y="952"/>
                  </a:lnTo>
                  <a:lnTo>
                    <a:pt x="7379" y="957"/>
                  </a:lnTo>
                  <a:lnTo>
                    <a:pt x="7383" y="967"/>
                  </a:lnTo>
                  <a:lnTo>
                    <a:pt x="7387" y="982"/>
                  </a:lnTo>
                  <a:lnTo>
                    <a:pt x="7396" y="1021"/>
                  </a:lnTo>
                  <a:lnTo>
                    <a:pt x="7400" y="1042"/>
                  </a:lnTo>
                  <a:lnTo>
                    <a:pt x="7404" y="1062"/>
                  </a:lnTo>
                  <a:lnTo>
                    <a:pt x="7408" y="1080"/>
                  </a:lnTo>
                  <a:lnTo>
                    <a:pt x="7412" y="1094"/>
                  </a:lnTo>
                  <a:lnTo>
                    <a:pt x="7416" y="1103"/>
                  </a:lnTo>
                  <a:lnTo>
                    <a:pt x="7420" y="1109"/>
                  </a:lnTo>
                  <a:lnTo>
                    <a:pt x="7424" y="1109"/>
                  </a:lnTo>
                  <a:lnTo>
                    <a:pt x="7429" y="1105"/>
                  </a:lnTo>
                  <a:lnTo>
                    <a:pt x="7433" y="1098"/>
                  </a:lnTo>
                  <a:lnTo>
                    <a:pt x="7437" y="1088"/>
                  </a:lnTo>
                  <a:lnTo>
                    <a:pt x="7441" y="1077"/>
                  </a:lnTo>
                  <a:lnTo>
                    <a:pt x="7445" y="1066"/>
                  </a:lnTo>
                  <a:lnTo>
                    <a:pt x="7449" y="1056"/>
                  </a:lnTo>
                  <a:lnTo>
                    <a:pt x="7458" y="1043"/>
                  </a:lnTo>
                  <a:lnTo>
                    <a:pt x="7462" y="1041"/>
                  </a:lnTo>
                  <a:lnTo>
                    <a:pt x="7466" y="1043"/>
                  </a:lnTo>
                  <a:lnTo>
                    <a:pt x="7470" y="1048"/>
                  </a:lnTo>
                  <a:lnTo>
                    <a:pt x="7474" y="1055"/>
                  </a:lnTo>
                  <a:lnTo>
                    <a:pt x="7478" y="1065"/>
                  </a:lnTo>
                  <a:lnTo>
                    <a:pt x="7482" y="1077"/>
                  </a:lnTo>
                  <a:lnTo>
                    <a:pt x="7486" y="1088"/>
                  </a:lnTo>
                  <a:lnTo>
                    <a:pt x="7491" y="1099"/>
                  </a:lnTo>
                  <a:lnTo>
                    <a:pt x="7495" y="1109"/>
                  </a:lnTo>
                  <a:lnTo>
                    <a:pt x="7499" y="1115"/>
                  </a:lnTo>
                  <a:lnTo>
                    <a:pt x="7503" y="1119"/>
                  </a:lnTo>
                  <a:lnTo>
                    <a:pt x="7507" y="1119"/>
                  </a:lnTo>
                  <a:lnTo>
                    <a:pt x="7511" y="1114"/>
                  </a:lnTo>
                  <a:lnTo>
                    <a:pt x="7519" y="1095"/>
                  </a:lnTo>
                  <a:lnTo>
                    <a:pt x="7524" y="1080"/>
                  </a:lnTo>
                  <a:lnTo>
                    <a:pt x="7528" y="1064"/>
                  </a:lnTo>
                  <a:lnTo>
                    <a:pt x="7532" y="1046"/>
                  </a:lnTo>
                  <a:lnTo>
                    <a:pt x="7536" y="1028"/>
                  </a:lnTo>
                  <a:lnTo>
                    <a:pt x="7540" y="1010"/>
                  </a:lnTo>
                  <a:lnTo>
                    <a:pt x="7544" y="992"/>
                  </a:lnTo>
                  <a:lnTo>
                    <a:pt x="7548" y="976"/>
                  </a:lnTo>
                  <a:lnTo>
                    <a:pt x="7552" y="960"/>
                  </a:lnTo>
                  <a:lnTo>
                    <a:pt x="7557" y="946"/>
                  </a:lnTo>
                  <a:lnTo>
                    <a:pt x="7561" y="934"/>
                  </a:lnTo>
                  <a:lnTo>
                    <a:pt x="7565" y="924"/>
                  </a:lnTo>
                  <a:lnTo>
                    <a:pt x="7569" y="915"/>
                  </a:lnTo>
                  <a:lnTo>
                    <a:pt x="7573" y="910"/>
                  </a:lnTo>
                  <a:lnTo>
                    <a:pt x="7581" y="907"/>
                  </a:lnTo>
                  <a:lnTo>
                    <a:pt x="7585" y="910"/>
                  </a:lnTo>
                  <a:lnTo>
                    <a:pt x="7590" y="916"/>
                  </a:lnTo>
                  <a:lnTo>
                    <a:pt x="7594" y="925"/>
                  </a:lnTo>
                  <a:lnTo>
                    <a:pt x="7598" y="937"/>
                  </a:lnTo>
                  <a:lnTo>
                    <a:pt x="7602" y="951"/>
                  </a:lnTo>
                  <a:lnTo>
                    <a:pt x="7606" y="967"/>
                  </a:lnTo>
                  <a:lnTo>
                    <a:pt x="7610" y="983"/>
                  </a:lnTo>
                  <a:lnTo>
                    <a:pt x="7614" y="999"/>
                  </a:lnTo>
                  <a:lnTo>
                    <a:pt x="7618" y="1014"/>
                  </a:lnTo>
                  <a:lnTo>
                    <a:pt x="7623" y="1027"/>
                  </a:lnTo>
                  <a:lnTo>
                    <a:pt x="7627" y="1036"/>
                  </a:lnTo>
                  <a:lnTo>
                    <a:pt x="7631" y="1041"/>
                  </a:lnTo>
                  <a:lnTo>
                    <a:pt x="7635" y="1040"/>
                  </a:lnTo>
                  <a:lnTo>
                    <a:pt x="7639" y="1035"/>
                  </a:lnTo>
                  <a:lnTo>
                    <a:pt x="7643" y="1024"/>
                  </a:lnTo>
                  <a:lnTo>
                    <a:pt x="7652" y="989"/>
                  </a:lnTo>
                  <a:lnTo>
                    <a:pt x="7656" y="967"/>
                  </a:lnTo>
                  <a:lnTo>
                    <a:pt x="7660" y="943"/>
                  </a:lnTo>
                  <a:lnTo>
                    <a:pt x="7664" y="918"/>
                  </a:lnTo>
                  <a:lnTo>
                    <a:pt x="7668" y="895"/>
                  </a:lnTo>
                  <a:lnTo>
                    <a:pt x="7672" y="875"/>
                  </a:lnTo>
                  <a:lnTo>
                    <a:pt x="7676" y="858"/>
                  </a:lnTo>
                  <a:lnTo>
                    <a:pt x="7680" y="845"/>
                  </a:lnTo>
                  <a:lnTo>
                    <a:pt x="7685" y="836"/>
                  </a:lnTo>
                  <a:lnTo>
                    <a:pt x="7689" y="832"/>
                  </a:lnTo>
                  <a:lnTo>
                    <a:pt x="7693" y="833"/>
                  </a:lnTo>
                  <a:lnTo>
                    <a:pt x="7697" y="837"/>
                  </a:lnTo>
                  <a:lnTo>
                    <a:pt x="7701" y="845"/>
                  </a:lnTo>
                  <a:lnTo>
                    <a:pt x="7705" y="855"/>
                  </a:lnTo>
                  <a:lnTo>
                    <a:pt x="7713" y="882"/>
                  </a:lnTo>
                  <a:lnTo>
                    <a:pt x="7718" y="898"/>
                  </a:lnTo>
                  <a:lnTo>
                    <a:pt x="7722" y="914"/>
                  </a:lnTo>
                  <a:lnTo>
                    <a:pt x="7726" y="931"/>
                  </a:lnTo>
                  <a:lnTo>
                    <a:pt x="7730" y="947"/>
                  </a:lnTo>
                  <a:lnTo>
                    <a:pt x="7734" y="962"/>
                  </a:lnTo>
                  <a:lnTo>
                    <a:pt x="7738" y="975"/>
                  </a:lnTo>
                  <a:lnTo>
                    <a:pt x="7742" y="985"/>
                  </a:lnTo>
                  <a:lnTo>
                    <a:pt x="7746" y="992"/>
                  </a:lnTo>
                  <a:lnTo>
                    <a:pt x="7751" y="995"/>
                  </a:lnTo>
                  <a:lnTo>
                    <a:pt x="7755" y="995"/>
                  </a:lnTo>
                  <a:lnTo>
                    <a:pt x="7759" y="990"/>
                  </a:lnTo>
                  <a:lnTo>
                    <a:pt x="7763" y="981"/>
                  </a:lnTo>
                  <a:lnTo>
                    <a:pt x="7767" y="970"/>
                  </a:lnTo>
                  <a:lnTo>
                    <a:pt x="7775" y="941"/>
                  </a:lnTo>
                  <a:lnTo>
                    <a:pt x="7779" y="927"/>
                  </a:lnTo>
                  <a:lnTo>
                    <a:pt x="7784" y="914"/>
                  </a:lnTo>
                  <a:lnTo>
                    <a:pt x="7788" y="904"/>
                  </a:lnTo>
                  <a:lnTo>
                    <a:pt x="7792" y="898"/>
                  </a:lnTo>
                  <a:lnTo>
                    <a:pt x="7796" y="896"/>
                  </a:lnTo>
                  <a:lnTo>
                    <a:pt x="7800" y="900"/>
                  </a:lnTo>
                  <a:lnTo>
                    <a:pt x="7804" y="908"/>
                  </a:lnTo>
                  <a:lnTo>
                    <a:pt x="7808" y="921"/>
                  </a:lnTo>
                  <a:lnTo>
                    <a:pt x="7813" y="939"/>
                  </a:lnTo>
                  <a:lnTo>
                    <a:pt x="7817" y="961"/>
                  </a:lnTo>
                  <a:lnTo>
                    <a:pt x="7821" y="985"/>
                  </a:lnTo>
                  <a:lnTo>
                    <a:pt x="7825" y="1012"/>
                  </a:lnTo>
                  <a:lnTo>
                    <a:pt x="7829" y="1040"/>
                  </a:lnTo>
                  <a:lnTo>
                    <a:pt x="7833" y="1068"/>
                  </a:lnTo>
                  <a:lnTo>
                    <a:pt x="7837" y="1097"/>
                  </a:lnTo>
                  <a:lnTo>
                    <a:pt x="7846" y="1150"/>
                  </a:lnTo>
                  <a:lnTo>
                    <a:pt x="7850" y="1175"/>
                  </a:lnTo>
                  <a:lnTo>
                    <a:pt x="7854" y="1198"/>
                  </a:lnTo>
                  <a:lnTo>
                    <a:pt x="7858" y="1219"/>
                  </a:lnTo>
                  <a:lnTo>
                    <a:pt x="7862" y="1239"/>
                  </a:lnTo>
                  <a:lnTo>
                    <a:pt x="7866" y="1256"/>
                  </a:lnTo>
                  <a:lnTo>
                    <a:pt x="7870" y="1272"/>
                  </a:lnTo>
                  <a:lnTo>
                    <a:pt x="7874" y="1285"/>
                  </a:lnTo>
                  <a:lnTo>
                    <a:pt x="7879" y="1295"/>
                  </a:lnTo>
                  <a:lnTo>
                    <a:pt x="7883" y="1302"/>
                  </a:lnTo>
                  <a:lnTo>
                    <a:pt x="7887" y="1306"/>
                  </a:lnTo>
                  <a:lnTo>
                    <a:pt x="7891" y="1306"/>
                  </a:lnTo>
                  <a:lnTo>
                    <a:pt x="7895" y="1301"/>
                  </a:lnTo>
                  <a:lnTo>
                    <a:pt x="7899" y="1291"/>
                  </a:lnTo>
                  <a:lnTo>
                    <a:pt x="7907" y="1254"/>
                  </a:lnTo>
                  <a:lnTo>
                    <a:pt x="7912" y="1228"/>
                  </a:lnTo>
                  <a:lnTo>
                    <a:pt x="7916" y="1196"/>
                  </a:lnTo>
                  <a:lnTo>
                    <a:pt x="7920" y="1160"/>
                  </a:lnTo>
                  <a:lnTo>
                    <a:pt x="7924" y="1120"/>
                  </a:lnTo>
                  <a:lnTo>
                    <a:pt x="7928" y="1078"/>
                  </a:lnTo>
                  <a:lnTo>
                    <a:pt x="7932" y="1034"/>
                  </a:lnTo>
                  <a:lnTo>
                    <a:pt x="7936" y="991"/>
                  </a:lnTo>
                  <a:lnTo>
                    <a:pt x="7940" y="949"/>
                  </a:lnTo>
                  <a:lnTo>
                    <a:pt x="7945" y="909"/>
                  </a:lnTo>
                  <a:lnTo>
                    <a:pt x="7949" y="873"/>
                  </a:lnTo>
                  <a:lnTo>
                    <a:pt x="7953" y="841"/>
                  </a:lnTo>
                  <a:lnTo>
                    <a:pt x="7957" y="814"/>
                  </a:lnTo>
                  <a:lnTo>
                    <a:pt x="7961" y="791"/>
                  </a:lnTo>
                  <a:lnTo>
                    <a:pt x="7969" y="756"/>
                  </a:lnTo>
                  <a:lnTo>
                    <a:pt x="7974" y="743"/>
                  </a:lnTo>
                  <a:lnTo>
                    <a:pt x="7978" y="733"/>
                  </a:lnTo>
                  <a:lnTo>
                    <a:pt x="7982" y="723"/>
                  </a:lnTo>
                  <a:lnTo>
                    <a:pt x="7986" y="714"/>
                  </a:lnTo>
                  <a:lnTo>
                    <a:pt x="7990" y="703"/>
                  </a:lnTo>
                  <a:lnTo>
                    <a:pt x="7994" y="694"/>
                  </a:lnTo>
                  <a:lnTo>
                    <a:pt x="7998" y="684"/>
                  </a:lnTo>
                  <a:lnTo>
                    <a:pt x="8002" y="673"/>
                  </a:lnTo>
                  <a:lnTo>
                    <a:pt x="8007" y="663"/>
                  </a:lnTo>
                  <a:lnTo>
                    <a:pt x="8011" y="654"/>
                  </a:lnTo>
                  <a:lnTo>
                    <a:pt x="8015" y="647"/>
                  </a:lnTo>
                  <a:lnTo>
                    <a:pt x="8019" y="642"/>
                  </a:lnTo>
                  <a:lnTo>
                    <a:pt x="8023" y="641"/>
                  </a:lnTo>
                  <a:lnTo>
                    <a:pt x="8031" y="653"/>
                  </a:lnTo>
                  <a:lnTo>
                    <a:pt x="8035" y="667"/>
                  </a:lnTo>
                  <a:lnTo>
                    <a:pt x="8040" y="685"/>
                  </a:lnTo>
                  <a:lnTo>
                    <a:pt x="8044" y="710"/>
                  </a:lnTo>
                  <a:lnTo>
                    <a:pt x="8048" y="737"/>
                  </a:lnTo>
                  <a:lnTo>
                    <a:pt x="8052" y="768"/>
                  </a:lnTo>
                  <a:lnTo>
                    <a:pt x="8056" y="801"/>
                  </a:lnTo>
                  <a:lnTo>
                    <a:pt x="8060" y="834"/>
                  </a:lnTo>
                  <a:lnTo>
                    <a:pt x="8064" y="866"/>
                  </a:lnTo>
                  <a:lnTo>
                    <a:pt x="8068" y="895"/>
                  </a:lnTo>
                  <a:lnTo>
                    <a:pt x="8073" y="921"/>
                  </a:lnTo>
                  <a:lnTo>
                    <a:pt x="8077" y="942"/>
                  </a:lnTo>
                  <a:lnTo>
                    <a:pt x="8081" y="957"/>
                  </a:lnTo>
                  <a:lnTo>
                    <a:pt x="8085" y="966"/>
                  </a:lnTo>
                  <a:lnTo>
                    <a:pt x="8089" y="968"/>
                  </a:lnTo>
                  <a:lnTo>
                    <a:pt x="8093" y="964"/>
                  </a:lnTo>
                  <a:lnTo>
                    <a:pt x="8101" y="940"/>
                  </a:lnTo>
                  <a:lnTo>
                    <a:pt x="8106" y="923"/>
                  </a:lnTo>
                  <a:lnTo>
                    <a:pt x="8110" y="903"/>
                  </a:lnTo>
                  <a:lnTo>
                    <a:pt x="8114" y="884"/>
                  </a:lnTo>
                  <a:lnTo>
                    <a:pt x="8118" y="865"/>
                  </a:lnTo>
                  <a:lnTo>
                    <a:pt x="8122" y="848"/>
                  </a:lnTo>
                  <a:lnTo>
                    <a:pt x="8126" y="834"/>
                  </a:lnTo>
                  <a:lnTo>
                    <a:pt x="8130" y="825"/>
                  </a:lnTo>
                  <a:lnTo>
                    <a:pt x="8134" y="820"/>
                  </a:lnTo>
                  <a:lnTo>
                    <a:pt x="8139" y="820"/>
                  </a:lnTo>
                  <a:lnTo>
                    <a:pt x="8143" y="825"/>
                  </a:lnTo>
                  <a:lnTo>
                    <a:pt x="8147" y="834"/>
                  </a:lnTo>
                  <a:lnTo>
                    <a:pt x="8151" y="847"/>
                  </a:lnTo>
                  <a:lnTo>
                    <a:pt x="8155" y="863"/>
                  </a:lnTo>
                  <a:lnTo>
                    <a:pt x="8163" y="902"/>
                  </a:lnTo>
                  <a:lnTo>
                    <a:pt x="8167" y="923"/>
                  </a:lnTo>
                  <a:lnTo>
                    <a:pt x="8172" y="944"/>
                  </a:lnTo>
                  <a:lnTo>
                    <a:pt x="8176" y="964"/>
                  </a:lnTo>
                  <a:lnTo>
                    <a:pt x="8180" y="981"/>
                  </a:lnTo>
                  <a:lnTo>
                    <a:pt x="8184" y="996"/>
                  </a:lnTo>
                  <a:lnTo>
                    <a:pt x="8188" y="1007"/>
                  </a:lnTo>
                  <a:lnTo>
                    <a:pt x="8192" y="1014"/>
                  </a:lnTo>
                  <a:lnTo>
                    <a:pt x="8196" y="1018"/>
                  </a:lnTo>
                  <a:lnTo>
                    <a:pt x="8200" y="1017"/>
                  </a:lnTo>
                  <a:lnTo>
                    <a:pt x="8205" y="1014"/>
                  </a:lnTo>
                  <a:lnTo>
                    <a:pt x="8209" y="1007"/>
                  </a:lnTo>
                  <a:lnTo>
                    <a:pt x="8213" y="1000"/>
                  </a:lnTo>
                  <a:lnTo>
                    <a:pt x="8217" y="991"/>
                  </a:lnTo>
                  <a:lnTo>
                    <a:pt x="8225" y="976"/>
                  </a:lnTo>
                  <a:lnTo>
                    <a:pt x="8229" y="971"/>
                  </a:lnTo>
                  <a:lnTo>
                    <a:pt x="8233" y="968"/>
                  </a:lnTo>
                  <a:lnTo>
                    <a:pt x="8238" y="967"/>
                  </a:lnTo>
                  <a:lnTo>
                    <a:pt x="8242" y="969"/>
                  </a:lnTo>
                  <a:lnTo>
                    <a:pt x="8246" y="974"/>
                  </a:lnTo>
                  <a:lnTo>
                    <a:pt x="8250" y="979"/>
                  </a:lnTo>
                  <a:lnTo>
                    <a:pt x="8254" y="985"/>
                  </a:lnTo>
                  <a:lnTo>
                    <a:pt x="8258" y="990"/>
                  </a:lnTo>
                  <a:lnTo>
                    <a:pt x="8262" y="994"/>
                  </a:lnTo>
                  <a:lnTo>
                    <a:pt x="8267" y="995"/>
                  </a:lnTo>
                  <a:lnTo>
                    <a:pt x="8271" y="994"/>
                  </a:lnTo>
                  <a:lnTo>
                    <a:pt x="8275" y="989"/>
                  </a:lnTo>
                  <a:lnTo>
                    <a:pt x="8279" y="980"/>
                  </a:lnTo>
                  <a:lnTo>
                    <a:pt x="8283" y="967"/>
                  </a:lnTo>
                  <a:lnTo>
                    <a:pt x="8287" y="952"/>
                  </a:lnTo>
                  <a:lnTo>
                    <a:pt x="8295" y="917"/>
                  </a:lnTo>
                  <a:lnTo>
                    <a:pt x="8300" y="899"/>
                  </a:lnTo>
                  <a:lnTo>
                    <a:pt x="8304" y="882"/>
                  </a:lnTo>
                  <a:lnTo>
                    <a:pt x="8308" y="869"/>
                  </a:lnTo>
                  <a:lnTo>
                    <a:pt x="8312" y="859"/>
                  </a:lnTo>
                  <a:lnTo>
                    <a:pt x="8316" y="853"/>
                  </a:lnTo>
                  <a:lnTo>
                    <a:pt x="8320" y="851"/>
                  </a:lnTo>
                  <a:lnTo>
                    <a:pt x="8324" y="855"/>
                  </a:lnTo>
                  <a:lnTo>
                    <a:pt x="8328" y="862"/>
                  </a:lnTo>
                  <a:lnTo>
                    <a:pt x="8333" y="873"/>
                  </a:lnTo>
                  <a:lnTo>
                    <a:pt x="8337" y="887"/>
                  </a:lnTo>
                  <a:lnTo>
                    <a:pt x="8341" y="902"/>
                  </a:lnTo>
                  <a:lnTo>
                    <a:pt x="8345" y="918"/>
                  </a:lnTo>
                  <a:lnTo>
                    <a:pt x="8349" y="933"/>
                  </a:lnTo>
                  <a:lnTo>
                    <a:pt x="8357" y="960"/>
                  </a:lnTo>
                  <a:lnTo>
                    <a:pt x="8361" y="970"/>
                  </a:lnTo>
                  <a:lnTo>
                    <a:pt x="8366" y="977"/>
                  </a:lnTo>
                  <a:lnTo>
                    <a:pt x="8370" y="982"/>
                  </a:lnTo>
                  <a:lnTo>
                    <a:pt x="8374" y="985"/>
                  </a:lnTo>
                  <a:lnTo>
                    <a:pt x="8378" y="986"/>
                  </a:lnTo>
                  <a:lnTo>
                    <a:pt x="8382" y="985"/>
                  </a:lnTo>
                  <a:lnTo>
                    <a:pt x="8386" y="982"/>
                  </a:lnTo>
                  <a:lnTo>
                    <a:pt x="8390" y="979"/>
                  </a:lnTo>
                  <a:lnTo>
                    <a:pt x="8394" y="975"/>
                  </a:lnTo>
                  <a:lnTo>
                    <a:pt x="8399" y="971"/>
                  </a:lnTo>
                  <a:lnTo>
                    <a:pt x="8403" y="966"/>
                  </a:lnTo>
                  <a:lnTo>
                    <a:pt x="8407" y="962"/>
                  </a:lnTo>
                  <a:lnTo>
                    <a:pt x="8411" y="957"/>
                  </a:lnTo>
                  <a:lnTo>
                    <a:pt x="8419" y="951"/>
                  </a:lnTo>
                  <a:lnTo>
                    <a:pt x="8423" y="949"/>
                  </a:lnTo>
                  <a:lnTo>
                    <a:pt x="8427" y="948"/>
                  </a:lnTo>
                  <a:lnTo>
                    <a:pt x="8432" y="948"/>
                  </a:lnTo>
                  <a:lnTo>
                    <a:pt x="8436" y="948"/>
                  </a:lnTo>
                  <a:lnTo>
                    <a:pt x="8440" y="950"/>
                  </a:lnTo>
                  <a:lnTo>
                    <a:pt x="8444" y="952"/>
                  </a:lnTo>
                  <a:lnTo>
                    <a:pt x="8448" y="954"/>
                  </a:lnTo>
                  <a:lnTo>
                    <a:pt x="8452" y="956"/>
                  </a:lnTo>
                  <a:lnTo>
                    <a:pt x="8456" y="958"/>
                  </a:lnTo>
                  <a:lnTo>
                    <a:pt x="8460" y="961"/>
                  </a:lnTo>
                  <a:lnTo>
                    <a:pt x="8465" y="963"/>
                  </a:lnTo>
                  <a:lnTo>
                    <a:pt x="8469" y="964"/>
                  </a:lnTo>
                  <a:lnTo>
                    <a:pt x="8473" y="966"/>
                  </a:lnTo>
                  <a:lnTo>
                    <a:pt x="8477" y="969"/>
                  </a:lnTo>
                  <a:lnTo>
                    <a:pt x="8481" y="971"/>
                  </a:lnTo>
                  <a:lnTo>
                    <a:pt x="8489" y="980"/>
                  </a:lnTo>
                  <a:lnTo>
                    <a:pt x="8493" y="986"/>
                  </a:lnTo>
                  <a:lnTo>
                    <a:pt x="8498" y="993"/>
                  </a:lnTo>
                  <a:lnTo>
                    <a:pt x="8502" y="1002"/>
                  </a:lnTo>
                  <a:lnTo>
                    <a:pt x="8506" y="1012"/>
                  </a:lnTo>
                  <a:lnTo>
                    <a:pt x="8510" y="1023"/>
                  </a:lnTo>
                  <a:lnTo>
                    <a:pt x="8514" y="1035"/>
                  </a:lnTo>
                  <a:lnTo>
                    <a:pt x="8518" y="1047"/>
                  </a:lnTo>
                  <a:lnTo>
                    <a:pt x="8522" y="1059"/>
                  </a:lnTo>
                  <a:lnTo>
                    <a:pt x="8526" y="1070"/>
                  </a:lnTo>
                  <a:lnTo>
                    <a:pt x="8531" y="1080"/>
                  </a:lnTo>
                  <a:lnTo>
                    <a:pt x="8535" y="1089"/>
                  </a:lnTo>
                  <a:lnTo>
                    <a:pt x="8539" y="1095"/>
                  </a:lnTo>
                  <a:lnTo>
                    <a:pt x="8543" y="1099"/>
                  </a:lnTo>
                  <a:lnTo>
                    <a:pt x="8547" y="1101"/>
                  </a:lnTo>
                  <a:lnTo>
                    <a:pt x="8551" y="1099"/>
                  </a:lnTo>
                  <a:lnTo>
                    <a:pt x="8555" y="1093"/>
                  </a:lnTo>
                  <a:lnTo>
                    <a:pt x="8559" y="1085"/>
                  </a:lnTo>
                  <a:lnTo>
                    <a:pt x="8564" y="1073"/>
                  </a:lnTo>
                  <a:lnTo>
                    <a:pt x="8568" y="1058"/>
                  </a:lnTo>
                  <a:lnTo>
                    <a:pt x="8572" y="1042"/>
                  </a:lnTo>
                  <a:lnTo>
                    <a:pt x="8576" y="1023"/>
                  </a:lnTo>
                  <a:lnTo>
                    <a:pt x="8580" y="1005"/>
                  </a:lnTo>
                  <a:lnTo>
                    <a:pt x="8584" y="986"/>
                  </a:lnTo>
                  <a:lnTo>
                    <a:pt x="8588" y="969"/>
                  </a:lnTo>
                  <a:lnTo>
                    <a:pt x="8592" y="954"/>
                  </a:lnTo>
                  <a:lnTo>
                    <a:pt x="8597" y="941"/>
                  </a:lnTo>
                  <a:lnTo>
                    <a:pt x="8601" y="932"/>
                  </a:lnTo>
                  <a:lnTo>
                    <a:pt x="8605" y="927"/>
                  </a:lnTo>
                  <a:lnTo>
                    <a:pt x="8609" y="925"/>
                  </a:lnTo>
                  <a:lnTo>
                    <a:pt x="8613" y="928"/>
                  </a:lnTo>
                  <a:lnTo>
                    <a:pt x="8617" y="935"/>
                  </a:lnTo>
                  <a:lnTo>
                    <a:pt x="8621" y="945"/>
                  </a:lnTo>
                  <a:lnTo>
                    <a:pt x="8625" y="958"/>
                  </a:lnTo>
                  <a:lnTo>
                    <a:pt x="8630" y="973"/>
                  </a:lnTo>
                  <a:lnTo>
                    <a:pt x="8634" y="989"/>
                  </a:lnTo>
                  <a:lnTo>
                    <a:pt x="8638" y="1006"/>
                  </a:lnTo>
                  <a:lnTo>
                    <a:pt x="8642" y="1021"/>
                  </a:lnTo>
                  <a:lnTo>
                    <a:pt x="8646" y="1036"/>
                  </a:lnTo>
                  <a:lnTo>
                    <a:pt x="8650" y="1047"/>
                  </a:lnTo>
                  <a:lnTo>
                    <a:pt x="8654" y="1056"/>
                  </a:lnTo>
                  <a:lnTo>
                    <a:pt x="8658" y="1062"/>
                  </a:lnTo>
                  <a:lnTo>
                    <a:pt x="8663" y="1065"/>
                  </a:lnTo>
                  <a:lnTo>
                    <a:pt x="8667" y="1065"/>
                  </a:lnTo>
                  <a:lnTo>
                    <a:pt x="8675" y="1059"/>
                  </a:lnTo>
                  <a:lnTo>
                    <a:pt x="8679" y="1054"/>
                  </a:lnTo>
                  <a:lnTo>
                    <a:pt x="8683" y="1049"/>
                  </a:lnTo>
                  <a:lnTo>
                    <a:pt x="8687" y="1045"/>
                  </a:lnTo>
                  <a:lnTo>
                    <a:pt x="8691" y="1042"/>
                  </a:lnTo>
                  <a:lnTo>
                    <a:pt x="8696" y="1041"/>
                  </a:lnTo>
                  <a:lnTo>
                    <a:pt x="8700" y="1043"/>
                  </a:lnTo>
                  <a:lnTo>
                    <a:pt x="8704" y="1047"/>
                  </a:lnTo>
                  <a:lnTo>
                    <a:pt x="8708" y="1054"/>
                  </a:lnTo>
                  <a:lnTo>
                    <a:pt x="8712" y="1064"/>
                  </a:lnTo>
                  <a:lnTo>
                    <a:pt x="8716" y="1077"/>
                  </a:lnTo>
                  <a:lnTo>
                    <a:pt x="8720" y="1091"/>
                  </a:lnTo>
                  <a:lnTo>
                    <a:pt x="8724" y="1106"/>
                  </a:lnTo>
                  <a:lnTo>
                    <a:pt x="8729" y="1123"/>
                  </a:lnTo>
                  <a:lnTo>
                    <a:pt x="8733" y="1139"/>
                  </a:lnTo>
                  <a:lnTo>
                    <a:pt x="8737" y="1154"/>
                  </a:lnTo>
                  <a:lnTo>
                    <a:pt x="8745" y="1178"/>
                  </a:lnTo>
                  <a:lnTo>
                    <a:pt x="8749" y="1187"/>
                  </a:lnTo>
                  <a:lnTo>
                    <a:pt x="8753" y="1191"/>
                  </a:lnTo>
                  <a:lnTo>
                    <a:pt x="8757" y="1193"/>
                  </a:lnTo>
                  <a:lnTo>
                    <a:pt x="8762" y="1191"/>
                  </a:lnTo>
                  <a:lnTo>
                    <a:pt x="8766" y="1186"/>
                  </a:lnTo>
                  <a:lnTo>
                    <a:pt x="8770" y="1178"/>
                  </a:lnTo>
                  <a:lnTo>
                    <a:pt x="8774" y="1167"/>
                  </a:lnTo>
                  <a:lnTo>
                    <a:pt x="8778" y="1156"/>
                  </a:lnTo>
                  <a:lnTo>
                    <a:pt x="8782" y="1143"/>
                  </a:lnTo>
                  <a:lnTo>
                    <a:pt x="8786" y="1130"/>
                  </a:lnTo>
                  <a:lnTo>
                    <a:pt x="8791" y="1118"/>
                  </a:lnTo>
                  <a:lnTo>
                    <a:pt x="8795" y="1107"/>
                  </a:lnTo>
                  <a:lnTo>
                    <a:pt x="8799" y="1099"/>
                  </a:lnTo>
                  <a:lnTo>
                    <a:pt x="8807" y="1090"/>
                  </a:lnTo>
                  <a:lnTo>
                    <a:pt x="8811" y="1092"/>
                  </a:lnTo>
                  <a:lnTo>
                    <a:pt x="8815" y="1098"/>
                  </a:lnTo>
                  <a:lnTo>
                    <a:pt x="8819" y="1108"/>
                  </a:lnTo>
                  <a:lnTo>
                    <a:pt x="8824" y="1121"/>
                  </a:lnTo>
                  <a:lnTo>
                    <a:pt x="8828" y="1137"/>
                  </a:lnTo>
                  <a:lnTo>
                    <a:pt x="8832" y="1155"/>
                  </a:lnTo>
                  <a:lnTo>
                    <a:pt x="8836" y="1172"/>
                  </a:lnTo>
                  <a:lnTo>
                    <a:pt x="8840" y="1187"/>
                  </a:lnTo>
                  <a:lnTo>
                    <a:pt x="8844" y="1197"/>
                  </a:lnTo>
                  <a:lnTo>
                    <a:pt x="8848" y="1201"/>
                  </a:lnTo>
                  <a:lnTo>
                    <a:pt x="8852" y="1196"/>
                  </a:lnTo>
                  <a:lnTo>
                    <a:pt x="8857" y="1181"/>
                  </a:lnTo>
                  <a:lnTo>
                    <a:pt x="8861" y="1153"/>
                  </a:lnTo>
                  <a:lnTo>
                    <a:pt x="8869" y="1059"/>
                  </a:lnTo>
                  <a:lnTo>
                    <a:pt x="8873" y="993"/>
                  </a:lnTo>
                  <a:lnTo>
                    <a:pt x="8877" y="916"/>
                  </a:lnTo>
                  <a:lnTo>
                    <a:pt x="8881" y="829"/>
                  </a:lnTo>
                  <a:lnTo>
                    <a:pt x="8885" y="736"/>
                  </a:lnTo>
                  <a:lnTo>
                    <a:pt x="8890" y="638"/>
                  </a:lnTo>
                  <a:lnTo>
                    <a:pt x="8894" y="542"/>
                  </a:lnTo>
                  <a:lnTo>
                    <a:pt x="8898" y="449"/>
                  </a:lnTo>
                  <a:lnTo>
                    <a:pt x="8902" y="364"/>
                  </a:lnTo>
                  <a:lnTo>
                    <a:pt x="8906" y="291"/>
                  </a:lnTo>
                  <a:lnTo>
                    <a:pt x="8910" y="232"/>
                  </a:lnTo>
                  <a:lnTo>
                    <a:pt x="8914" y="190"/>
                  </a:lnTo>
                  <a:lnTo>
                    <a:pt x="8918" y="167"/>
                  </a:lnTo>
                  <a:lnTo>
                    <a:pt x="8923" y="163"/>
                  </a:lnTo>
                  <a:lnTo>
                    <a:pt x="8927" y="180"/>
                  </a:lnTo>
                  <a:lnTo>
                    <a:pt x="8931" y="215"/>
                  </a:lnTo>
                  <a:lnTo>
                    <a:pt x="8939" y="335"/>
                  </a:lnTo>
                  <a:lnTo>
                    <a:pt x="8943" y="414"/>
                  </a:lnTo>
                  <a:lnTo>
                    <a:pt x="8947" y="501"/>
                  </a:lnTo>
                  <a:lnTo>
                    <a:pt x="8952" y="592"/>
                  </a:lnTo>
                  <a:lnTo>
                    <a:pt x="8956" y="684"/>
                  </a:lnTo>
                  <a:lnTo>
                    <a:pt x="8960" y="773"/>
                  </a:lnTo>
                  <a:lnTo>
                    <a:pt x="8964" y="855"/>
                  </a:lnTo>
                  <a:lnTo>
                    <a:pt x="8968" y="928"/>
                  </a:lnTo>
                  <a:lnTo>
                    <a:pt x="8972" y="990"/>
                  </a:lnTo>
                  <a:lnTo>
                    <a:pt x="8976" y="1040"/>
                  </a:lnTo>
                  <a:lnTo>
                    <a:pt x="8980" y="1077"/>
                  </a:lnTo>
                  <a:lnTo>
                    <a:pt x="8985" y="1102"/>
                  </a:lnTo>
                  <a:lnTo>
                    <a:pt x="8989" y="1115"/>
                  </a:lnTo>
                  <a:lnTo>
                    <a:pt x="8993" y="1118"/>
                  </a:lnTo>
                  <a:lnTo>
                    <a:pt x="9001" y="1101"/>
                  </a:lnTo>
                  <a:lnTo>
                    <a:pt x="9005" y="1085"/>
                  </a:lnTo>
                  <a:lnTo>
                    <a:pt x="9009" y="1067"/>
                  </a:lnTo>
                  <a:lnTo>
                    <a:pt x="9013" y="1048"/>
                  </a:lnTo>
                  <a:lnTo>
                    <a:pt x="9018" y="1030"/>
                  </a:lnTo>
                  <a:lnTo>
                    <a:pt x="9022" y="1014"/>
                  </a:lnTo>
                  <a:lnTo>
                    <a:pt x="9026" y="1001"/>
                  </a:lnTo>
                  <a:lnTo>
                    <a:pt x="9030" y="990"/>
                  </a:lnTo>
                  <a:lnTo>
                    <a:pt x="9034" y="982"/>
                  </a:lnTo>
                  <a:lnTo>
                    <a:pt x="9038" y="975"/>
                  </a:lnTo>
                  <a:lnTo>
                    <a:pt x="9042" y="969"/>
                  </a:lnTo>
                  <a:lnTo>
                    <a:pt x="9046" y="964"/>
                  </a:lnTo>
                  <a:lnTo>
                    <a:pt x="9051" y="957"/>
                  </a:lnTo>
                  <a:lnTo>
                    <a:pt x="9055" y="948"/>
                  </a:lnTo>
                  <a:lnTo>
                    <a:pt x="9063" y="923"/>
                  </a:lnTo>
                  <a:lnTo>
                    <a:pt x="9067" y="907"/>
                  </a:lnTo>
                  <a:lnTo>
                    <a:pt x="9071" y="888"/>
                  </a:lnTo>
                  <a:lnTo>
                    <a:pt x="9075" y="868"/>
                  </a:lnTo>
                  <a:lnTo>
                    <a:pt x="9079" y="848"/>
                  </a:lnTo>
                  <a:lnTo>
                    <a:pt x="9084" y="829"/>
                  </a:lnTo>
                  <a:lnTo>
                    <a:pt x="9088" y="812"/>
                  </a:lnTo>
                  <a:lnTo>
                    <a:pt x="9092" y="799"/>
                  </a:lnTo>
                  <a:lnTo>
                    <a:pt x="9096" y="790"/>
                  </a:lnTo>
                  <a:lnTo>
                    <a:pt x="9100" y="787"/>
                  </a:lnTo>
                  <a:lnTo>
                    <a:pt x="9104" y="790"/>
                  </a:lnTo>
                  <a:lnTo>
                    <a:pt x="9108" y="798"/>
                  </a:lnTo>
                  <a:lnTo>
                    <a:pt x="9112" y="812"/>
                  </a:lnTo>
                  <a:lnTo>
                    <a:pt x="9117" y="831"/>
                  </a:lnTo>
                  <a:lnTo>
                    <a:pt x="9121" y="853"/>
                  </a:lnTo>
                  <a:lnTo>
                    <a:pt x="9125" y="878"/>
                  </a:lnTo>
                  <a:lnTo>
                    <a:pt x="9133" y="931"/>
                  </a:lnTo>
                  <a:lnTo>
                    <a:pt x="9137" y="955"/>
                  </a:lnTo>
                  <a:lnTo>
                    <a:pt x="9141" y="978"/>
                  </a:lnTo>
                  <a:lnTo>
                    <a:pt x="9146" y="997"/>
                  </a:lnTo>
                  <a:lnTo>
                    <a:pt x="9150" y="1012"/>
                  </a:lnTo>
                  <a:lnTo>
                    <a:pt x="9154" y="1024"/>
                  </a:lnTo>
                  <a:lnTo>
                    <a:pt x="9158" y="1030"/>
                  </a:lnTo>
                  <a:lnTo>
                    <a:pt x="9162" y="1033"/>
                  </a:lnTo>
                  <a:lnTo>
                    <a:pt x="9166" y="1032"/>
                  </a:lnTo>
                  <a:lnTo>
                    <a:pt x="9170" y="1028"/>
                  </a:lnTo>
                  <a:lnTo>
                    <a:pt x="9174" y="1022"/>
                  </a:lnTo>
                  <a:lnTo>
                    <a:pt x="9179" y="1015"/>
                  </a:lnTo>
                  <a:lnTo>
                    <a:pt x="9183" y="1006"/>
                  </a:lnTo>
                  <a:lnTo>
                    <a:pt x="9187" y="998"/>
                  </a:lnTo>
                  <a:lnTo>
                    <a:pt x="9195" y="983"/>
                  </a:lnTo>
                  <a:lnTo>
                    <a:pt x="9199" y="977"/>
                  </a:lnTo>
                  <a:lnTo>
                    <a:pt x="9203" y="972"/>
                  </a:lnTo>
                  <a:lnTo>
                    <a:pt x="9207" y="968"/>
                  </a:lnTo>
                  <a:lnTo>
                    <a:pt x="9212" y="964"/>
                  </a:lnTo>
                  <a:lnTo>
                    <a:pt x="9216" y="961"/>
                  </a:lnTo>
                  <a:lnTo>
                    <a:pt x="9220" y="958"/>
                  </a:lnTo>
                  <a:lnTo>
                    <a:pt x="9224" y="956"/>
                  </a:lnTo>
                  <a:lnTo>
                    <a:pt x="9228" y="954"/>
                  </a:lnTo>
                  <a:lnTo>
                    <a:pt x="9232" y="953"/>
                  </a:lnTo>
                  <a:lnTo>
                    <a:pt x="9236" y="952"/>
                  </a:lnTo>
                  <a:lnTo>
                    <a:pt x="9240" y="951"/>
                  </a:lnTo>
                  <a:lnTo>
                    <a:pt x="9245" y="951"/>
                  </a:lnTo>
                  <a:lnTo>
                    <a:pt x="9249" y="951"/>
                  </a:lnTo>
                  <a:lnTo>
                    <a:pt x="9257" y="952"/>
                  </a:lnTo>
                  <a:lnTo>
                    <a:pt x="9261" y="952"/>
                  </a:lnTo>
                  <a:lnTo>
                    <a:pt x="9265" y="953"/>
                  </a:lnTo>
                  <a:lnTo>
                    <a:pt x="9269" y="954"/>
                  </a:lnTo>
                  <a:lnTo>
                    <a:pt x="9273" y="955"/>
                  </a:lnTo>
                  <a:lnTo>
                    <a:pt x="9278" y="956"/>
                  </a:lnTo>
                  <a:lnTo>
                    <a:pt x="9282" y="958"/>
                  </a:lnTo>
                  <a:lnTo>
                    <a:pt x="9286" y="959"/>
                  </a:lnTo>
                  <a:lnTo>
                    <a:pt x="9290" y="962"/>
                  </a:lnTo>
                  <a:lnTo>
                    <a:pt x="9294" y="964"/>
                  </a:lnTo>
                  <a:lnTo>
                    <a:pt x="9298" y="967"/>
                  </a:lnTo>
                  <a:lnTo>
                    <a:pt x="9302" y="970"/>
                  </a:lnTo>
                  <a:lnTo>
                    <a:pt x="9307" y="973"/>
                  </a:lnTo>
                  <a:lnTo>
                    <a:pt x="9311" y="976"/>
                  </a:lnTo>
                  <a:lnTo>
                    <a:pt x="9319" y="983"/>
                  </a:lnTo>
                  <a:lnTo>
                    <a:pt x="9323" y="987"/>
                  </a:lnTo>
                  <a:lnTo>
                    <a:pt x="9327" y="992"/>
                  </a:lnTo>
                  <a:lnTo>
                    <a:pt x="9331" y="997"/>
                  </a:lnTo>
                  <a:lnTo>
                    <a:pt x="9335" y="1003"/>
                  </a:lnTo>
                  <a:lnTo>
                    <a:pt x="9340" y="1010"/>
                  </a:lnTo>
                  <a:lnTo>
                    <a:pt x="9344" y="1017"/>
                  </a:lnTo>
                  <a:lnTo>
                    <a:pt x="9348" y="1026"/>
                  </a:lnTo>
                  <a:lnTo>
                    <a:pt x="9352" y="1034"/>
                  </a:lnTo>
                  <a:lnTo>
                    <a:pt x="9356" y="1043"/>
                  </a:lnTo>
                  <a:lnTo>
                    <a:pt x="9360" y="1052"/>
                  </a:lnTo>
                  <a:lnTo>
                    <a:pt x="9364" y="1060"/>
                  </a:lnTo>
                  <a:lnTo>
                    <a:pt x="9368" y="1067"/>
                  </a:lnTo>
                  <a:lnTo>
                    <a:pt x="9373" y="1073"/>
                  </a:lnTo>
                  <a:lnTo>
                    <a:pt x="9377" y="1078"/>
                  </a:lnTo>
                  <a:lnTo>
                    <a:pt x="9381" y="1082"/>
                  </a:lnTo>
                  <a:lnTo>
                    <a:pt x="9385" y="1083"/>
                  </a:lnTo>
                  <a:lnTo>
                    <a:pt x="9389" y="1083"/>
                  </a:lnTo>
                  <a:lnTo>
                    <a:pt x="9393" y="1081"/>
                  </a:lnTo>
                  <a:lnTo>
                    <a:pt x="9397" y="1077"/>
                  </a:lnTo>
                  <a:lnTo>
                    <a:pt x="9401" y="1071"/>
                  </a:lnTo>
                  <a:lnTo>
                    <a:pt x="9406" y="1064"/>
                  </a:lnTo>
                  <a:lnTo>
                    <a:pt x="9410" y="1054"/>
                  </a:lnTo>
                  <a:lnTo>
                    <a:pt x="9414" y="1043"/>
                  </a:lnTo>
                  <a:lnTo>
                    <a:pt x="9418" y="1031"/>
                  </a:lnTo>
                  <a:lnTo>
                    <a:pt x="9422" y="1018"/>
                  </a:lnTo>
                  <a:lnTo>
                    <a:pt x="9426" y="1004"/>
                  </a:lnTo>
                  <a:lnTo>
                    <a:pt x="9430" y="990"/>
                  </a:lnTo>
                  <a:lnTo>
                    <a:pt x="9434" y="976"/>
                  </a:lnTo>
                  <a:lnTo>
                    <a:pt x="9439" y="961"/>
                  </a:lnTo>
                  <a:lnTo>
                    <a:pt x="9443" y="947"/>
                  </a:lnTo>
                  <a:lnTo>
                    <a:pt x="9451" y="923"/>
                  </a:lnTo>
                  <a:lnTo>
                    <a:pt x="9455" y="912"/>
                  </a:lnTo>
                  <a:lnTo>
                    <a:pt x="9459" y="904"/>
                  </a:lnTo>
                  <a:lnTo>
                    <a:pt x="9463" y="896"/>
                  </a:lnTo>
                  <a:lnTo>
                    <a:pt x="9468" y="891"/>
                  </a:lnTo>
                  <a:lnTo>
                    <a:pt x="9472" y="887"/>
                  </a:lnTo>
                  <a:lnTo>
                    <a:pt x="9476" y="884"/>
                  </a:lnTo>
                  <a:lnTo>
                    <a:pt x="9480" y="882"/>
                  </a:lnTo>
                  <a:lnTo>
                    <a:pt x="9484" y="880"/>
                  </a:lnTo>
                  <a:lnTo>
                    <a:pt x="9488" y="878"/>
                  </a:lnTo>
                  <a:lnTo>
                    <a:pt x="9492" y="876"/>
                  </a:lnTo>
                  <a:lnTo>
                    <a:pt x="9496" y="873"/>
                  </a:lnTo>
                  <a:lnTo>
                    <a:pt x="9501" y="868"/>
                  </a:lnTo>
                  <a:lnTo>
                    <a:pt x="9505" y="864"/>
                  </a:lnTo>
                  <a:lnTo>
                    <a:pt x="9513" y="854"/>
                  </a:lnTo>
                  <a:lnTo>
                    <a:pt x="9517" y="851"/>
                  </a:lnTo>
                  <a:lnTo>
                    <a:pt x="9521" y="849"/>
                  </a:lnTo>
                  <a:lnTo>
                    <a:pt x="9525" y="849"/>
                  </a:lnTo>
                  <a:lnTo>
                    <a:pt x="9529" y="853"/>
                  </a:lnTo>
                  <a:lnTo>
                    <a:pt x="9534" y="860"/>
                  </a:lnTo>
                  <a:lnTo>
                    <a:pt x="9538" y="870"/>
                  </a:lnTo>
                  <a:lnTo>
                    <a:pt x="9542" y="883"/>
                  </a:lnTo>
                  <a:lnTo>
                    <a:pt x="9546" y="899"/>
                  </a:lnTo>
                  <a:lnTo>
                    <a:pt x="9550" y="916"/>
                  </a:lnTo>
                  <a:lnTo>
                    <a:pt x="9554" y="933"/>
                  </a:lnTo>
                  <a:lnTo>
                    <a:pt x="9558" y="949"/>
                  </a:lnTo>
                  <a:lnTo>
                    <a:pt x="9562" y="961"/>
                  </a:lnTo>
                  <a:lnTo>
                    <a:pt x="9567" y="969"/>
                  </a:lnTo>
                  <a:lnTo>
                    <a:pt x="9571" y="972"/>
                  </a:lnTo>
                  <a:lnTo>
                    <a:pt x="9575" y="968"/>
                  </a:lnTo>
                  <a:lnTo>
                    <a:pt x="9583" y="943"/>
                  </a:lnTo>
                  <a:lnTo>
                    <a:pt x="9587" y="922"/>
                  </a:lnTo>
                  <a:lnTo>
                    <a:pt x="9591" y="898"/>
                  </a:lnTo>
                  <a:lnTo>
                    <a:pt x="9595" y="870"/>
                  </a:lnTo>
                  <a:lnTo>
                    <a:pt x="9600" y="841"/>
                  </a:lnTo>
                  <a:lnTo>
                    <a:pt x="9604" y="812"/>
                  </a:lnTo>
                  <a:lnTo>
                    <a:pt x="9608" y="785"/>
                  </a:lnTo>
                  <a:lnTo>
                    <a:pt x="9612" y="760"/>
                  </a:lnTo>
                  <a:lnTo>
                    <a:pt x="9616" y="740"/>
                  </a:lnTo>
                  <a:lnTo>
                    <a:pt x="9620" y="724"/>
                  </a:lnTo>
                  <a:lnTo>
                    <a:pt x="9624" y="713"/>
                  </a:lnTo>
                  <a:lnTo>
                    <a:pt x="9628" y="708"/>
                  </a:lnTo>
                  <a:lnTo>
                    <a:pt x="9633" y="708"/>
                  </a:lnTo>
                  <a:lnTo>
                    <a:pt x="9637" y="713"/>
                  </a:lnTo>
                  <a:lnTo>
                    <a:pt x="9645" y="733"/>
                  </a:lnTo>
                  <a:lnTo>
                    <a:pt x="9649" y="746"/>
                  </a:lnTo>
                  <a:lnTo>
                    <a:pt x="9653" y="760"/>
                  </a:lnTo>
                  <a:lnTo>
                    <a:pt x="9657" y="775"/>
                  </a:lnTo>
                  <a:lnTo>
                    <a:pt x="9662" y="788"/>
                  </a:lnTo>
                  <a:lnTo>
                    <a:pt x="9666" y="801"/>
                  </a:lnTo>
                  <a:lnTo>
                    <a:pt x="9670" y="811"/>
                  </a:lnTo>
                  <a:lnTo>
                    <a:pt x="9674" y="821"/>
                  </a:lnTo>
                  <a:lnTo>
                    <a:pt x="9678" y="828"/>
                  </a:lnTo>
                  <a:lnTo>
                    <a:pt x="9682" y="835"/>
                  </a:lnTo>
                  <a:lnTo>
                    <a:pt x="9686" y="841"/>
                  </a:lnTo>
                  <a:lnTo>
                    <a:pt x="9690" y="846"/>
                  </a:lnTo>
                  <a:lnTo>
                    <a:pt x="9695" y="852"/>
                  </a:lnTo>
                  <a:lnTo>
                    <a:pt x="9699" y="858"/>
                  </a:lnTo>
                  <a:lnTo>
                    <a:pt x="9707" y="872"/>
                  </a:lnTo>
                  <a:lnTo>
                    <a:pt x="9711" y="882"/>
                  </a:lnTo>
                  <a:lnTo>
                    <a:pt x="9715" y="893"/>
                  </a:lnTo>
                  <a:lnTo>
                    <a:pt x="9719" y="905"/>
                  </a:lnTo>
                  <a:lnTo>
                    <a:pt x="9723" y="919"/>
                  </a:lnTo>
                  <a:lnTo>
                    <a:pt x="9728" y="935"/>
                  </a:lnTo>
                  <a:lnTo>
                    <a:pt x="9732" y="952"/>
                  </a:lnTo>
                  <a:lnTo>
                    <a:pt x="9736" y="969"/>
                  </a:lnTo>
                  <a:lnTo>
                    <a:pt x="9740" y="986"/>
                  </a:lnTo>
                  <a:lnTo>
                    <a:pt x="9744" y="1003"/>
                  </a:lnTo>
                  <a:lnTo>
                    <a:pt x="9748" y="1020"/>
                  </a:lnTo>
                  <a:lnTo>
                    <a:pt x="9752" y="1035"/>
                  </a:lnTo>
                  <a:lnTo>
                    <a:pt x="9756" y="1047"/>
                  </a:lnTo>
                  <a:lnTo>
                    <a:pt x="9761" y="1058"/>
                  </a:lnTo>
                  <a:lnTo>
                    <a:pt x="9769" y="1070"/>
                  </a:lnTo>
                  <a:lnTo>
                    <a:pt x="9773" y="1071"/>
                  </a:lnTo>
                  <a:lnTo>
                    <a:pt x="9777" y="1068"/>
                  </a:lnTo>
                  <a:lnTo>
                    <a:pt x="9781" y="1063"/>
                  </a:lnTo>
                  <a:lnTo>
                    <a:pt x="9785" y="1055"/>
                  </a:lnTo>
                  <a:lnTo>
                    <a:pt x="9789" y="1044"/>
                  </a:lnTo>
                  <a:lnTo>
                    <a:pt x="9794" y="1032"/>
                  </a:lnTo>
                  <a:lnTo>
                    <a:pt x="9798" y="1019"/>
                  </a:lnTo>
                  <a:lnTo>
                    <a:pt x="9802" y="1005"/>
                  </a:lnTo>
                  <a:lnTo>
                    <a:pt x="9806" y="991"/>
                  </a:lnTo>
                  <a:lnTo>
                    <a:pt x="9810" y="978"/>
                  </a:lnTo>
                  <a:lnTo>
                    <a:pt x="9814" y="966"/>
                  </a:lnTo>
                  <a:lnTo>
                    <a:pt x="9818" y="955"/>
                  </a:lnTo>
                  <a:lnTo>
                    <a:pt x="9823" y="946"/>
                  </a:lnTo>
                  <a:lnTo>
                    <a:pt x="9827" y="940"/>
                  </a:lnTo>
                  <a:lnTo>
                    <a:pt x="9831" y="936"/>
                  </a:lnTo>
                  <a:lnTo>
                    <a:pt x="9835" y="935"/>
                  </a:lnTo>
                  <a:lnTo>
                    <a:pt x="9839" y="935"/>
                  </a:lnTo>
                  <a:lnTo>
                    <a:pt x="9843" y="938"/>
                  </a:lnTo>
                  <a:lnTo>
                    <a:pt x="9847" y="943"/>
                  </a:lnTo>
                  <a:lnTo>
                    <a:pt x="9851" y="948"/>
                  </a:lnTo>
                  <a:lnTo>
                    <a:pt x="9856" y="954"/>
                  </a:lnTo>
                  <a:lnTo>
                    <a:pt x="9860" y="958"/>
                  </a:lnTo>
                  <a:lnTo>
                    <a:pt x="9864" y="962"/>
                  </a:lnTo>
                  <a:lnTo>
                    <a:pt x="9868" y="963"/>
                  </a:lnTo>
                  <a:lnTo>
                    <a:pt x="9872" y="963"/>
                  </a:lnTo>
                  <a:lnTo>
                    <a:pt x="9876" y="960"/>
                  </a:lnTo>
                  <a:lnTo>
                    <a:pt x="9880" y="955"/>
                  </a:lnTo>
                  <a:lnTo>
                    <a:pt x="9884" y="948"/>
                  </a:lnTo>
                  <a:lnTo>
                    <a:pt x="9889" y="940"/>
                  </a:lnTo>
                  <a:lnTo>
                    <a:pt x="9893" y="932"/>
                  </a:lnTo>
                  <a:lnTo>
                    <a:pt x="9901" y="916"/>
                  </a:lnTo>
                  <a:lnTo>
                    <a:pt x="9905" y="910"/>
                  </a:lnTo>
                  <a:lnTo>
                    <a:pt x="9909" y="906"/>
                  </a:lnTo>
                  <a:lnTo>
                    <a:pt x="9913" y="904"/>
                  </a:lnTo>
                  <a:lnTo>
                    <a:pt x="9917" y="905"/>
                  </a:lnTo>
                  <a:lnTo>
                    <a:pt x="9922" y="907"/>
                  </a:lnTo>
                  <a:lnTo>
                    <a:pt x="9926" y="912"/>
                  </a:lnTo>
                  <a:lnTo>
                    <a:pt x="9930" y="919"/>
                  </a:lnTo>
                  <a:lnTo>
                    <a:pt x="9934" y="926"/>
                  </a:lnTo>
                  <a:lnTo>
                    <a:pt x="9938" y="935"/>
                  </a:lnTo>
                  <a:lnTo>
                    <a:pt x="9942" y="943"/>
                  </a:lnTo>
                  <a:lnTo>
                    <a:pt x="9946" y="952"/>
                  </a:lnTo>
                  <a:lnTo>
                    <a:pt x="9950" y="960"/>
                  </a:lnTo>
                  <a:lnTo>
                    <a:pt x="9955" y="967"/>
                  </a:lnTo>
                  <a:lnTo>
                    <a:pt x="9963" y="978"/>
                  </a:lnTo>
                  <a:lnTo>
                    <a:pt x="9967" y="982"/>
                  </a:lnTo>
                  <a:lnTo>
                    <a:pt x="9971" y="986"/>
                  </a:lnTo>
                  <a:lnTo>
                    <a:pt x="9975" y="991"/>
                  </a:lnTo>
                  <a:lnTo>
                    <a:pt x="9979" y="997"/>
                  </a:lnTo>
                  <a:lnTo>
                    <a:pt x="9984" y="1004"/>
                  </a:lnTo>
                  <a:lnTo>
                    <a:pt x="9988" y="1014"/>
                  </a:lnTo>
                  <a:lnTo>
                    <a:pt x="9992" y="1025"/>
                  </a:lnTo>
                  <a:lnTo>
                    <a:pt x="9996" y="1040"/>
                  </a:lnTo>
                  <a:lnTo>
                    <a:pt x="10000" y="1056"/>
                  </a:lnTo>
                  <a:lnTo>
                    <a:pt x="10004" y="1073"/>
                  </a:lnTo>
                  <a:lnTo>
                    <a:pt x="10008" y="1091"/>
                  </a:lnTo>
                  <a:lnTo>
                    <a:pt x="10012" y="1108"/>
                  </a:lnTo>
                  <a:lnTo>
                    <a:pt x="10017" y="1123"/>
                  </a:lnTo>
                  <a:lnTo>
                    <a:pt x="10021" y="1136"/>
                  </a:lnTo>
                  <a:lnTo>
                    <a:pt x="10025" y="1145"/>
                  </a:lnTo>
                  <a:lnTo>
                    <a:pt x="10029" y="1149"/>
                  </a:lnTo>
                  <a:lnTo>
                    <a:pt x="10033" y="1148"/>
                  </a:lnTo>
                  <a:lnTo>
                    <a:pt x="10037" y="1142"/>
                  </a:lnTo>
                  <a:lnTo>
                    <a:pt x="10041" y="1131"/>
                  </a:lnTo>
                  <a:lnTo>
                    <a:pt x="10045" y="1115"/>
                  </a:lnTo>
                  <a:lnTo>
                    <a:pt x="10050" y="1096"/>
                  </a:lnTo>
                  <a:lnTo>
                    <a:pt x="10054" y="1075"/>
                  </a:lnTo>
                  <a:lnTo>
                    <a:pt x="10058" y="1053"/>
                  </a:lnTo>
                  <a:lnTo>
                    <a:pt x="10062" y="1030"/>
                  </a:lnTo>
                  <a:lnTo>
                    <a:pt x="10066" y="1009"/>
                  </a:lnTo>
                  <a:lnTo>
                    <a:pt x="10070" y="990"/>
                  </a:lnTo>
                  <a:lnTo>
                    <a:pt x="10074" y="974"/>
                  </a:lnTo>
                  <a:lnTo>
                    <a:pt x="10078" y="960"/>
                  </a:lnTo>
                  <a:lnTo>
                    <a:pt x="10083" y="951"/>
                  </a:lnTo>
                  <a:lnTo>
                    <a:pt x="10087" y="945"/>
                  </a:lnTo>
                  <a:lnTo>
                    <a:pt x="10095" y="941"/>
                  </a:lnTo>
                  <a:lnTo>
                    <a:pt x="10099" y="942"/>
                  </a:lnTo>
                  <a:lnTo>
                    <a:pt x="10103" y="946"/>
                  </a:lnTo>
                  <a:lnTo>
                    <a:pt x="10107" y="950"/>
                  </a:lnTo>
                  <a:lnTo>
                    <a:pt x="10111" y="955"/>
                  </a:lnTo>
                  <a:lnTo>
                    <a:pt x="10116" y="959"/>
                  </a:lnTo>
                  <a:lnTo>
                    <a:pt x="10120" y="963"/>
                  </a:lnTo>
                  <a:lnTo>
                    <a:pt x="10124" y="967"/>
                  </a:lnTo>
                  <a:lnTo>
                    <a:pt x="10128" y="969"/>
                  </a:lnTo>
                  <a:lnTo>
                    <a:pt x="10132" y="970"/>
                  </a:lnTo>
                  <a:lnTo>
                    <a:pt x="10136" y="970"/>
                  </a:lnTo>
                  <a:lnTo>
                    <a:pt x="10140" y="968"/>
                  </a:lnTo>
                  <a:lnTo>
                    <a:pt x="10144" y="964"/>
                  </a:lnTo>
                  <a:lnTo>
                    <a:pt x="10149" y="959"/>
                  </a:lnTo>
                  <a:lnTo>
                    <a:pt x="10157" y="945"/>
                  </a:lnTo>
                  <a:lnTo>
                    <a:pt x="10161" y="936"/>
                  </a:lnTo>
                  <a:lnTo>
                    <a:pt x="10165" y="927"/>
                  </a:lnTo>
                  <a:lnTo>
                    <a:pt x="10169" y="919"/>
                  </a:lnTo>
                  <a:lnTo>
                    <a:pt x="10173" y="910"/>
                  </a:lnTo>
                  <a:lnTo>
                    <a:pt x="10178" y="903"/>
                  </a:lnTo>
                  <a:lnTo>
                    <a:pt x="10182" y="896"/>
                  </a:lnTo>
                  <a:lnTo>
                    <a:pt x="10186" y="891"/>
                  </a:lnTo>
                  <a:lnTo>
                    <a:pt x="10190" y="887"/>
                  </a:lnTo>
                  <a:lnTo>
                    <a:pt x="10194" y="884"/>
                  </a:lnTo>
                  <a:lnTo>
                    <a:pt x="10198" y="882"/>
                  </a:lnTo>
                  <a:lnTo>
                    <a:pt x="10202" y="881"/>
                  </a:lnTo>
                  <a:lnTo>
                    <a:pt x="10206" y="881"/>
                  </a:lnTo>
                  <a:lnTo>
                    <a:pt x="10211" y="881"/>
                  </a:lnTo>
                  <a:lnTo>
                    <a:pt x="10215" y="883"/>
                  </a:lnTo>
                  <a:lnTo>
                    <a:pt x="10219" y="886"/>
                  </a:lnTo>
                  <a:lnTo>
                    <a:pt x="10227" y="895"/>
                  </a:lnTo>
                  <a:lnTo>
                    <a:pt x="10231" y="902"/>
                  </a:lnTo>
                  <a:lnTo>
                    <a:pt x="10235" y="910"/>
                  </a:lnTo>
                  <a:lnTo>
                    <a:pt x="10239" y="922"/>
                  </a:lnTo>
                  <a:lnTo>
                    <a:pt x="10244" y="936"/>
                  </a:lnTo>
                  <a:lnTo>
                    <a:pt x="10248" y="952"/>
                  </a:lnTo>
                  <a:lnTo>
                    <a:pt x="10252" y="972"/>
                  </a:lnTo>
                  <a:lnTo>
                    <a:pt x="10256" y="995"/>
                  </a:lnTo>
                  <a:lnTo>
                    <a:pt x="10260" y="1022"/>
                  </a:lnTo>
                  <a:lnTo>
                    <a:pt x="10264" y="1052"/>
                  </a:lnTo>
                  <a:lnTo>
                    <a:pt x="10268" y="1085"/>
                  </a:lnTo>
                  <a:lnTo>
                    <a:pt x="10272" y="1122"/>
                  </a:lnTo>
                  <a:lnTo>
                    <a:pt x="10277" y="1161"/>
                  </a:lnTo>
                  <a:lnTo>
                    <a:pt x="10281" y="1203"/>
                  </a:lnTo>
                  <a:lnTo>
                    <a:pt x="10289" y="1288"/>
                  </a:lnTo>
                  <a:lnTo>
                    <a:pt x="10293" y="1330"/>
                  </a:lnTo>
                  <a:lnTo>
                    <a:pt x="10297" y="1370"/>
                  </a:lnTo>
                  <a:lnTo>
                    <a:pt x="10301" y="1406"/>
                  </a:lnTo>
                  <a:lnTo>
                    <a:pt x="10305" y="1438"/>
                  </a:lnTo>
                  <a:lnTo>
                    <a:pt x="10310" y="1465"/>
                  </a:lnTo>
                  <a:lnTo>
                    <a:pt x="10314" y="1484"/>
                  </a:lnTo>
                  <a:lnTo>
                    <a:pt x="10318" y="1496"/>
                  </a:lnTo>
                  <a:lnTo>
                    <a:pt x="10322" y="1500"/>
                  </a:lnTo>
                  <a:lnTo>
                    <a:pt x="10326" y="1496"/>
                  </a:lnTo>
                  <a:lnTo>
                    <a:pt x="10330" y="1482"/>
                  </a:lnTo>
                  <a:lnTo>
                    <a:pt x="10334" y="1461"/>
                  </a:lnTo>
                  <a:lnTo>
                    <a:pt x="10339" y="1430"/>
                  </a:lnTo>
                  <a:lnTo>
                    <a:pt x="10343" y="1393"/>
                  </a:lnTo>
                  <a:lnTo>
                    <a:pt x="10351" y="1298"/>
                  </a:lnTo>
                  <a:lnTo>
                    <a:pt x="10355" y="1243"/>
                  </a:lnTo>
                  <a:lnTo>
                    <a:pt x="10359" y="1184"/>
                  </a:lnTo>
                  <a:lnTo>
                    <a:pt x="10363" y="1123"/>
                  </a:lnTo>
                  <a:lnTo>
                    <a:pt x="10367" y="1061"/>
                  </a:lnTo>
                  <a:lnTo>
                    <a:pt x="10372" y="999"/>
                  </a:lnTo>
                  <a:lnTo>
                    <a:pt x="10376" y="940"/>
                  </a:lnTo>
                  <a:lnTo>
                    <a:pt x="10380" y="883"/>
                  </a:lnTo>
                  <a:lnTo>
                    <a:pt x="10384" y="832"/>
                  </a:lnTo>
                  <a:lnTo>
                    <a:pt x="10388" y="786"/>
                  </a:lnTo>
                  <a:lnTo>
                    <a:pt x="10392" y="747"/>
                  </a:lnTo>
                  <a:lnTo>
                    <a:pt x="10396" y="716"/>
                  </a:lnTo>
                  <a:lnTo>
                    <a:pt x="10400" y="693"/>
                  </a:lnTo>
                  <a:lnTo>
                    <a:pt x="10405" y="680"/>
                  </a:lnTo>
                  <a:lnTo>
                    <a:pt x="10409" y="676"/>
                  </a:lnTo>
                  <a:lnTo>
                    <a:pt x="10413" y="681"/>
                  </a:lnTo>
                  <a:lnTo>
                    <a:pt x="10417" y="693"/>
                  </a:lnTo>
                  <a:lnTo>
                    <a:pt x="10421" y="713"/>
                  </a:lnTo>
                  <a:lnTo>
                    <a:pt x="10425" y="737"/>
                  </a:lnTo>
                  <a:lnTo>
                    <a:pt x="10429" y="765"/>
                  </a:lnTo>
                  <a:lnTo>
                    <a:pt x="10433" y="796"/>
                  </a:lnTo>
                  <a:lnTo>
                    <a:pt x="10438" y="826"/>
                  </a:lnTo>
                  <a:lnTo>
                    <a:pt x="10442" y="856"/>
                  </a:lnTo>
                  <a:lnTo>
                    <a:pt x="10446" y="884"/>
                  </a:lnTo>
                  <a:lnTo>
                    <a:pt x="10450" y="909"/>
                  </a:lnTo>
                  <a:lnTo>
                    <a:pt x="10454" y="930"/>
                  </a:lnTo>
                  <a:lnTo>
                    <a:pt x="10458" y="946"/>
                  </a:lnTo>
                  <a:lnTo>
                    <a:pt x="10462" y="957"/>
                  </a:lnTo>
                  <a:lnTo>
                    <a:pt x="10466" y="964"/>
                  </a:lnTo>
                  <a:lnTo>
                    <a:pt x="10471" y="967"/>
                  </a:lnTo>
                  <a:lnTo>
                    <a:pt x="10475" y="966"/>
                  </a:lnTo>
                  <a:lnTo>
                    <a:pt x="10483" y="956"/>
                  </a:lnTo>
                  <a:lnTo>
                    <a:pt x="10487" y="949"/>
                  </a:lnTo>
                  <a:lnTo>
                    <a:pt x="10491" y="942"/>
                  </a:lnTo>
                  <a:lnTo>
                    <a:pt x="10495" y="934"/>
                  </a:lnTo>
                  <a:lnTo>
                    <a:pt x="10500" y="928"/>
                  </a:lnTo>
                  <a:lnTo>
                    <a:pt x="10504" y="923"/>
                  </a:lnTo>
                  <a:lnTo>
                    <a:pt x="10508" y="920"/>
                  </a:lnTo>
                  <a:lnTo>
                    <a:pt x="10512" y="919"/>
                  </a:lnTo>
                  <a:lnTo>
                    <a:pt x="10516" y="920"/>
                  </a:lnTo>
                  <a:lnTo>
                    <a:pt x="10520" y="923"/>
                  </a:lnTo>
                  <a:lnTo>
                    <a:pt x="10524" y="927"/>
                  </a:lnTo>
                  <a:lnTo>
                    <a:pt x="10528" y="933"/>
                  </a:lnTo>
                  <a:lnTo>
                    <a:pt x="10533" y="938"/>
                  </a:lnTo>
                  <a:lnTo>
                    <a:pt x="10537" y="944"/>
                  </a:lnTo>
                  <a:lnTo>
                    <a:pt x="10545" y="954"/>
                  </a:lnTo>
                  <a:lnTo>
                    <a:pt x="10549" y="957"/>
                  </a:lnTo>
                  <a:lnTo>
                    <a:pt x="10553" y="959"/>
                  </a:lnTo>
                  <a:lnTo>
                    <a:pt x="10557" y="960"/>
                  </a:lnTo>
                  <a:lnTo>
                    <a:pt x="10561" y="960"/>
                  </a:lnTo>
                  <a:lnTo>
                    <a:pt x="10566" y="959"/>
                  </a:lnTo>
                  <a:lnTo>
                    <a:pt x="10570" y="959"/>
                  </a:lnTo>
                  <a:lnTo>
                    <a:pt x="10574" y="958"/>
                  </a:lnTo>
                  <a:lnTo>
                    <a:pt x="10578" y="959"/>
                  </a:lnTo>
                  <a:lnTo>
                    <a:pt x="10582" y="961"/>
                  </a:lnTo>
                  <a:lnTo>
                    <a:pt x="10586" y="965"/>
                  </a:lnTo>
                  <a:lnTo>
                    <a:pt x="10590" y="971"/>
                  </a:lnTo>
                  <a:lnTo>
                    <a:pt x="10594" y="979"/>
                  </a:lnTo>
                  <a:lnTo>
                    <a:pt x="10599" y="988"/>
                  </a:lnTo>
                  <a:lnTo>
                    <a:pt x="10607" y="1010"/>
                  </a:lnTo>
                  <a:lnTo>
                    <a:pt x="10611" y="1021"/>
                  </a:lnTo>
                  <a:lnTo>
                    <a:pt x="10615" y="1030"/>
                  </a:lnTo>
                  <a:lnTo>
                    <a:pt x="10619" y="1038"/>
                  </a:lnTo>
                  <a:lnTo>
                    <a:pt x="10623" y="1044"/>
                  </a:lnTo>
                  <a:lnTo>
                    <a:pt x="10627" y="1046"/>
                  </a:lnTo>
                  <a:lnTo>
                    <a:pt x="10632" y="1043"/>
                  </a:lnTo>
                  <a:lnTo>
                    <a:pt x="10636" y="1036"/>
                  </a:lnTo>
                  <a:lnTo>
                    <a:pt x="10640" y="1025"/>
                  </a:lnTo>
                  <a:lnTo>
                    <a:pt x="10644" y="1008"/>
                  </a:lnTo>
                  <a:lnTo>
                    <a:pt x="10648" y="985"/>
                  </a:lnTo>
                  <a:lnTo>
                    <a:pt x="10652" y="957"/>
                  </a:lnTo>
                  <a:lnTo>
                    <a:pt x="10656" y="923"/>
                  </a:lnTo>
                  <a:lnTo>
                    <a:pt x="10660" y="884"/>
                  </a:lnTo>
                  <a:lnTo>
                    <a:pt x="10665" y="840"/>
                  </a:lnTo>
                  <a:lnTo>
                    <a:pt x="10669" y="790"/>
                  </a:lnTo>
                  <a:lnTo>
                    <a:pt x="10677" y="677"/>
                  </a:lnTo>
                  <a:lnTo>
                    <a:pt x="10681" y="614"/>
                  </a:lnTo>
                  <a:lnTo>
                    <a:pt x="10685" y="549"/>
                  </a:lnTo>
                  <a:lnTo>
                    <a:pt x="10689" y="482"/>
                  </a:lnTo>
                  <a:lnTo>
                    <a:pt x="10694" y="414"/>
                  </a:lnTo>
                  <a:lnTo>
                    <a:pt x="10698" y="347"/>
                  </a:lnTo>
                  <a:lnTo>
                    <a:pt x="10702" y="283"/>
                  </a:lnTo>
                  <a:lnTo>
                    <a:pt x="10706" y="223"/>
                  </a:lnTo>
                  <a:lnTo>
                    <a:pt x="10710" y="169"/>
                  </a:lnTo>
                  <a:lnTo>
                    <a:pt x="10714" y="125"/>
                  </a:lnTo>
                  <a:lnTo>
                    <a:pt x="10718" y="92"/>
                  </a:lnTo>
                  <a:lnTo>
                    <a:pt x="10722" y="71"/>
                  </a:lnTo>
                  <a:lnTo>
                    <a:pt x="10727" y="64"/>
                  </a:lnTo>
                  <a:lnTo>
                    <a:pt x="10731" y="72"/>
                  </a:lnTo>
                  <a:lnTo>
                    <a:pt x="10739" y="136"/>
                  </a:lnTo>
                  <a:lnTo>
                    <a:pt x="10743" y="191"/>
                  </a:lnTo>
                  <a:lnTo>
                    <a:pt x="10747" y="258"/>
                  </a:lnTo>
                  <a:lnTo>
                    <a:pt x="10751" y="337"/>
                  </a:lnTo>
                  <a:lnTo>
                    <a:pt x="10755" y="424"/>
                  </a:lnTo>
                  <a:lnTo>
                    <a:pt x="10760" y="516"/>
                  </a:lnTo>
                  <a:lnTo>
                    <a:pt x="10764" y="611"/>
                  </a:lnTo>
                  <a:lnTo>
                    <a:pt x="10768" y="705"/>
                  </a:lnTo>
                  <a:lnTo>
                    <a:pt x="10772" y="793"/>
                  </a:lnTo>
                  <a:lnTo>
                    <a:pt x="10776" y="874"/>
                  </a:lnTo>
                  <a:lnTo>
                    <a:pt x="10780" y="945"/>
                  </a:lnTo>
                  <a:lnTo>
                    <a:pt x="10784" y="1004"/>
                  </a:lnTo>
                  <a:lnTo>
                    <a:pt x="10788" y="1048"/>
                  </a:lnTo>
                  <a:lnTo>
                    <a:pt x="10793" y="1078"/>
                  </a:lnTo>
                  <a:lnTo>
                    <a:pt x="10801" y="1094"/>
                  </a:lnTo>
                  <a:lnTo>
                    <a:pt x="10805" y="1082"/>
                  </a:lnTo>
                  <a:lnTo>
                    <a:pt x="10809" y="1058"/>
                  </a:lnTo>
                  <a:lnTo>
                    <a:pt x="10813" y="1026"/>
                  </a:lnTo>
                  <a:lnTo>
                    <a:pt x="10817" y="987"/>
                  </a:lnTo>
                  <a:lnTo>
                    <a:pt x="10821" y="946"/>
                  </a:lnTo>
                  <a:lnTo>
                    <a:pt x="10826" y="904"/>
                  </a:lnTo>
                  <a:lnTo>
                    <a:pt x="10830" y="865"/>
                  </a:lnTo>
                  <a:lnTo>
                    <a:pt x="10834" y="831"/>
                  </a:lnTo>
                  <a:lnTo>
                    <a:pt x="10838" y="804"/>
                  </a:lnTo>
                  <a:lnTo>
                    <a:pt x="10842" y="786"/>
                  </a:lnTo>
                  <a:lnTo>
                    <a:pt x="10846" y="776"/>
                  </a:lnTo>
                  <a:lnTo>
                    <a:pt x="10850" y="776"/>
                  </a:lnTo>
                  <a:lnTo>
                    <a:pt x="10855" y="783"/>
                  </a:lnTo>
                  <a:lnTo>
                    <a:pt x="10859" y="797"/>
                  </a:lnTo>
                  <a:lnTo>
                    <a:pt x="10863" y="816"/>
                  </a:lnTo>
                  <a:lnTo>
                    <a:pt x="10871" y="861"/>
                  </a:lnTo>
                  <a:lnTo>
                    <a:pt x="10875" y="883"/>
                  </a:lnTo>
                  <a:lnTo>
                    <a:pt x="10879" y="903"/>
                  </a:lnTo>
                  <a:lnTo>
                    <a:pt x="10883" y="919"/>
                  </a:lnTo>
                  <a:lnTo>
                    <a:pt x="10888" y="929"/>
                  </a:lnTo>
                  <a:lnTo>
                    <a:pt x="10892" y="935"/>
                  </a:lnTo>
                  <a:lnTo>
                    <a:pt x="10896" y="935"/>
                  </a:lnTo>
                  <a:lnTo>
                    <a:pt x="10900" y="930"/>
                  </a:lnTo>
                  <a:lnTo>
                    <a:pt x="10904" y="921"/>
                  </a:lnTo>
                  <a:lnTo>
                    <a:pt x="10908" y="909"/>
                  </a:lnTo>
                  <a:lnTo>
                    <a:pt x="10912" y="895"/>
                  </a:lnTo>
                  <a:lnTo>
                    <a:pt x="10916" y="880"/>
                  </a:lnTo>
                  <a:lnTo>
                    <a:pt x="10921" y="866"/>
                  </a:lnTo>
                  <a:lnTo>
                    <a:pt x="10925" y="853"/>
                  </a:lnTo>
                  <a:lnTo>
                    <a:pt x="10933" y="837"/>
                  </a:lnTo>
                  <a:lnTo>
                    <a:pt x="10937" y="835"/>
                  </a:lnTo>
                  <a:lnTo>
                    <a:pt x="10941" y="837"/>
                  </a:lnTo>
                  <a:lnTo>
                    <a:pt x="10945" y="843"/>
                  </a:lnTo>
                  <a:lnTo>
                    <a:pt x="10949" y="853"/>
                  </a:lnTo>
                  <a:lnTo>
                    <a:pt x="10954" y="866"/>
                  </a:lnTo>
                  <a:lnTo>
                    <a:pt x="10958" y="882"/>
                  </a:lnTo>
                  <a:lnTo>
                    <a:pt x="10962" y="900"/>
                  </a:lnTo>
                  <a:lnTo>
                    <a:pt x="10966" y="919"/>
                  </a:lnTo>
                  <a:lnTo>
                    <a:pt x="10970" y="940"/>
                  </a:lnTo>
                  <a:lnTo>
                    <a:pt x="10974" y="960"/>
                  </a:lnTo>
                  <a:lnTo>
                    <a:pt x="10978" y="981"/>
                  </a:lnTo>
                  <a:lnTo>
                    <a:pt x="10982" y="1001"/>
                  </a:lnTo>
                  <a:lnTo>
                    <a:pt x="10987" y="1020"/>
                  </a:lnTo>
                  <a:lnTo>
                    <a:pt x="10995" y="1054"/>
                  </a:lnTo>
                  <a:lnTo>
                    <a:pt x="10999" y="1068"/>
                  </a:lnTo>
                  <a:lnTo>
                    <a:pt x="11003" y="1079"/>
                  </a:lnTo>
                  <a:lnTo>
                    <a:pt x="11007" y="1088"/>
                  </a:lnTo>
                  <a:lnTo>
                    <a:pt x="11011" y="1094"/>
                  </a:lnTo>
                  <a:lnTo>
                    <a:pt x="11015" y="1097"/>
                  </a:lnTo>
                  <a:lnTo>
                    <a:pt x="11020" y="1098"/>
                  </a:lnTo>
                  <a:lnTo>
                    <a:pt x="11024" y="1096"/>
                  </a:lnTo>
                  <a:lnTo>
                    <a:pt x="11028" y="1093"/>
                  </a:lnTo>
                  <a:lnTo>
                    <a:pt x="11032" y="1087"/>
                  </a:lnTo>
                  <a:lnTo>
                    <a:pt x="11036" y="1080"/>
                  </a:lnTo>
                  <a:lnTo>
                    <a:pt x="11040" y="1072"/>
                  </a:lnTo>
                  <a:lnTo>
                    <a:pt x="11044" y="1064"/>
                  </a:lnTo>
                  <a:lnTo>
                    <a:pt x="11048" y="1057"/>
                  </a:lnTo>
                  <a:lnTo>
                    <a:pt x="11057" y="1044"/>
                  </a:lnTo>
                  <a:lnTo>
                    <a:pt x="11061" y="1040"/>
                  </a:lnTo>
                  <a:lnTo>
                    <a:pt x="11065" y="1036"/>
                  </a:lnTo>
                  <a:lnTo>
                    <a:pt x="11069" y="1035"/>
                  </a:lnTo>
                  <a:lnTo>
                    <a:pt x="11073" y="1034"/>
                  </a:lnTo>
                  <a:lnTo>
                    <a:pt x="11077" y="1036"/>
                  </a:lnTo>
                  <a:lnTo>
                    <a:pt x="11081" y="1039"/>
                  </a:lnTo>
                  <a:lnTo>
                    <a:pt x="11086" y="1044"/>
                  </a:lnTo>
                  <a:lnTo>
                    <a:pt x="11090" y="1050"/>
                  </a:lnTo>
                  <a:lnTo>
                    <a:pt x="11094" y="1059"/>
                  </a:lnTo>
                  <a:lnTo>
                    <a:pt x="11098" y="1069"/>
                  </a:lnTo>
                  <a:lnTo>
                    <a:pt x="11102" y="1081"/>
                  </a:lnTo>
                  <a:lnTo>
                    <a:pt x="11106" y="1095"/>
                  </a:lnTo>
                  <a:lnTo>
                    <a:pt x="11110" y="1111"/>
                  </a:lnTo>
                  <a:lnTo>
                    <a:pt x="11114" y="1127"/>
                  </a:lnTo>
                  <a:lnTo>
                    <a:pt x="11119" y="1145"/>
                  </a:lnTo>
                  <a:lnTo>
                    <a:pt x="11127" y="1181"/>
                  </a:lnTo>
                  <a:lnTo>
                    <a:pt x="11131" y="1199"/>
                  </a:lnTo>
                  <a:lnTo>
                    <a:pt x="11135" y="1216"/>
                  </a:lnTo>
                  <a:lnTo>
                    <a:pt x="11139" y="1232"/>
                  </a:lnTo>
                  <a:lnTo>
                    <a:pt x="11143" y="1246"/>
                  </a:lnTo>
                  <a:lnTo>
                    <a:pt x="11147" y="1260"/>
                  </a:lnTo>
                  <a:lnTo>
                    <a:pt x="11152" y="1271"/>
                  </a:lnTo>
                  <a:lnTo>
                    <a:pt x="11156" y="1282"/>
                  </a:lnTo>
                  <a:lnTo>
                    <a:pt x="11160" y="1291"/>
                  </a:lnTo>
                  <a:lnTo>
                    <a:pt x="11164" y="1298"/>
                  </a:lnTo>
                  <a:lnTo>
                    <a:pt x="11168" y="1305"/>
                  </a:lnTo>
                  <a:lnTo>
                    <a:pt x="11172" y="1310"/>
                  </a:lnTo>
                  <a:lnTo>
                    <a:pt x="11176" y="1313"/>
                  </a:lnTo>
                  <a:lnTo>
                    <a:pt x="11180" y="1315"/>
                  </a:lnTo>
                  <a:lnTo>
                    <a:pt x="11189" y="1312"/>
                  </a:lnTo>
                  <a:lnTo>
                    <a:pt x="11193" y="1307"/>
                  </a:lnTo>
                  <a:lnTo>
                    <a:pt x="11197" y="1299"/>
                  </a:lnTo>
                  <a:lnTo>
                    <a:pt x="11201" y="1290"/>
                  </a:lnTo>
                  <a:lnTo>
                    <a:pt x="11205" y="1278"/>
                  </a:lnTo>
                  <a:lnTo>
                    <a:pt x="11209" y="1263"/>
                  </a:lnTo>
                  <a:lnTo>
                    <a:pt x="11213" y="1247"/>
                  </a:lnTo>
                  <a:lnTo>
                    <a:pt x="11218" y="1228"/>
                  </a:lnTo>
                  <a:lnTo>
                    <a:pt x="11222" y="1208"/>
                  </a:lnTo>
                  <a:lnTo>
                    <a:pt x="11226" y="1187"/>
                  </a:lnTo>
                  <a:lnTo>
                    <a:pt x="11230" y="1165"/>
                  </a:lnTo>
                  <a:lnTo>
                    <a:pt x="11234" y="1143"/>
                  </a:lnTo>
                  <a:lnTo>
                    <a:pt x="11238" y="1122"/>
                  </a:lnTo>
                  <a:lnTo>
                    <a:pt x="11242" y="1102"/>
                  </a:lnTo>
                  <a:lnTo>
                    <a:pt x="11251" y="1069"/>
                  </a:lnTo>
                  <a:lnTo>
                    <a:pt x="11255" y="1058"/>
                  </a:lnTo>
                  <a:lnTo>
                    <a:pt x="11259" y="1050"/>
                  </a:lnTo>
                  <a:lnTo>
                    <a:pt x="11263" y="1047"/>
                  </a:lnTo>
                  <a:lnTo>
                    <a:pt x="11267" y="1047"/>
                  </a:lnTo>
                  <a:lnTo>
                    <a:pt x="11271" y="1051"/>
                  </a:lnTo>
                  <a:lnTo>
                    <a:pt x="11275" y="1059"/>
                  </a:lnTo>
                  <a:lnTo>
                    <a:pt x="11279" y="1069"/>
                  </a:lnTo>
                  <a:lnTo>
                    <a:pt x="11284" y="1081"/>
                  </a:lnTo>
                  <a:lnTo>
                    <a:pt x="11288" y="1093"/>
                  </a:lnTo>
                  <a:lnTo>
                    <a:pt x="11292" y="1104"/>
                  </a:lnTo>
                  <a:lnTo>
                    <a:pt x="11296" y="1114"/>
                  </a:lnTo>
                  <a:lnTo>
                    <a:pt x="11300" y="1121"/>
                  </a:lnTo>
                  <a:lnTo>
                    <a:pt x="11304" y="1125"/>
                  </a:lnTo>
                  <a:lnTo>
                    <a:pt x="11308" y="1125"/>
                  </a:lnTo>
                  <a:lnTo>
                    <a:pt x="11312" y="1121"/>
                  </a:lnTo>
                  <a:lnTo>
                    <a:pt x="11321" y="1102"/>
                  </a:lnTo>
                  <a:lnTo>
                    <a:pt x="11325" y="1089"/>
                  </a:lnTo>
                  <a:lnTo>
                    <a:pt x="11329" y="1075"/>
                  </a:lnTo>
                  <a:lnTo>
                    <a:pt x="11333" y="1061"/>
                  </a:lnTo>
                  <a:lnTo>
                    <a:pt x="11337" y="1049"/>
                  </a:lnTo>
                  <a:lnTo>
                    <a:pt x="11341" y="1039"/>
                  </a:lnTo>
                  <a:lnTo>
                    <a:pt x="11345" y="1032"/>
                  </a:lnTo>
                  <a:lnTo>
                    <a:pt x="11350" y="1029"/>
                  </a:lnTo>
                  <a:lnTo>
                    <a:pt x="11354" y="1028"/>
                  </a:lnTo>
                  <a:lnTo>
                    <a:pt x="11358" y="1031"/>
                  </a:lnTo>
                  <a:lnTo>
                    <a:pt x="11362" y="1036"/>
                  </a:lnTo>
                  <a:lnTo>
                    <a:pt x="11366" y="1041"/>
                  </a:lnTo>
                  <a:lnTo>
                    <a:pt x="11370" y="1046"/>
                  </a:lnTo>
                  <a:lnTo>
                    <a:pt x="11374" y="1050"/>
                  </a:lnTo>
                  <a:lnTo>
                    <a:pt x="11379" y="1050"/>
                  </a:lnTo>
                  <a:lnTo>
                    <a:pt x="11383" y="1048"/>
                  </a:lnTo>
                  <a:lnTo>
                    <a:pt x="11387" y="1042"/>
                  </a:lnTo>
                  <a:lnTo>
                    <a:pt x="11391" y="1032"/>
                  </a:lnTo>
                  <a:lnTo>
                    <a:pt x="11395" y="1019"/>
                  </a:lnTo>
                  <a:lnTo>
                    <a:pt x="11399" y="1003"/>
                  </a:lnTo>
                  <a:lnTo>
                    <a:pt x="11403" y="984"/>
                  </a:lnTo>
                  <a:lnTo>
                    <a:pt x="11407" y="963"/>
                  </a:lnTo>
                  <a:lnTo>
                    <a:pt x="11412" y="943"/>
                  </a:lnTo>
                  <a:lnTo>
                    <a:pt x="11416" y="922"/>
                  </a:lnTo>
                  <a:lnTo>
                    <a:pt x="11420" y="903"/>
                  </a:lnTo>
                  <a:lnTo>
                    <a:pt x="11424" y="886"/>
                  </a:lnTo>
                  <a:lnTo>
                    <a:pt x="11428" y="872"/>
                  </a:lnTo>
                  <a:lnTo>
                    <a:pt x="11432" y="861"/>
                  </a:lnTo>
                  <a:lnTo>
                    <a:pt x="11436" y="853"/>
                  </a:lnTo>
                  <a:lnTo>
                    <a:pt x="11445" y="848"/>
                  </a:lnTo>
                  <a:lnTo>
                    <a:pt x="11449" y="851"/>
                  </a:lnTo>
                  <a:lnTo>
                    <a:pt x="11453" y="855"/>
                  </a:lnTo>
                  <a:lnTo>
                    <a:pt x="11457" y="862"/>
                  </a:lnTo>
                  <a:lnTo>
                    <a:pt x="11461" y="870"/>
                  </a:lnTo>
                  <a:lnTo>
                    <a:pt x="11465" y="877"/>
                  </a:lnTo>
                  <a:lnTo>
                    <a:pt x="11469" y="885"/>
                  </a:lnTo>
                  <a:lnTo>
                    <a:pt x="11473" y="890"/>
                  </a:lnTo>
                  <a:lnTo>
                    <a:pt x="11478" y="894"/>
                  </a:lnTo>
                  <a:lnTo>
                    <a:pt x="11482" y="896"/>
                  </a:lnTo>
                  <a:lnTo>
                    <a:pt x="11486" y="896"/>
                  </a:lnTo>
                  <a:lnTo>
                    <a:pt x="11490" y="894"/>
                  </a:lnTo>
                  <a:lnTo>
                    <a:pt x="11494" y="890"/>
                  </a:lnTo>
                  <a:lnTo>
                    <a:pt x="11498" y="885"/>
                  </a:lnTo>
                  <a:lnTo>
                    <a:pt x="11506" y="876"/>
                  </a:lnTo>
                  <a:lnTo>
                    <a:pt x="11511" y="873"/>
                  </a:lnTo>
                  <a:lnTo>
                    <a:pt x="11515" y="871"/>
                  </a:lnTo>
                  <a:lnTo>
                    <a:pt x="11519" y="871"/>
                  </a:lnTo>
                  <a:lnTo>
                    <a:pt x="11523" y="872"/>
                  </a:lnTo>
                  <a:lnTo>
                    <a:pt x="11527" y="874"/>
                  </a:lnTo>
                  <a:lnTo>
                    <a:pt x="11531" y="877"/>
                  </a:lnTo>
                  <a:lnTo>
                    <a:pt x="11535" y="881"/>
                  </a:lnTo>
                  <a:lnTo>
                    <a:pt x="11539" y="885"/>
                  </a:lnTo>
                  <a:lnTo>
                    <a:pt x="11544" y="888"/>
                  </a:lnTo>
                  <a:lnTo>
                    <a:pt x="11548" y="891"/>
                  </a:lnTo>
                  <a:lnTo>
                    <a:pt x="11552" y="892"/>
                  </a:lnTo>
                  <a:lnTo>
                    <a:pt x="11556" y="893"/>
                  </a:lnTo>
                  <a:lnTo>
                    <a:pt x="11560" y="892"/>
                  </a:lnTo>
                  <a:lnTo>
                    <a:pt x="11564" y="891"/>
                  </a:lnTo>
                  <a:lnTo>
                    <a:pt x="11568" y="889"/>
                  </a:lnTo>
                  <a:lnTo>
                    <a:pt x="11577" y="883"/>
                  </a:lnTo>
                  <a:lnTo>
                    <a:pt x="11581" y="881"/>
                  </a:lnTo>
                  <a:lnTo>
                    <a:pt x="11585" y="880"/>
                  </a:lnTo>
                  <a:lnTo>
                    <a:pt x="11589" y="881"/>
                  </a:lnTo>
                  <a:lnTo>
                    <a:pt x="11593" y="884"/>
                  </a:lnTo>
                  <a:lnTo>
                    <a:pt x="11597" y="889"/>
                  </a:lnTo>
                  <a:lnTo>
                    <a:pt x="11601" y="897"/>
                  </a:lnTo>
                  <a:lnTo>
                    <a:pt x="11605" y="906"/>
                  </a:lnTo>
                  <a:lnTo>
                    <a:pt x="11610" y="917"/>
                  </a:lnTo>
                  <a:lnTo>
                    <a:pt x="11614" y="929"/>
                  </a:lnTo>
                  <a:lnTo>
                    <a:pt x="11618" y="942"/>
                  </a:lnTo>
                  <a:lnTo>
                    <a:pt x="11622" y="954"/>
                  </a:lnTo>
                  <a:lnTo>
                    <a:pt x="11626" y="966"/>
                  </a:lnTo>
                  <a:lnTo>
                    <a:pt x="11630" y="975"/>
                  </a:lnTo>
                  <a:lnTo>
                    <a:pt x="11638" y="988"/>
                  </a:lnTo>
                  <a:lnTo>
                    <a:pt x="11643" y="991"/>
                  </a:lnTo>
                  <a:lnTo>
                    <a:pt x="11647" y="992"/>
                  </a:lnTo>
                  <a:lnTo>
                    <a:pt x="11651" y="991"/>
                  </a:lnTo>
                  <a:lnTo>
                    <a:pt x="11655" y="987"/>
                  </a:lnTo>
                  <a:lnTo>
                    <a:pt x="11659" y="982"/>
                  </a:lnTo>
                  <a:lnTo>
                    <a:pt x="11663" y="975"/>
                  </a:lnTo>
                  <a:lnTo>
                    <a:pt x="11667" y="968"/>
                  </a:lnTo>
                  <a:lnTo>
                    <a:pt x="11672" y="960"/>
                  </a:lnTo>
                  <a:lnTo>
                    <a:pt x="11676" y="952"/>
                  </a:lnTo>
                  <a:lnTo>
                    <a:pt x="11680" y="944"/>
                  </a:lnTo>
                  <a:lnTo>
                    <a:pt x="11684" y="937"/>
                  </a:lnTo>
                  <a:lnTo>
                    <a:pt x="11688" y="929"/>
                  </a:lnTo>
                  <a:lnTo>
                    <a:pt x="11692" y="922"/>
                  </a:lnTo>
                  <a:lnTo>
                    <a:pt x="11700" y="908"/>
                  </a:lnTo>
                  <a:lnTo>
                    <a:pt x="11705" y="901"/>
                  </a:lnTo>
                  <a:lnTo>
                    <a:pt x="11709" y="895"/>
                  </a:lnTo>
                  <a:lnTo>
                    <a:pt x="11713" y="889"/>
                  </a:lnTo>
                  <a:lnTo>
                    <a:pt x="11717" y="883"/>
                  </a:lnTo>
                  <a:lnTo>
                    <a:pt x="11721" y="879"/>
                  </a:lnTo>
                  <a:lnTo>
                    <a:pt x="11725" y="876"/>
                  </a:lnTo>
                  <a:lnTo>
                    <a:pt x="11729" y="874"/>
                  </a:lnTo>
                  <a:lnTo>
                    <a:pt x="11733" y="874"/>
                  </a:lnTo>
                  <a:lnTo>
                    <a:pt x="11738" y="876"/>
                  </a:lnTo>
                  <a:lnTo>
                    <a:pt x="11742" y="879"/>
                  </a:lnTo>
                  <a:lnTo>
                    <a:pt x="11746" y="883"/>
                  </a:lnTo>
                  <a:lnTo>
                    <a:pt x="11750" y="888"/>
                  </a:lnTo>
                  <a:lnTo>
                    <a:pt x="11754" y="895"/>
                  </a:lnTo>
                  <a:lnTo>
                    <a:pt x="11758" y="902"/>
                  </a:lnTo>
                  <a:lnTo>
                    <a:pt x="11762" y="911"/>
                  </a:lnTo>
                  <a:lnTo>
                    <a:pt x="11771" y="929"/>
                  </a:lnTo>
                  <a:lnTo>
                    <a:pt x="11775" y="939"/>
                  </a:lnTo>
                  <a:lnTo>
                    <a:pt x="11779" y="948"/>
                  </a:lnTo>
                  <a:lnTo>
                    <a:pt x="11783" y="957"/>
                  </a:lnTo>
                  <a:lnTo>
                    <a:pt x="11787" y="965"/>
                  </a:lnTo>
                  <a:lnTo>
                    <a:pt x="11791" y="972"/>
                  </a:lnTo>
                  <a:lnTo>
                    <a:pt x="11795" y="978"/>
                  </a:lnTo>
                  <a:lnTo>
                    <a:pt x="11799" y="982"/>
                  </a:lnTo>
                  <a:lnTo>
                    <a:pt x="11804" y="984"/>
                  </a:lnTo>
                  <a:lnTo>
                    <a:pt x="11808" y="984"/>
                  </a:lnTo>
                  <a:lnTo>
                    <a:pt x="11812" y="981"/>
                  </a:lnTo>
                  <a:lnTo>
                    <a:pt x="11816" y="978"/>
                  </a:lnTo>
                  <a:lnTo>
                    <a:pt x="11820" y="972"/>
                  </a:lnTo>
                  <a:lnTo>
                    <a:pt x="11824" y="965"/>
                  </a:lnTo>
                  <a:lnTo>
                    <a:pt x="11833" y="949"/>
                  </a:lnTo>
                  <a:lnTo>
                    <a:pt x="11837" y="940"/>
                  </a:lnTo>
                  <a:lnTo>
                    <a:pt x="11841" y="932"/>
                  </a:lnTo>
                  <a:lnTo>
                    <a:pt x="11845" y="925"/>
                  </a:lnTo>
                  <a:lnTo>
                    <a:pt x="11849" y="918"/>
                  </a:lnTo>
                  <a:lnTo>
                    <a:pt x="11853" y="914"/>
                  </a:lnTo>
                  <a:lnTo>
                    <a:pt x="11857" y="910"/>
                  </a:lnTo>
                  <a:lnTo>
                    <a:pt x="11861" y="909"/>
                  </a:lnTo>
                  <a:lnTo>
                    <a:pt x="11866" y="908"/>
                  </a:lnTo>
                  <a:lnTo>
                    <a:pt x="11870" y="909"/>
                  </a:lnTo>
                  <a:lnTo>
                    <a:pt x="11874" y="911"/>
                  </a:lnTo>
                  <a:lnTo>
                    <a:pt x="11878" y="914"/>
                  </a:lnTo>
                  <a:lnTo>
                    <a:pt x="11882" y="918"/>
                  </a:lnTo>
                  <a:lnTo>
                    <a:pt x="11886" y="922"/>
                  </a:lnTo>
                  <a:lnTo>
                    <a:pt x="11894" y="933"/>
                  </a:lnTo>
                  <a:lnTo>
                    <a:pt x="11899" y="940"/>
                  </a:lnTo>
                  <a:lnTo>
                    <a:pt x="11903" y="947"/>
                  </a:lnTo>
                  <a:lnTo>
                    <a:pt x="11907" y="955"/>
                  </a:lnTo>
                  <a:lnTo>
                    <a:pt x="11911" y="962"/>
                  </a:lnTo>
                  <a:lnTo>
                    <a:pt x="11915" y="970"/>
                  </a:lnTo>
                  <a:lnTo>
                    <a:pt x="11919" y="977"/>
                  </a:lnTo>
                  <a:lnTo>
                    <a:pt x="11923" y="984"/>
                  </a:lnTo>
                  <a:lnTo>
                    <a:pt x="11927" y="990"/>
                  </a:lnTo>
                  <a:lnTo>
                    <a:pt x="11932" y="994"/>
                  </a:lnTo>
                  <a:lnTo>
                    <a:pt x="11936" y="997"/>
                  </a:lnTo>
                  <a:lnTo>
                    <a:pt x="11940" y="998"/>
                  </a:lnTo>
                  <a:lnTo>
                    <a:pt x="11944" y="998"/>
                  </a:lnTo>
                  <a:lnTo>
                    <a:pt x="11948" y="996"/>
                  </a:lnTo>
                  <a:lnTo>
                    <a:pt x="11952" y="993"/>
                  </a:lnTo>
                  <a:lnTo>
                    <a:pt x="11956" y="989"/>
                  </a:lnTo>
                  <a:lnTo>
                    <a:pt x="11965" y="979"/>
                  </a:lnTo>
                  <a:lnTo>
                    <a:pt x="11969" y="974"/>
                  </a:lnTo>
                  <a:lnTo>
                    <a:pt x="11973" y="971"/>
                  </a:lnTo>
                  <a:lnTo>
                    <a:pt x="11977" y="968"/>
                  </a:lnTo>
                  <a:lnTo>
                    <a:pt x="11981" y="967"/>
                  </a:lnTo>
                  <a:lnTo>
                    <a:pt x="11985" y="969"/>
                  </a:lnTo>
                  <a:lnTo>
                    <a:pt x="11989" y="972"/>
                  </a:lnTo>
                  <a:lnTo>
                    <a:pt x="11994" y="977"/>
                  </a:lnTo>
                  <a:lnTo>
                    <a:pt x="11998" y="984"/>
                  </a:lnTo>
                  <a:lnTo>
                    <a:pt x="12002" y="993"/>
                  </a:lnTo>
                  <a:lnTo>
                    <a:pt x="12006" y="1002"/>
                  </a:lnTo>
                  <a:lnTo>
                    <a:pt x="12010" y="1011"/>
                  </a:lnTo>
                  <a:lnTo>
                    <a:pt x="12014" y="1018"/>
                  </a:lnTo>
                  <a:lnTo>
                    <a:pt x="12018" y="1022"/>
                  </a:lnTo>
                  <a:lnTo>
                    <a:pt x="12022" y="1023"/>
                  </a:lnTo>
                  <a:lnTo>
                    <a:pt x="12027" y="1019"/>
                  </a:lnTo>
                  <a:lnTo>
                    <a:pt x="12031" y="1010"/>
                  </a:lnTo>
                  <a:lnTo>
                    <a:pt x="12035" y="995"/>
                  </a:lnTo>
                  <a:lnTo>
                    <a:pt x="12039" y="976"/>
                  </a:lnTo>
                  <a:lnTo>
                    <a:pt x="12043" y="952"/>
                  </a:lnTo>
                  <a:lnTo>
                    <a:pt x="12047" y="924"/>
                  </a:lnTo>
                  <a:lnTo>
                    <a:pt x="12051" y="894"/>
                  </a:lnTo>
                  <a:lnTo>
                    <a:pt x="12055" y="864"/>
                  </a:lnTo>
                  <a:lnTo>
                    <a:pt x="12060" y="836"/>
                  </a:lnTo>
                  <a:lnTo>
                    <a:pt x="12064" y="811"/>
                  </a:lnTo>
                  <a:lnTo>
                    <a:pt x="12068" y="790"/>
                  </a:lnTo>
                  <a:lnTo>
                    <a:pt x="12072" y="775"/>
                  </a:lnTo>
                  <a:lnTo>
                    <a:pt x="12076" y="767"/>
                  </a:lnTo>
                  <a:lnTo>
                    <a:pt x="12080" y="766"/>
                  </a:lnTo>
                  <a:lnTo>
                    <a:pt x="12088" y="784"/>
                  </a:lnTo>
                  <a:lnTo>
                    <a:pt x="12093" y="802"/>
                  </a:lnTo>
                  <a:lnTo>
                    <a:pt x="12097" y="824"/>
                  </a:lnTo>
                  <a:lnTo>
                    <a:pt x="12101" y="849"/>
                  </a:lnTo>
                  <a:lnTo>
                    <a:pt x="12105" y="875"/>
                  </a:lnTo>
                  <a:lnTo>
                    <a:pt x="12109" y="903"/>
                  </a:lnTo>
                  <a:lnTo>
                    <a:pt x="12113" y="929"/>
                  </a:lnTo>
                  <a:lnTo>
                    <a:pt x="12117" y="953"/>
                  </a:lnTo>
                  <a:lnTo>
                    <a:pt x="12121" y="975"/>
                  </a:lnTo>
                  <a:lnTo>
                    <a:pt x="12126" y="993"/>
                  </a:lnTo>
                  <a:lnTo>
                    <a:pt x="12130" y="1007"/>
                  </a:lnTo>
                  <a:lnTo>
                    <a:pt x="12134" y="1017"/>
                  </a:lnTo>
                  <a:lnTo>
                    <a:pt x="12138" y="1023"/>
                  </a:lnTo>
                  <a:lnTo>
                    <a:pt x="12142" y="1026"/>
                  </a:lnTo>
                  <a:lnTo>
                    <a:pt x="12146" y="1026"/>
                  </a:lnTo>
                  <a:lnTo>
                    <a:pt x="12150" y="1024"/>
                  </a:lnTo>
                  <a:lnTo>
                    <a:pt x="12154" y="1020"/>
                  </a:lnTo>
                  <a:lnTo>
                    <a:pt x="12159" y="1017"/>
                  </a:lnTo>
                  <a:lnTo>
                    <a:pt x="12163" y="1013"/>
                  </a:lnTo>
                  <a:lnTo>
                    <a:pt x="12167" y="1010"/>
                  </a:lnTo>
                  <a:lnTo>
                    <a:pt x="12171" y="1007"/>
                  </a:lnTo>
                  <a:lnTo>
                    <a:pt x="12175" y="1004"/>
                  </a:lnTo>
                  <a:lnTo>
                    <a:pt x="12179" y="1001"/>
                  </a:lnTo>
                  <a:lnTo>
                    <a:pt x="12183" y="997"/>
                  </a:lnTo>
                  <a:lnTo>
                    <a:pt x="12188" y="992"/>
                  </a:lnTo>
                  <a:lnTo>
                    <a:pt x="12192" y="986"/>
                  </a:lnTo>
                  <a:lnTo>
                    <a:pt x="12196" y="978"/>
                  </a:lnTo>
                  <a:lnTo>
                    <a:pt x="12200" y="968"/>
                  </a:lnTo>
                  <a:lnTo>
                    <a:pt x="12204" y="957"/>
                  </a:lnTo>
                  <a:lnTo>
                    <a:pt x="12208" y="944"/>
                  </a:lnTo>
                  <a:lnTo>
                    <a:pt x="12212" y="931"/>
                  </a:lnTo>
                  <a:lnTo>
                    <a:pt x="12221" y="903"/>
                  </a:lnTo>
                  <a:lnTo>
                    <a:pt x="12225" y="890"/>
                  </a:lnTo>
                  <a:lnTo>
                    <a:pt x="12229" y="879"/>
                  </a:lnTo>
                  <a:lnTo>
                    <a:pt x="12233" y="870"/>
                  </a:lnTo>
                  <a:lnTo>
                    <a:pt x="12237" y="862"/>
                  </a:lnTo>
                  <a:lnTo>
                    <a:pt x="12241" y="858"/>
                  </a:lnTo>
                  <a:lnTo>
                    <a:pt x="12245" y="856"/>
                  </a:lnTo>
                  <a:lnTo>
                    <a:pt x="12249" y="857"/>
                  </a:lnTo>
                  <a:lnTo>
                    <a:pt x="12254" y="860"/>
                  </a:lnTo>
                  <a:lnTo>
                    <a:pt x="12258" y="866"/>
                  </a:lnTo>
                  <a:lnTo>
                    <a:pt x="12262" y="873"/>
                  </a:lnTo>
                  <a:lnTo>
                    <a:pt x="12266" y="883"/>
                  </a:lnTo>
                  <a:lnTo>
                    <a:pt x="12270" y="893"/>
                  </a:lnTo>
                  <a:lnTo>
                    <a:pt x="12274" y="904"/>
                  </a:lnTo>
                  <a:lnTo>
                    <a:pt x="12282" y="926"/>
                  </a:lnTo>
                  <a:lnTo>
                    <a:pt x="12287" y="936"/>
                  </a:lnTo>
                  <a:lnTo>
                    <a:pt x="12291" y="946"/>
                  </a:lnTo>
                  <a:lnTo>
                    <a:pt x="12295" y="956"/>
                  </a:lnTo>
                  <a:lnTo>
                    <a:pt x="12299" y="965"/>
                  </a:lnTo>
                  <a:lnTo>
                    <a:pt x="12303" y="975"/>
                  </a:lnTo>
                  <a:lnTo>
                    <a:pt x="12307" y="986"/>
                  </a:lnTo>
                  <a:lnTo>
                    <a:pt x="12311" y="997"/>
                  </a:lnTo>
                  <a:lnTo>
                    <a:pt x="12315" y="1010"/>
                  </a:lnTo>
                  <a:lnTo>
                    <a:pt x="12320" y="1024"/>
                  </a:lnTo>
                  <a:lnTo>
                    <a:pt x="12324" y="1039"/>
                  </a:lnTo>
                  <a:lnTo>
                    <a:pt x="12328" y="1054"/>
                  </a:lnTo>
                  <a:lnTo>
                    <a:pt x="12332" y="1069"/>
                  </a:lnTo>
                  <a:lnTo>
                    <a:pt x="12336" y="1084"/>
                  </a:lnTo>
                  <a:lnTo>
                    <a:pt x="12344" y="1104"/>
                  </a:lnTo>
                  <a:lnTo>
                    <a:pt x="12349" y="1108"/>
                  </a:lnTo>
                  <a:lnTo>
                    <a:pt x="12353" y="1107"/>
                  </a:lnTo>
                  <a:lnTo>
                    <a:pt x="12357" y="1100"/>
                  </a:lnTo>
                  <a:lnTo>
                    <a:pt x="12361" y="1087"/>
                  </a:lnTo>
                  <a:lnTo>
                    <a:pt x="12365" y="1068"/>
                  </a:lnTo>
                  <a:lnTo>
                    <a:pt x="12369" y="1044"/>
                  </a:lnTo>
                  <a:lnTo>
                    <a:pt x="12373" y="1016"/>
                  </a:lnTo>
                  <a:lnTo>
                    <a:pt x="12377" y="985"/>
                  </a:lnTo>
                  <a:lnTo>
                    <a:pt x="12382" y="954"/>
                  </a:lnTo>
                  <a:lnTo>
                    <a:pt x="12386" y="922"/>
                  </a:lnTo>
                  <a:lnTo>
                    <a:pt x="12390" y="893"/>
                  </a:lnTo>
                  <a:lnTo>
                    <a:pt x="12394" y="867"/>
                  </a:lnTo>
                  <a:lnTo>
                    <a:pt x="12398" y="845"/>
                  </a:lnTo>
                  <a:lnTo>
                    <a:pt x="12402" y="829"/>
                  </a:lnTo>
                  <a:lnTo>
                    <a:pt x="12406" y="820"/>
                  </a:lnTo>
                  <a:lnTo>
                    <a:pt x="12410" y="817"/>
                  </a:lnTo>
                  <a:lnTo>
                    <a:pt x="12415" y="821"/>
                  </a:lnTo>
                  <a:lnTo>
                    <a:pt x="12419" y="832"/>
                  </a:lnTo>
                  <a:lnTo>
                    <a:pt x="12423" y="849"/>
                  </a:lnTo>
                  <a:lnTo>
                    <a:pt x="12427" y="871"/>
                  </a:lnTo>
                  <a:lnTo>
                    <a:pt x="12431" y="898"/>
                  </a:lnTo>
                  <a:lnTo>
                    <a:pt x="12435" y="927"/>
                  </a:lnTo>
                  <a:lnTo>
                    <a:pt x="12439" y="957"/>
                  </a:lnTo>
                  <a:lnTo>
                    <a:pt x="12443" y="986"/>
                  </a:lnTo>
                  <a:lnTo>
                    <a:pt x="12448" y="1011"/>
                  </a:lnTo>
                  <a:lnTo>
                    <a:pt x="12452" y="1032"/>
                  </a:lnTo>
                  <a:lnTo>
                    <a:pt x="12456" y="1046"/>
                  </a:lnTo>
                  <a:lnTo>
                    <a:pt x="12460" y="1052"/>
                  </a:lnTo>
                  <a:lnTo>
                    <a:pt x="12464" y="1047"/>
                  </a:lnTo>
                  <a:lnTo>
                    <a:pt x="12468" y="1032"/>
                  </a:lnTo>
                  <a:lnTo>
                    <a:pt x="12476" y="967"/>
                  </a:lnTo>
                  <a:lnTo>
                    <a:pt x="12481" y="918"/>
                  </a:lnTo>
                  <a:lnTo>
                    <a:pt x="12485" y="859"/>
                  </a:lnTo>
                  <a:lnTo>
                    <a:pt x="12489" y="793"/>
                  </a:lnTo>
                  <a:lnTo>
                    <a:pt x="12493" y="720"/>
                  </a:lnTo>
                  <a:lnTo>
                    <a:pt x="12497" y="643"/>
                  </a:lnTo>
                  <a:lnTo>
                    <a:pt x="12501" y="565"/>
                  </a:lnTo>
                  <a:lnTo>
                    <a:pt x="12505" y="489"/>
                  </a:lnTo>
                  <a:lnTo>
                    <a:pt x="12510" y="417"/>
                  </a:lnTo>
                  <a:lnTo>
                    <a:pt x="12514" y="350"/>
                  </a:lnTo>
                  <a:lnTo>
                    <a:pt x="12518" y="292"/>
                  </a:lnTo>
                  <a:lnTo>
                    <a:pt x="12522" y="244"/>
                  </a:lnTo>
                  <a:lnTo>
                    <a:pt x="12526" y="208"/>
                  </a:lnTo>
                  <a:lnTo>
                    <a:pt x="12530" y="185"/>
                  </a:lnTo>
                  <a:lnTo>
                    <a:pt x="12534" y="176"/>
                  </a:lnTo>
                  <a:lnTo>
                    <a:pt x="12538" y="182"/>
                  </a:lnTo>
                  <a:lnTo>
                    <a:pt x="12543" y="201"/>
                  </a:lnTo>
                  <a:lnTo>
                    <a:pt x="12547" y="234"/>
                  </a:lnTo>
                  <a:lnTo>
                    <a:pt x="12551" y="280"/>
                  </a:lnTo>
                  <a:lnTo>
                    <a:pt x="12555" y="338"/>
                  </a:lnTo>
                  <a:lnTo>
                    <a:pt x="12559" y="404"/>
                  </a:lnTo>
                  <a:lnTo>
                    <a:pt x="12563" y="479"/>
                  </a:lnTo>
                  <a:lnTo>
                    <a:pt x="12567" y="558"/>
                  </a:lnTo>
                  <a:lnTo>
                    <a:pt x="12571" y="641"/>
                  </a:lnTo>
                  <a:lnTo>
                    <a:pt x="12576" y="724"/>
                  </a:lnTo>
                  <a:lnTo>
                    <a:pt x="12580" y="803"/>
                  </a:lnTo>
                  <a:lnTo>
                    <a:pt x="12584" y="877"/>
                  </a:lnTo>
                  <a:lnTo>
                    <a:pt x="12588" y="942"/>
                  </a:lnTo>
                  <a:lnTo>
                    <a:pt x="12592" y="998"/>
                  </a:lnTo>
                  <a:lnTo>
                    <a:pt x="12596" y="1041"/>
                  </a:lnTo>
                  <a:lnTo>
                    <a:pt x="12600" y="1070"/>
                  </a:lnTo>
                  <a:lnTo>
                    <a:pt x="12609" y="1087"/>
                  </a:lnTo>
                  <a:lnTo>
                    <a:pt x="12613" y="1076"/>
                  </a:lnTo>
                  <a:lnTo>
                    <a:pt x="12617" y="1053"/>
                  </a:lnTo>
                  <a:lnTo>
                    <a:pt x="12621" y="1022"/>
                  </a:lnTo>
                  <a:lnTo>
                    <a:pt x="12625" y="985"/>
                  </a:lnTo>
                  <a:lnTo>
                    <a:pt x="12629" y="944"/>
                  </a:lnTo>
                  <a:lnTo>
                    <a:pt x="12633" y="904"/>
                  </a:lnTo>
                  <a:lnTo>
                    <a:pt x="12637" y="867"/>
                  </a:lnTo>
                  <a:lnTo>
                    <a:pt x="12642" y="835"/>
                  </a:lnTo>
                  <a:lnTo>
                    <a:pt x="12646" y="810"/>
                  </a:lnTo>
                  <a:lnTo>
                    <a:pt x="12650" y="793"/>
                  </a:lnTo>
                  <a:lnTo>
                    <a:pt x="12654" y="785"/>
                  </a:lnTo>
                  <a:lnTo>
                    <a:pt x="12658" y="786"/>
                  </a:lnTo>
                  <a:lnTo>
                    <a:pt x="12662" y="795"/>
                  </a:lnTo>
                  <a:lnTo>
                    <a:pt x="12670" y="832"/>
                  </a:lnTo>
                  <a:lnTo>
                    <a:pt x="12675" y="857"/>
                  </a:lnTo>
                  <a:lnTo>
                    <a:pt x="12679" y="884"/>
                  </a:lnTo>
                  <a:lnTo>
                    <a:pt x="12683" y="911"/>
                  </a:lnTo>
                  <a:lnTo>
                    <a:pt x="12687" y="937"/>
                  </a:lnTo>
                  <a:lnTo>
                    <a:pt x="12691" y="961"/>
                  </a:lnTo>
                  <a:lnTo>
                    <a:pt x="12695" y="983"/>
                  </a:lnTo>
                  <a:lnTo>
                    <a:pt x="12699" y="1002"/>
                  </a:lnTo>
                  <a:lnTo>
                    <a:pt x="12704" y="1018"/>
                  </a:lnTo>
                  <a:lnTo>
                    <a:pt x="12708" y="1031"/>
                  </a:lnTo>
                  <a:lnTo>
                    <a:pt x="12712" y="1041"/>
                  </a:lnTo>
                  <a:lnTo>
                    <a:pt x="12716" y="1050"/>
                  </a:lnTo>
                  <a:lnTo>
                    <a:pt x="12720" y="1058"/>
                  </a:lnTo>
                  <a:lnTo>
                    <a:pt x="12724" y="1066"/>
                  </a:lnTo>
                  <a:lnTo>
                    <a:pt x="12732" y="1086"/>
                  </a:lnTo>
                  <a:lnTo>
                    <a:pt x="12737" y="1099"/>
                  </a:lnTo>
                  <a:lnTo>
                    <a:pt x="12741" y="1115"/>
                  </a:lnTo>
                  <a:lnTo>
                    <a:pt x="12745" y="1136"/>
                  </a:lnTo>
                  <a:lnTo>
                    <a:pt x="12749" y="1160"/>
                  </a:lnTo>
                  <a:lnTo>
                    <a:pt x="12753" y="1187"/>
                  </a:lnTo>
                  <a:lnTo>
                    <a:pt x="12757" y="1218"/>
                  </a:lnTo>
                  <a:lnTo>
                    <a:pt x="12761" y="1252"/>
                  </a:lnTo>
                  <a:lnTo>
                    <a:pt x="12765" y="1286"/>
                  </a:lnTo>
                  <a:lnTo>
                    <a:pt x="12770" y="1321"/>
                  </a:lnTo>
                  <a:lnTo>
                    <a:pt x="12774" y="1354"/>
                  </a:lnTo>
                  <a:lnTo>
                    <a:pt x="12778" y="1385"/>
                  </a:lnTo>
                  <a:lnTo>
                    <a:pt x="12782" y="1411"/>
                  </a:lnTo>
                  <a:lnTo>
                    <a:pt x="12786" y="1431"/>
                  </a:lnTo>
                  <a:lnTo>
                    <a:pt x="12794" y="1451"/>
                  </a:lnTo>
                  <a:lnTo>
                    <a:pt x="12798" y="1450"/>
                  </a:lnTo>
                  <a:lnTo>
                    <a:pt x="12803" y="1440"/>
                  </a:lnTo>
                  <a:lnTo>
                    <a:pt x="12807" y="1423"/>
                  </a:lnTo>
                  <a:lnTo>
                    <a:pt x="12811" y="1399"/>
                  </a:lnTo>
                  <a:lnTo>
                    <a:pt x="12815" y="1369"/>
                  </a:lnTo>
                  <a:lnTo>
                    <a:pt x="12819" y="1335"/>
                  </a:lnTo>
                  <a:lnTo>
                    <a:pt x="12823" y="1297"/>
                  </a:lnTo>
                  <a:lnTo>
                    <a:pt x="12827" y="1257"/>
                  </a:lnTo>
                  <a:lnTo>
                    <a:pt x="12831" y="1218"/>
                  </a:lnTo>
                  <a:lnTo>
                    <a:pt x="12836" y="1179"/>
                  </a:lnTo>
                  <a:lnTo>
                    <a:pt x="12840" y="1143"/>
                  </a:lnTo>
                  <a:lnTo>
                    <a:pt x="12844" y="1110"/>
                  </a:lnTo>
                  <a:lnTo>
                    <a:pt x="12848" y="1080"/>
                  </a:lnTo>
                  <a:lnTo>
                    <a:pt x="12852" y="1055"/>
                  </a:lnTo>
                  <a:lnTo>
                    <a:pt x="12856" y="1035"/>
                  </a:lnTo>
                  <a:lnTo>
                    <a:pt x="12865" y="1006"/>
                  </a:lnTo>
                  <a:lnTo>
                    <a:pt x="12869" y="997"/>
                  </a:lnTo>
                  <a:lnTo>
                    <a:pt x="12873" y="990"/>
                  </a:lnTo>
                  <a:lnTo>
                    <a:pt x="12877" y="986"/>
                  </a:lnTo>
                  <a:lnTo>
                    <a:pt x="12881" y="982"/>
                  </a:lnTo>
                  <a:lnTo>
                    <a:pt x="12885" y="980"/>
                  </a:lnTo>
                  <a:lnTo>
                    <a:pt x="12889" y="976"/>
                  </a:lnTo>
                  <a:lnTo>
                    <a:pt x="12893" y="973"/>
                  </a:lnTo>
                  <a:lnTo>
                    <a:pt x="12898" y="967"/>
                  </a:lnTo>
                  <a:lnTo>
                    <a:pt x="12902" y="960"/>
                  </a:lnTo>
                  <a:lnTo>
                    <a:pt x="12906" y="951"/>
                  </a:lnTo>
                  <a:lnTo>
                    <a:pt x="12910" y="941"/>
                  </a:lnTo>
                  <a:lnTo>
                    <a:pt x="12914" y="929"/>
                  </a:lnTo>
                  <a:lnTo>
                    <a:pt x="12918" y="916"/>
                  </a:lnTo>
                  <a:lnTo>
                    <a:pt x="12926" y="889"/>
                  </a:lnTo>
                  <a:lnTo>
                    <a:pt x="12931" y="876"/>
                  </a:lnTo>
                  <a:lnTo>
                    <a:pt x="12935" y="865"/>
                  </a:lnTo>
                  <a:lnTo>
                    <a:pt x="12939" y="856"/>
                  </a:lnTo>
                  <a:lnTo>
                    <a:pt x="12943" y="850"/>
                  </a:lnTo>
                  <a:lnTo>
                    <a:pt x="12947" y="847"/>
                  </a:lnTo>
                  <a:lnTo>
                    <a:pt x="12951" y="848"/>
                  </a:lnTo>
                  <a:lnTo>
                    <a:pt x="12955" y="853"/>
                  </a:lnTo>
                  <a:lnTo>
                    <a:pt x="12959" y="861"/>
                  </a:lnTo>
                  <a:lnTo>
                    <a:pt x="12964" y="874"/>
                  </a:lnTo>
                  <a:lnTo>
                    <a:pt x="12968" y="890"/>
                  </a:lnTo>
                  <a:lnTo>
                    <a:pt x="12972" y="908"/>
                  </a:lnTo>
                  <a:lnTo>
                    <a:pt x="12976" y="930"/>
                  </a:lnTo>
                  <a:lnTo>
                    <a:pt x="12980" y="952"/>
                  </a:lnTo>
                  <a:lnTo>
                    <a:pt x="12988" y="998"/>
                  </a:lnTo>
                  <a:lnTo>
                    <a:pt x="12992" y="1018"/>
                  </a:lnTo>
                  <a:lnTo>
                    <a:pt x="12997" y="1036"/>
                  </a:lnTo>
                  <a:lnTo>
                    <a:pt x="13001" y="1050"/>
                  </a:lnTo>
                  <a:lnTo>
                    <a:pt x="13005" y="1061"/>
                  </a:lnTo>
                  <a:lnTo>
                    <a:pt x="13009" y="1066"/>
                  </a:lnTo>
                  <a:lnTo>
                    <a:pt x="13013" y="1068"/>
                  </a:lnTo>
                  <a:lnTo>
                    <a:pt x="13017" y="1064"/>
                  </a:lnTo>
                  <a:lnTo>
                    <a:pt x="13021" y="1057"/>
                  </a:lnTo>
                  <a:lnTo>
                    <a:pt x="13026" y="1047"/>
                  </a:lnTo>
                  <a:lnTo>
                    <a:pt x="13030" y="1034"/>
                  </a:lnTo>
                  <a:lnTo>
                    <a:pt x="13034" y="1019"/>
                  </a:lnTo>
                  <a:lnTo>
                    <a:pt x="13038" y="1005"/>
                  </a:lnTo>
                  <a:lnTo>
                    <a:pt x="13042" y="991"/>
                  </a:lnTo>
                  <a:lnTo>
                    <a:pt x="13046" y="978"/>
                  </a:lnTo>
                  <a:lnTo>
                    <a:pt x="13050" y="968"/>
                  </a:lnTo>
                  <a:lnTo>
                    <a:pt x="13059" y="956"/>
                  </a:lnTo>
                  <a:lnTo>
                    <a:pt x="13063" y="955"/>
                  </a:lnTo>
                  <a:lnTo>
                    <a:pt x="13067" y="957"/>
                  </a:lnTo>
                  <a:lnTo>
                    <a:pt x="13071" y="961"/>
                  </a:lnTo>
                  <a:lnTo>
                    <a:pt x="13075" y="967"/>
                  </a:lnTo>
                  <a:lnTo>
                    <a:pt x="13079" y="975"/>
                  </a:lnTo>
                  <a:lnTo>
                    <a:pt x="13083" y="983"/>
                  </a:lnTo>
                  <a:lnTo>
                    <a:pt x="13087" y="990"/>
                  </a:lnTo>
                  <a:lnTo>
                    <a:pt x="13092" y="996"/>
                  </a:lnTo>
                  <a:lnTo>
                    <a:pt x="13096" y="1001"/>
                  </a:lnTo>
                  <a:lnTo>
                    <a:pt x="13100" y="1003"/>
                  </a:lnTo>
                  <a:lnTo>
                    <a:pt x="13104" y="1004"/>
                  </a:lnTo>
                  <a:lnTo>
                    <a:pt x="13108" y="1002"/>
                  </a:lnTo>
                  <a:lnTo>
                    <a:pt x="13112" y="999"/>
                  </a:lnTo>
                  <a:lnTo>
                    <a:pt x="13120" y="988"/>
                  </a:lnTo>
                  <a:lnTo>
                    <a:pt x="13125" y="982"/>
                  </a:lnTo>
                  <a:lnTo>
                    <a:pt x="13129" y="976"/>
                  </a:lnTo>
                  <a:lnTo>
                    <a:pt x="13133" y="971"/>
                  </a:lnTo>
                  <a:lnTo>
                    <a:pt x="13137" y="966"/>
                  </a:lnTo>
                  <a:lnTo>
                    <a:pt x="13141" y="963"/>
                  </a:lnTo>
                  <a:lnTo>
                    <a:pt x="13145" y="960"/>
                  </a:lnTo>
                  <a:lnTo>
                    <a:pt x="13149" y="958"/>
                  </a:lnTo>
                  <a:lnTo>
                    <a:pt x="13153" y="956"/>
                  </a:lnTo>
                  <a:lnTo>
                    <a:pt x="13158" y="954"/>
                  </a:lnTo>
                  <a:lnTo>
                    <a:pt x="13162" y="952"/>
                  </a:lnTo>
                  <a:lnTo>
                    <a:pt x="13166" y="949"/>
                  </a:lnTo>
                  <a:lnTo>
                    <a:pt x="13170" y="945"/>
                  </a:lnTo>
                  <a:lnTo>
                    <a:pt x="13174" y="940"/>
                  </a:lnTo>
                  <a:lnTo>
                    <a:pt x="13182" y="925"/>
                  </a:lnTo>
                  <a:lnTo>
                    <a:pt x="13186" y="916"/>
                  </a:lnTo>
                  <a:lnTo>
                    <a:pt x="13191" y="904"/>
                  </a:lnTo>
                  <a:lnTo>
                    <a:pt x="13195" y="892"/>
                  </a:lnTo>
                  <a:lnTo>
                    <a:pt x="13199" y="879"/>
                  </a:lnTo>
                  <a:lnTo>
                    <a:pt x="13203" y="865"/>
                  </a:lnTo>
                  <a:lnTo>
                    <a:pt x="13207" y="852"/>
                  </a:lnTo>
                  <a:lnTo>
                    <a:pt x="13211" y="840"/>
                  </a:lnTo>
                  <a:lnTo>
                    <a:pt x="13215" y="829"/>
                  </a:lnTo>
                  <a:lnTo>
                    <a:pt x="13220" y="820"/>
                  </a:lnTo>
                  <a:lnTo>
                    <a:pt x="13224" y="815"/>
                  </a:lnTo>
                  <a:lnTo>
                    <a:pt x="13228" y="812"/>
                  </a:lnTo>
                  <a:lnTo>
                    <a:pt x="13232" y="812"/>
                  </a:lnTo>
                  <a:lnTo>
                    <a:pt x="13236" y="816"/>
                  </a:lnTo>
                  <a:lnTo>
                    <a:pt x="13244" y="830"/>
                  </a:lnTo>
                  <a:lnTo>
                    <a:pt x="13248" y="840"/>
                  </a:lnTo>
                  <a:lnTo>
                    <a:pt x="13253" y="849"/>
                  </a:lnTo>
                  <a:lnTo>
                    <a:pt x="13257" y="858"/>
                  </a:lnTo>
                  <a:lnTo>
                    <a:pt x="13261" y="864"/>
                  </a:lnTo>
                  <a:lnTo>
                    <a:pt x="13265" y="868"/>
                  </a:lnTo>
                  <a:lnTo>
                    <a:pt x="13269" y="869"/>
                  </a:lnTo>
                  <a:lnTo>
                    <a:pt x="13273" y="866"/>
                  </a:lnTo>
                  <a:lnTo>
                    <a:pt x="13277" y="860"/>
                  </a:lnTo>
                  <a:lnTo>
                    <a:pt x="13281" y="852"/>
                  </a:lnTo>
                  <a:lnTo>
                    <a:pt x="13286" y="841"/>
                  </a:lnTo>
                  <a:lnTo>
                    <a:pt x="13290" y="831"/>
                  </a:lnTo>
                  <a:lnTo>
                    <a:pt x="13294" y="821"/>
                  </a:lnTo>
                  <a:lnTo>
                    <a:pt x="13298" y="814"/>
                  </a:lnTo>
                  <a:lnTo>
                    <a:pt x="13302" y="809"/>
                  </a:lnTo>
                  <a:lnTo>
                    <a:pt x="13306" y="809"/>
                  </a:lnTo>
                  <a:lnTo>
                    <a:pt x="13314" y="821"/>
                  </a:lnTo>
                  <a:lnTo>
                    <a:pt x="13319" y="834"/>
                  </a:lnTo>
                  <a:lnTo>
                    <a:pt x="13323" y="849"/>
                  </a:lnTo>
                  <a:lnTo>
                    <a:pt x="13327" y="866"/>
                  </a:lnTo>
                  <a:lnTo>
                    <a:pt x="13331" y="885"/>
                  </a:lnTo>
                  <a:lnTo>
                    <a:pt x="13335" y="905"/>
                  </a:lnTo>
                  <a:lnTo>
                    <a:pt x="13339" y="924"/>
                  </a:lnTo>
                  <a:lnTo>
                    <a:pt x="13343" y="941"/>
                  </a:lnTo>
                  <a:lnTo>
                    <a:pt x="13347" y="957"/>
                  </a:lnTo>
                  <a:lnTo>
                    <a:pt x="13352" y="971"/>
                  </a:lnTo>
                  <a:lnTo>
                    <a:pt x="13356" y="982"/>
                  </a:lnTo>
                  <a:lnTo>
                    <a:pt x="13360" y="991"/>
                  </a:lnTo>
                  <a:lnTo>
                    <a:pt x="13364" y="998"/>
                  </a:lnTo>
                  <a:lnTo>
                    <a:pt x="13368" y="1002"/>
                  </a:lnTo>
                  <a:lnTo>
                    <a:pt x="13372" y="1004"/>
                  </a:lnTo>
                  <a:lnTo>
                    <a:pt x="13376" y="1003"/>
                  </a:lnTo>
                  <a:lnTo>
                    <a:pt x="13381" y="1001"/>
                  </a:lnTo>
                  <a:lnTo>
                    <a:pt x="13385" y="997"/>
                  </a:lnTo>
                  <a:lnTo>
                    <a:pt x="13389" y="992"/>
                  </a:lnTo>
                  <a:lnTo>
                    <a:pt x="13393" y="986"/>
                  </a:lnTo>
                  <a:lnTo>
                    <a:pt x="13397" y="978"/>
                  </a:lnTo>
                  <a:lnTo>
                    <a:pt x="13401" y="969"/>
                  </a:lnTo>
                  <a:lnTo>
                    <a:pt x="13405" y="960"/>
                  </a:lnTo>
                  <a:lnTo>
                    <a:pt x="13409" y="950"/>
                  </a:lnTo>
                  <a:lnTo>
                    <a:pt x="13414" y="940"/>
                  </a:lnTo>
                  <a:lnTo>
                    <a:pt x="13418" y="930"/>
                  </a:lnTo>
                  <a:lnTo>
                    <a:pt x="13422" y="919"/>
                  </a:lnTo>
                  <a:lnTo>
                    <a:pt x="13426" y="907"/>
                  </a:lnTo>
                  <a:lnTo>
                    <a:pt x="13430" y="896"/>
                  </a:lnTo>
                  <a:lnTo>
                    <a:pt x="13438" y="874"/>
                  </a:lnTo>
                  <a:lnTo>
                    <a:pt x="13442" y="864"/>
                  </a:lnTo>
                  <a:lnTo>
                    <a:pt x="13447" y="855"/>
                  </a:lnTo>
                  <a:lnTo>
                    <a:pt x="13451" y="846"/>
                  </a:lnTo>
                  <a:lnTo>
                    <a:pt x="13455" y="840"/>
                  </a:lnTo>
                  <a:lnTo>
                    <a:pt x="13459" y="835"/>
                  </a:lnTo>
                  <a:lnTo>
                    <a:pt x="13463" y="833"/>
                  </a:lnTo>
                  <a:lnTo>
                    <a:pt x="13467" y="833"/>
                  </a:lnTo>
                  <a:lnTo>
                    <a:pt x="13471" y="835"/>
                  </a:lnTo>
                  <a:lnTo>
                    <a:pt x="13475" y="840"/>
                  </a:lnTo>
                  <a:lnTo>
                    <a:pt x="13480" y="848"/>
                  </a:lnTo>
                  <a:lnTo>
                    <a:pt x="13484" y="857"/>
                  </a:lnTo>
                  <a:lnTo>
                    <a:pt x="13488" y="867"/>
                  </a:lnTo>
                  <a:lnTo>
                    <a:pt x="13492" y="878"/>
                  </a:lnTo>
                  <a:lnTo>
                    <a:pt x="13496" y="890"/>
                  </a:lnTo>
                  <a:lnTo>
                    <a:pt x="13500" y="901"/>
                  </a:lnTo>
                  <a:lnTo>
                    <a:pt x="13508" y="923"/>
                  </a:lnTo>
                  <a:lnTo>
                    <a:pt x="13513" y="933"/>
                  </a:lnTo>
                  <a:lnTo>
                    <a:pt x="13517" y="942"/>
                  </a:lnTo>
                  <a:lnTo>
                    <a:pt x="13521" y="951"/>
                  </a:lnTo>
                  <a:lnTo>
                    <a:pt x="13525" y="959"/>
                  </a:lnTo>
                  <a:lnTo>
                    <a:pt x="13529" y="967"/>
                  </a:lnTo>
                  <a:lnTo>
                    <a:pt x="13533" y="976"/>
                  </a:lnTo>
                  <a:lnTo>
                    <a:pt x="13537" y="985"/>
                  </a:lnTo>
                  <a:lnTo>
                    <a:pt x="13542" y="995"/>
                  </a:lnTo>
                  <a:lnTo>
                    <a:pt x="13546" y="1006"/>
                  </a:lnTo>
                  <a:lnTo>
                    <a:pt x="13550" y="1018"/>
                  </a:lnTo>
                  <a:lnTo>
                    <a:pt x="13554" y="1030"/>
                  </a:lnTo>
                  <a:lnTo>
                    <a:pt x="13558" y="1044"/>
                  </a:lnTo>
                  <a:lnTo>
                    <a:pt x="13562" y="1058"/>
                  </a:lnTo>
                  <a:lnTo>
                    <a:pt x="13570" y="1085"/>
                  </a:lnTo>
                  <a:lnTo>
                    <a:pt x="13575" y="1097"/>
                  </a:lnTo>
                  <a:lnTo>
                    <a:pt x="13579" y="1108"/>
                  </a:lnTo>
                  <a:lnTo>
                    <a:pt x="13583" y="1116"/>
                  </a:lnTo>
                  <a:lnTo>
                    <a:pt x="13587" y="1122"/>
                  </a:lnTo>
                  <a:lnTo>
                    <a:pt x="13591" y="1124"/>
                  </a:lnTo>
                  <a:lnTo>
                    <a:pt x="13595" y="1124"/>
                  </a:lnTo>
                  <a:lnTo>
                    <a:pt x="13599" y="1121"/>
                  </a:lnTo>
                  <a:lnTo>
                    <a:pt x="13603" y="1116"/>
                  </a:lnTo>
                  <a:lnTo>
                    <a:pt x="13608" y="1107"/>
                  </a:lnTo>
                  <a:lnTo>
                    <a:pt x="13612" y="1097"/>
                  </a:lnTo>
                  <a:lnTo>
                    <a:pt x="13616" y="1085"/>
                  </a:lnTo>
                  <a:lnTo>
                    <a:pt x="13620" y="1072"/>
                  </a:lnTo>
                  <a:lnTo>
                    <a:pt x="13624" y="1059"/>
                  </a:lnTo>
                  <a:lnTo>
                    <a:pt x="13632" y="1036"/>
                  </a:lnTo>
                  <a:lnTo>
                    <a:pt x="13636" y="1027"/>
                  </a:lnTo>
                  <a:lnTo>
                    <a:pt x="13641" y="1020"/>
                  </a:lnTo>
                  <a:lnTo>
                    <a:pt x="13645" y="1017"/>
                  </a:lnTo>
                  <a:lnTo>
                    <a:pt x="13649" y="1017"/>
                  </a:lnTo>
                  <a:lnTo>
                    <a:pt x="13653" y="1020"/>
                  </a:lnTo>
                  <a:lnTo>
                    <a:pt x="13657" y="1026"/>
                  </a:lnTo>
                  <a:lnTo>
                    <a:pt x="13661" y="1035"/>
                  </a:lnTo>
                  <a:lnTo>
                    <a:pt x="13665" y="1047"/>
                  </a:lnTo>
                  <a:lnTo>
                    <a:pt x="13669" y="1060"/>
                  </a:lnTo>
                  <a:lnTo>
                    <a:pt x="13674" y="1074"/>
                  </a:lnTo>
                  <a:lnTo>
                    <a:pt x="13678" y="1088"/>
                  </a:lnTo>
                  <a:lnTo>
                    <a:pt x="13682" y="1102"/>
                  </a:lnTo>
                  <a:lnTo>
                    <a:pt x="13686" y="1115"/>
                  </a:lnTo>
                  <a:lnTo>
                    <a:pt x="13690" y="1126"/>
                  </a:lnTo>
                  <a:lnTo>
                    <a:pt x="13694" y="1136"/>
                  </a:lnTo>
                  <a:lnTo>
                    <a:pt x="13702" y="1150"/>
                  </a:lnTo>
                  <a:lnTo>
                    <a:pt x="13707" y="1155"/>
                  </a:lnTo>
                  <a:lnTo>
                    <a:pt x="13711" y="1158"/>
                  </a:lnTo>
                  <a:lnTo>
                    <a:pt x="13715" y="1160"/>
                  </a:lnTo>
                  <a:lnTo>
                    <a:pt x="13719" y="1160"/>
                  </a:lnTo>
                  <a:lnTo>
                    <a:pt x="13723" y="1160"/>
                  </a:lnTo>
                  <a:lnTo>
                    <a:pt x="13727" y="1159"/>
                  </a:lnTo>
                  <a:lnTo>
                    <a:pt x="13731" y="1157"/>
                  </a:lnTo>
                  <a:lnTo>
                    <a:pt x="13735" y="1155"/>
                  </a:lnTo>
                  <a:lnTo>
                    <a:pt x="13740" y="1152"/>
                  </a:lnTo>
                  <a:lnTo>
                    <a:pt x="13744" y="1148"/>
                  </a:lnTo>
                  <a:lnTo>
                    <a:pt x="13748" y="1144"/>
                  </a:lnTo>
                  <a:lnTo>
                    <a:pt x="13752" y="1139"/>
                  </a:lnTo>
                  <a:lnTo>
                    <a:pt x="13756" y="1133"/>
                  </a:lnTo>
                  <a:lnTo>
                    <a:pt x="13764" y="1117"/>
                  </a:lnTo>
                  <a:lnTo>
                    <a:pt x="13768" y="1108"/>
                  </a:lnTo>
                  <a:lnTo>
                    <a:pt x="13773" y="1098"/>
                  </a:lnTo>
                  <a:lnTo>
                    <a:pt x="13777" y="1087"/>
                  </a:lnTo>
                  <a:lnTo>
                    <a:pt x="13781" y="1077"/>
                  </a:lnTo>
                  <a:lnTo>
                    <a:pt x="13785" y="1066"/>
                  </a:lnTo>
                  <a:lnTo>
                    <a:pt x="13789" y="1056"/>
                  </a:lnTo>
                  <a:lnTo>
                    <a:pt x="13793" y="1047"/>
                  </a:lnTo>
                  <a:lnTo>
                    <a:pt x="13797" y="1038"/>
                  </a:lnTo>
                  <a:lnTo>
                    <a:pt x="13801" y="1031"/>
                  </a:lnTo>
                  <a:lnTo>
                    <a:pt x="13806" y="1026"/>
                  </a:lnTo>
                  <a:lnTo>
                    <a:pt x="13810" y="1022"/>
                  </a:lnTo>
                  <a:lnTo>
                    <a:pt x="13814" y="1019"/>
                  </a:lnTo>
                  <a:lnTo>
                    <a:pt x="13818" y="1017"/>
                  </a:lnTo>
                  <a:lnTo>
                    <a:pt x="13826" y="1016"/>
                  </a:lnTo>
                  <a:lnTo>
                    <a:pt x="13830" y="1016"/>
                  </a:lnTo>
                  <a:lnTo>
                    <a:pt x="13834" y="1015"/>
                  </a:lnTo>
                  <a:lnTo>
                    <a:pt x="13839" y="1014"/>
                  </a:lnTo>
                  <a:lnTo>
                    <a:pt x="13843" y="1013"/>
                  </a:lnTo>
                  <a:lnTo>
                    <a:pt x="13847" y="1010"/>
                  </a:lnTo>
                  <a:lnTo>
                    <a:pt x="13851" y="1007"/>
                  </a:lnTo>
                  <a:lnTo>
                    <a:pt x="13855" y="1003"/>
                  </a:lnTo>
                  <a:lnTo>
                    <a:pt x="13859" y="998"/>
                  </a:lnTo>
                  <a:lnTo>
                    <a:pt x="13863" y="992"/>
                  </a:lnTo>
                  <a:lnTo>
                    <a:pt x="13867" y="986"/>
                  </a:lnTo>
                  <a:lnTo>
                    <a:pt x="13872" y="981"/>
                  </a:lnTo>
                  <a:lnTo>
                    <a:pt x="13876" y="976"/>
                  </a:lnTo>
                  <a:lnTo>
                    <a:pt x="13880" y="972"/>
                  </a:lnTo>
                  <a:lnTo>
                    <a:pt x="13888" y="968"/>
                  </a:lnTo>
                  <a:lnTo>
                    <a:pt x="13892" y="968"/>
                  </a:lnTo>
                  <a:lnTo>
                    <a:pt x="13896" y="969"/>
                  </a:lnTo>
                  <a:lnTo>
                    <a:pt x="13900" y="971"/>
                  </a:lnTo>
                  <a:lnTo>
                    <a:pt x="13905" y="974"/>
                  </a:lnTo>
                  <a:lnTo>
                    <a:pt x="13909" y="976"/>
                  </a:lnTo>
                  <a:lnTo>
                    <a:pt x="13913" y="979"/>
                  </a:lnTo>
                  <a:lnTo>
                    <a:pt x="13917" y="981"/>
                  </a:lnTo>
                  <a:lnTo>
                    <a:pt x="13921" y="981"/>
                  </a:lnTo>
                  <a:lnTo>
                    <a:pt x="13925" y="979"/>
                  </a:lnTo>
                  <a:lnTo>
                    <a:pt x="13929" y="975"/>
                  </a:lnTo>
                  <a:lnTo>
                    <a:pt x="13934" y="969"/>
                  </a:lnTo>
                  <a:lnTo>
                    <a:pt x="13938" y="960"/>
                  </a:lnTo>
                  <a:lnTo>
                    <a:pt x="13942" y="950"/>
                  </a:lnTo>
                  <a:lnTo>
                    <a:pt x="13946" y="937"/>
                  </a:lnTo>
                  <a:lnTo>
                    <a:pt x="13950" y="922"/>
                  </a:lnTo>
                  <a:lnTo>
                    <a:pt x="13958" y="892"/>
                  </a:lnTo>
                  <a:lnTo>
                    <a:pt x="13962" y="877"/>
                  </a:lnTo>
                  <a:lnTo>
                    <a:pt x="13967" y="863"/>
                  </a:lnTo>
                  <a:lnTo>
                    <a:pt x="13971" y="852"/>
                  </a:lnTo>
                  <a:lnTo>
                    <a:pt x="13975" y="844"/>
                  </a:lnTo>
                  <a:lnTo>
                    <a:pt x="13979" y="838"/>
                  </a:lnTo>
                  <a:lnTo>
                    <a:pt x="13983" y="837"/>
                  </a:lnTo>
                  <a:lnTo>
                    <a:pt x="13987" y="839"/>
                  </a:lnTo>
                  <a:lnTo>
                    <a:pt x="13991" y="844"/>
                  </a:lnTo>
                  <a:lnTo>
                    <a:pt x="13995" y="852"/>
                  </a:lnTo>
                  <a:lnTo>
                    <a:pt x="14000" y="863"/>
                  </a:lnTo>
                  <a:lnTo>
                    <a:pt x="14004" y="875"/>
                  </a:lnTo>
                  <a:lnTo>
                    <a:pt x="14008" y="886"/>
                  </a:lnTo>
                  <a:lnTo>
                    <a:pt x="14012" y="897"/>
                  </a:lnTo>
                  <a:lnTo>
                    <a:pt x="14020" y="914"/>
                  </a:lnTo>
                  <a:lnTo>
                    <a:pt x="14024" y="918"/>
                  </a:lnTo>
                  <a:lnTo>
                    <a:pt x="14028" y="919"/>
                  </a:lnTo>
                  <a:lnTo>
                    <a:pt x="14033" y="916"/>
                  </a:lnTo>
                  <a:lnTo>
                    <a:pt x="14037" y="911"/>
                  </a:lnTo>
                  <a:lnTo>
                    <a:pt x="14041" y="903"/>
                  </a:lnTo>
                  <a:lnTo>
                    <a:pt x="14045" y="894"/>
                  </a:lnTo>
                  <a:lnTo>
                    <a:pt x="14049" y="884"/>
                  </a:lnTo>
                  <a:lnTo>
                    <a:pt x="14053" y="874"/>
                  </a:lnTo>
                  <a:lnTo>
                    <a:pt x="14057" y="864"/>
                  </a:lnTo>
                  <a:lnTo>
                    <a:pt x="14061" y="856"/>
                  </a:lnTo>
                  <a:lnTo>
                    <a:pt x="14066" y="849"/>
                  </a:lnTo>
                  <a:lnTo>
                    <a:pt x="14070" y="845"/>
                  </a:lnTo>
                  <a:lnTo>
                    <a:pt x="14074" y="843"/>
                  </a:lnTo>
                  <a:lnTo>
                    <a:pt x="14082" y="847"/>
                  </a:lnTo>
                  <a:lnTo>
                    <a:pt x="14086" y="853"/>
                  </a:lnTo>
                  <a:lnTo>
                    <a:pt x="14090" y="861"/>
                  </a:lnTo>
                  <a:lnTo>
                    <a:pt x="14094" y="872"/>
                  </a:lnTo>
                  <a:lnTo>
                    <a:pt x="14099" y="885"/>
                  </a:lnTo>
                  <a:lnTo>
                    <a:pt x="14103" y="899"/>
                  </a:lnTo>
                  <a:lnTo>
                    <a:pt x="14107" y="915"/>
                  </a:lnTo>
                  <a:lnTo>
                    <a:pt x="14111" y="931"/>
                  </a:lnTo>
                  <a:lnTo>
                    <a:pt x="14115" y="948"/>
                  </a:lnTo>
                  <a:lnTo>
                    <a:pt x="14119" y="964"/>
                  </a:lnTo>
                  <a:lnTo>
                    <a:pt x="14123" y="979"/>
                  </a:lnTo>
                  <a:lnTo>
                    <a:pt x="14127" y="993"/>
                  </a:lnTo>
                  <a:lnTo>
                    <a:pt x="14132" y="1003"/>
                  </a:lnTo>
                  <a:lnTo>
                    <a:pt x="14136" y="1011"/>
                  </a:lnTo>
                  <a:lnTo>
                    <a:pt x="14140" y="1014"/>
                  </a:lnTo>
                  <a:lnTo>
                    <a:pt x="14144" y="1013"/>
                  </a:lnTo>
                  <a:lnTo>
                    <a:pt x="14152" y="999"/>
                  </a:lnTo>
                  <a:lnTo>
                    <a:pt x="14156" y="986"/>
                  </a:lnTo>
                  <a:lnTo>
                    <a:pt x="14160" y="970"/>
                  </a:lnTo>
                  <a:lnTo>
                    <a:pt x="14165" y="952"/>
                  </a:lnTo>
                  <a:lnTo>
                    <a:pt x="14169" y="933"/>
                  </a:lnTo>
                  <a:lnTo>
                    <a:pt x="14173" y="915"/>
                  </a:lnTo>
                  <a:lnTo>
                    <a:pt x="14177" y="898"/>
                  </a:lnTo>
                  <a:lnTo>
                    <a:pt x="14181" y="883"/>
                  </a:lnTo>
                  <a:lnTo>
                    <a:pt x="14185" y="873"/>
                  </a:lnTo>
                  <a:lnTo>
                    <a:pt x="14189" y="868"/>
                  </a:lnTo>
                  <a:lnTo>
                    <a:pt x="14193" y="869"/>
                  </a:lnTo>
                  <a:lnTo>
                    <a:pt x="14198" y="876"/>
                  </a:lnTo>
                  <a:lnTo>
                    <a:pt x="14202" y="890"/>
                  </a:lnTo>
                  <a:lnTo>
                    <a:pt x="14206" y="910"/>
                  </a:lnTo>
                  <a:lnTo>
                    <a:pt x="14214" y="965"/>
                  </a:lnTo>
                  <a:lnTo>
                    <a:pt x="14218" y="996"/>
                  </a:lnTo>
                  <a:lnTo>
                    <a:pt x="14222" y="1028"/>
                  </a:lnTo>
                  <a:lnTo>
                    <a:pt x="14226" y="1058"/>
                  </a:lnTo>
                  <a:lnTo>
                    <a:pt x="14231" y="1083"/>
                  </a:lnTo>
                  <a:lnTo>
                    <a:pt x="14235" y="1101"/>
                  </a:lnTo>
                  <a:lnTo>
                    <a:pt x="14239" y="1109"/>
                  </a:lnTo>
                  <a:lnTo>
                    <a:pt x="14243" y="1105"/>
                  </a:lnTo>
                  <a:lnTo>
                    <a:pt x="14247" y="1088"/>
                  </a:lnTo>
                  <a:lnTo>
                    <a:pt x="14251" y="1056"/>
                  </a:lnTo>
                  <a:lnTo>
                    <a:pt x="14255" y="1010"/>
                  </a:lnTo>
                  <a:lnTo>
                    <a:pt x="14259" y="949"/>
                  </a:lnTo>
                  <a:lnTo>
                    <a:pt x="14264" y="875"/>
                  </a:lnTo>
                  <a:lnTo>
                    <a:pt x="14268" y="790"/>
                  </a:lnTo>
                  <a:lnTo>
                    <a:pt x="14276" y="598"/>
                  </a:lnTo>
                  <a:lnTo>
                    <a:pt x="14280" y="498"/>
                  </a:lnTo>
                  <a:lnTo>
                    <a:pt x="14284" y="402"/>
                  </a:lnTo>
                  <a:lnTo>
                    <a:pt x="14288" y="312"/>
                  </a:lnTo>
                  <a:lnTo>
                    <a:pt x="14292" y="233"/>
                  </a:lnTo>
                  <a:lnTo>
                    <a:pt x="14297" y="168"/>
                  </a:lnTo>
                  <a:lnTo>
                    <a:pt x="14301" y="120"/>
                  </a:lnTo>
                  <a:lnTo>
                    <a:pt x="14305" y="90"/>
                  </a:lnTo>
                  <a:lnTo>
                    <a:pt x="14309" y="80"/>
                  </a:lnTo>
                  <a:lnTo>
                    <a:pt x="14313" y="91"/>
                  </a:lnTo>
                  <a:lnTo>
                    <a:pt x="14317" y="121"/>
                  </a:lnTo>
                  <a:lnTo>
                    <a:pt x="14321" y="169"/>
                  </a:lnTo>
                  <a:lnTo>
                    <a:pt x="14325" y="232"/>
                  </a:lnTo>
                  <a:lnTo>
                    <a:pt x="14330" y="309"/>
                  </a:lnTo>
                  <a:lnTo>
                    <a:pt x="14334" y="394"/>
                  </a:lnTo>
                  <a:lnTo>
                    <a:pt x="14338" y="486"/>
                  </a:lnTo>
                  <a:lnTo>
                    <a:pt x="14346" y="674"/>
                  </a:lnTo>
                  <a:lnTo>
                    <a:pt x="14350" y="765"/>
                  </a:lnTo>
                  <a:lnTo>
                    <a:pt x="14354" y="849"/>
                  </a:lnTo>
                  <a:lnTo>
                    <a:pt x="14359" y="924"/>
                  </a:lnTo>
                  <a:lnTo>
                    <a:pt x="14363" y="990"/>
                  </a:lnTo>
                  <a:lnTo>
                    <a:pt x="14367" y="1044"/>
                  </a:lnTo>
                  <a:lnTo>
                    <a:pt x="14371" y="1086"/>
                  </a:lnTo>
                  <a:lnTo>
                    <a:pt x="14375" y="1117"/>
                  </a:lnTo>
                  <a:lnTo>
                    <a:pt x="14379" y="1138"/>
                  </a:lnTo>
                  <a:lnTo>
                    <a:pt x="14383" y="1148"/>
                  </a:lnTo>
                  <a:lnTo>
                    <a:pt x="14387" y="1150"/>
                  </a:lnTo>
                  <a:lnTo>
                    <a:pt x="14392" y="1145"/>
                  </a:lnTo>
                  <a:lnTo>
                    <a:pt x="14396" y="1134"/>
                  </a:lnTo>
                  <a:lnTo>
                    <a:pt x="14400" y="1119"/>
                  </a:lnTo>
                  <a:lnTo>
                    <a:pt x="14408" y="1085"/>
                  </a:lnTo>
                  <a:lnTo>
                    <a:pt x="14412" y="1068"/>
                  </a:lnTo>
                  <a:lnTo>
                    <a:pt x="14416" y="1052"/>
                  </a:lnTo>
                  <a:lnTo>
                    <a:pt x="14420" y="1038"/>
                  </a:lnTo>
                  <a:lnTo>
                    <a:pt x="14425" y="1026"/>
                  </a:lnTo>
                  <a:lnTo>
                    <a:pt x="14429" y="1016"/>
                  </a:lnTo>
                  <a:lnTo>
                    <a:pt x="14433" y="1009"/>
                  </a:lnTo>
                  <a:lnTo>
                    <a:pt x="14437" y="1004"/>
                  </a:lnTo>
                  <a:lnTo>
                    <a:pt x="14441" y="1000"/>
                  </a:lnTo>
                  <a:lnTo>
                    <a:pt x="14445" y="998"/>
                  </a:lnTo>
                  <a:lnTo>
                    <a:pt x="14449" y="996"/>
                  </a:lnTo>
                  <a:lnTo>
                    <a:pt x="14453" y="995"/>
                  </a:lnTo>
                  <a:lnTo>
                    <a:pt x="14458" y="994"/>
                  </a:lnTo>
                  <a:lnTo>
                    <a:pt x="14462" y="994"/>
                  </a:lnTo>
                  <a:lnTo>
                    <a:pt x="14466" y="994"/>
                  </a:lnTo>
                  <a:lnTo>
                    <a:pt x="14470" y="994"/>
                  </a:lnTo>
                  <a:lnTo>
                    <a:pt x="14474" y="995"/>
                  </a:lnTo>
                  <a:lnTo>
                    <a:pt x="14478" y="995"/>
                  </a:lnTo>
                  <a:lnTo>
                    <a:pt x="14482" y="995"/>
                  </a:lnTo>
                  <a:lnTo>
                    <a:pt x="14486" y="995"/>
                  </a:lnTo>
                  <a:lnTo>
                    <a:pt x="14491" y="994"/>
                  </a:lnTo>
                  <a:lnTo>
                    <a:pt x="14495" y="993"/>
                  </a:lnTo>
                  <a:lnTo>
                    <a:pt x="14499" y="991"/>
                  </a:lnTo>
                  <a:lnTo>
                    <a:pt x="14503" y="989"/>
                  </a:lnTo>
                  <a:lnTo>
                    <a:pt x="14507" y="986"/>
                  </a:lnTo>
                  <a:lnTo>
                    <a:pt x="14511" y="983"/>
                  </a:lnTo>
                  <a:lnTo>
                    <a:pt x="14515" y="980"/>
                  </a:lnTo>
                  <a:lnTo>
                    <a:pt x="14520" y="978"/>
                  </a:lnTo>
                  <a:lnTo>
                    <a:pt x="14524" y="977"/>
                  </a:lnTo>
                  <a:lnTo>
                    <a:pt x="14532" y="981"/>
                  </a:lnTo>
                  <a:lnTo>
                    <a:pt x="14536" y="986"/>
                  </a:lnTo>
                  <a:lnTo>
                    <a:pt x="14540" y="993"/>
                  </a:lnTo>
                  <a:lnTo>
                    <a:pt x="14544" y="1002"/>
                  </a:lnTo>
                  <a:lnTo>
                    <a:pt x="14548" y="1012"/>
                  </a:lnTo>
                  <a:lnTo>
                    <a:pt x="14553" y="1024"/>
                  </a:lnTo>
                  <a:lnTo>
                    <a:pt x="14557" y="1036"/>
                  </a:lnTo>
                  <a:lnTo>
                    <a:pt x="14561" y="1047"/>
                  </a:lnTo>
                  <a:lnTo>
                    <a:pt x="14565" y="1057"/>
                  </a:lnTo>
                  <a:lnTo>
                    <a:pt x="14569" y="1065"/>
                  </a:lnTo>
                  <a:lnTo>
                    <a:pt x="14573" y="1070"/>
                  </a:lnTo>
                  <a:lnTo>
                    <a:pt x="14577" y="1072"/>
                  </a:lnTo>
                  <a:lnTo>
                    <a:pt x="14581" y="1071"/>
                  </a:lnTo>
                  <a:lnTo>
                    <a:pt x="14586" y="1067"/>
                  </a:lnTo>
                  <a:lnTo>
                    <a:pt x="14590" y="1060"/>
                  </a:lnTo>
                  <a:lnTo>
                    <a:pt x="14594" y="1051"/>
                  </a:lnTo>
                  <a:lnTo>
                    <a:pt x="14602" y="1030"/>
                  </a:lnTo>
                  <a:lnTo>
                    <a:pt x="14606" y="1021"/>
                  </a:lnTo>
                  <a:lnTo>
                    <a:pt x="14610" y="1012"/>
                  </a:lnTo>
                  <a:lnTo>
                    <a:pt x="14614" y="1005"/>
                  </a:lnTo>
                  <a:lnTo>
                    <a:pt x="14619" y="1001"/>
                  </a:lnTo>
                  <a:lnTo>
                    <a:pt x="14623" y="1000"/>
                  </a:lnTo>
                  <a:lnTo>
                    <a:pt x="14627" y="1001"/>
                  </a:lnTo>
                  <a:lnTo>
                    <a:pt x="14631" y="1004"/>
                  </a:lnTo>
                  <a:lnTo>
                    <a:pt x="14635" y="1010"/>
                  </a:lnTo>
                  <a:lnTo>
                    <a:pt x="14639" y="1019"/>
                  </a:lnTo>
                  <a:lnTo>
                    <a:pt x="14643" y="1029"/>
                  </a:lnTo>
                  <a:lnTo>
                    <a:pt x="14647" y="1041"/>
                  </a:lnTo>
                  <a:lnTo>
                    <a:pt x="14652" y="1053"/>
                  </a:lnTo>
                  <a:lnTo>
                    <a:pt x="14656" y="1066"/>
                  </a:lnTo>
                  <a:lnTo>
                    <a:pt x="14664" y="1093"/>
                  </a:lnTo>
                  <a:lnTo>
                    <a:pt x="14668" y="1105"/>
                  </a:lnTo>
                  <a:lnTo>
                    <a:pt x="14672" y="1116"/>
                  </a:lnTo>
                  <a:lnTo>
                    <a:pt x="14676" y="1124"/>
                  </a:lnTo>
                  <a:lnTo>
                    <a:pt x="14681" y="1130"/>
                  </a:lnTo>
                  <a:lnTo>
                    <a:pt x="14685" y="1132"/>
                  </a:lnTo>
                  <a:lnTo>
                    <a:pt x="14689" y="1131"/>
                  </a:lnTo>
                  <a:lnTo>
                    <a:pt x="14693" y="1125"/>
                  </a:lnTo>
                  <a:lnTo>
                    <a:pt x="14697" y="1115"/>
                  </a:lnTo>
                  <a:lnTo>
                    <a:pt x="14701" y="1101"/>
                  </a:lnTo>
                  <a:lnTo>
                    <a:pt x="14705" y="1084"/>
                  </a:lnTo>
                  <a:lnTo>
                    <a:pt x="14709" y="1063"/>
                  </a:lnTo>
                  <a:lnTo>
                    <a:pt x="14714" y="1042"/>
                  </a:lnTo>
                  <a:lnTo>
                    <a:pt x="14718" y="1020"/>
                  </a:lnTo>
                  <a:lnTo>
                    <a:pt x="14726" y="979"/>
                  </a:lnTo>
                  <a:lnTo>
                    <a:pt x="14730" y="963"/>
                  </a:lnTo>
                  <a:lnTo>
                    <a:pt x="14734" y="951"/>
                  </a:lnTo>
                  <a:lnTo>
                    <a:pt x="14738" y="944"/>
                  </a:lnTo>
                  <a:lnTo>
                    <a:pt x="14742" y="941"/>
                  </a:lnTo>
                  <a:lnTo>
                    <a:pt x="14747" y="944"/>
                  </a:lnTo>
                  <a:lnTo>
                    <a:pt x="14751" y="951"/>
                  </a:lnTo>
                  <a:lnTo>
                    <a:pt x="14755" y="961"/>
                  </a:lnTo>
                  <a:lnTo>
                    <a:pt x="14759" y="974"/>
                  </a:lnTo>
                  <a:lnTo>
                    <a:pt x="14763" y="987"/>
                  </a:lnTo>
                  <a:lnTo>
                    <a:pt x="14767" y="1000"/>
                  </a:lnTo>
                  <a:lnTo>
                    <a:pt x="14771" y="1011"/>
                  </a:lnTo>
                  <a:lnTo>
                    <a:pt x="14775" y="1019"/>
                  </a:lnTo>
                  <a:lnTo>
                    <a:pt x="14780" y="1024"/>
                  </a:lnTo>
                  <a:lnTo>
                    <a:pt x="14784" y="1025"/>
                  </a:lnTo>
                  <a:lnTo>
                    <a:pt x="14788" y="1022"/>
                  </a:lnTo>
                  <a:lnTo>
                    <a:pt x="14796" y="1005"/>
                  </a:lnTo>
                  <a:lnTo>
                    <a:pt x="14800" y="994"/>
                  </a:lnTo>
                  <a:lnTo>
                    <a:pt x="14804" y="982"/>
                  </a:lnTo>
                  <a:lnTo>
                    <a:pt x="14808" y="970"/>
                  </a:lnTo>
                  <a:lnTo>
                    <a:pt x="14813" y="960"/>
                  </a:lnTo>
                  <a:lnTo>
                    <a:pt x="14817" y="952"/>
                  </a:lnTo>
                  <a:lnTo>
                    <a:pt x="14821" y="948"/>
                  </a:lnTo>
                  <a:lnTo>
                    <a:pt x="14825" y="947"/>
                  </a:lnTo>
                  <a:lnTo>
                    <a:pt x="14829" y="951"/>
                  </a:lnTo>
                  <a:lnTo>
                    <a:pt x="14833" y="959"/>
                  </a:lnTo>
                  <a:lnTo>
                    <a:pt x="14837" y="970"/>
                  </a:lnTo>
                  <a:lnTo>
                    <a:pt x="14841" y="983"/>
                  </a:lnTo>
                  <a:lnTo>
                    <a:pt x="14846" y="997"/>
                  </a:lnTo>
                  <a:lnTo>
                    <a:pt x="14850" y="1011"/>
                  </a:lnTo>
                  <a:lnTo>
                    <a:pt x="14858" y="1034"/>
                  </a:lnTo>
                  <a:lnTo>
                    <a:pt x="14862" y="1041"/>
                  </a:lnTo>
                  <a:lnTo>
                    <a:pt x="14866" y="1045"/>
                  </a:lnTo>
                  <a:lnTo>
                    <a:pt x="14870" y="1044"/>
                  </a:lnTo>
                  <a:lnTo>
                    <a:pt x="14875" y="1039"/>
                  </a:lnTo>
                  <a:lnTo>
                    <a:pt x="14879" y="1031"/>
                  </a:lnTo>
                  <a:lnTo>
                    <a:pt x="14883" y="1019"/>
                  </a:lnTo>
                  <a:lnTo>
                    <a:pt x="14887" y="1005"/>
                  </a:lnTo>
                  <a:lnTo>
                    <a:pt x="14891" y="990"/>
                  </a:lnTo>
                  <a:lnTo>
                    <a:pt x="14895" y="974"/>
                  </a:lnTo>
                  <a:lnTo>
                    <a:pt x="14899" y="959"/>
                  </a:lnTo>
                  <a:lnTo>
                    <a:pt x="14903" y="944"/>
                  </a:lnTo>
                  <a:lnTo>
                    <a:pt x="14908" y="931"/>
                  </a:lnTo>
                  <a:lnTo>
                    <a:pt x="14912" y="921"/>
                  </a:lnTo>
                  <a:lnTo>
                    <a:pt x="14920" y="906"/>
                  </a:lnTo>
                  <a:lnTo>
                    <a:pt x="14924" y="902"/>
                  </a:lnTo>
                  <a:lnTo>
                    <a:pt x="14928" y="900"/>
                  </a:lnTo>
                  <a:lnTo>
                    <a:pt x="14932" y="899"/>
                  </a:lnTo>
                  <a:lnTo>
                    <a:pt x="14936" y="899"/>
                  </a:lnTo>
                  <a:lnTo>
                    <a:pt x="14941" y="900"/>
                  </a:lnTo>
                  <a:lnTo>
                    <a:pt x="14945" y="902"/>
                  </a:lnTo>
                  <a:lnTo>
                    <a:pt x="14949" y="902"/>
                  </a:lnTo>
                  <a:lnTo>
                    <a:pt x="14953" y="903"/>
                  </a:lnTo>
                  <a:lnTo>
                    <a:pt x="14957" y="903"/>
                  </a:lnTo>
                  <a:lnTo>
                    <a:pt x="14961" y="902"/>
                  </a:lnTo>
                  <a:lnTo>
                    <a:pt x="14965" y="901"/>
                  </a:lnTo>
                  <a:lnTo>
                    <a:pt x="14969" y="898"/>
                  </a:lnTo>
                  <a:lnTo>
                    <a:pt x="14974" y="896"/>
                  </a:lnTo>
                  <a:lnTo>
                    <a:pt x="14982" y="888"/>
                  </a:lnTo>
                  <a:lnTo>
                    <a:pt x="14986" y="884"/>
                  </a:lnTo>
                  <a:lnTo>
                    <a:pt x="14990" y="879"/>
                  </a:lnTo>
                  <a:lnTo>
                    <a:pt x="14994" y="873"/>
                  </a:lnTo>
                  <a:lnTo>
                    <a:pt x="14998" y="867"/>
                  </a:lnTo>
                  <a:lnTo>
                    <a:pt x="15002" y="861"/>
                  </a:lnTo>
                  <a:lnTo>
                    <a:pt x="15007" y="855"/>
                  </a:lnTo>
                  <a:lnTo>
                    <a:pt x="15011" y="850"/>
                  </a:lnTo>
                  <a:lnTo>
                    <a:pt x="15015" y="845"/>
                  </a:lnTo>
                  <a:lnTo>
                    <a:pt x="15019" y="842"/>
                  </a:lnTo>
                  <a:lnTo>
                    <a:pt x="15023" y="840"/>
                  </a:lnTo>
                  <a:lnTo>
                    <a:pt x="15027" y="840"/>
                  </a:lnTo>
                  <a:lnTo>
                    <a:pt x="15031" y="842"/>
                  </a:lnTo>
                  <a:lnTo>
                    <a:pt x="15036" y="846"/>
                  </a:lnTo>
                  <a:lnTo>
                    <a:pt x="15040" y="851"/>
                  </a:lnTo>
                  <a:lnTo>
                    <a:pt x="15044" y="857"/>
                  </a:lnTo>
                  <a:lnTo>
                    <a:pt x="15052" y="872"/>
                  </a:lnTo>
                  <a:lnTo>
                    <a:pt x="15056" y="879"/>
                  </a:lnTo>
                  <a:lnTo>
                    <a:pt x="15060" y="885"/>
                  </a:lnTo>
                  <a:lnTo>
                    <a:pt x="15064" y="891"/>
                  </a:lnTo>
                  <a:lnTo>
                    <a:pt x="15069" y="895"/>
                  </a:lnTo>
                  <a:lnTo>
                    <a:pt x="15073" y="897"/>
                  </a:lnTo>
                  <a:lnTo>
                    <a:pt x="15077" y="898"/>
                  </a:lnTo>
                  <a:lnTo>
                    <a:pt x="15081" y="896"/>
                  </a:lnTo>
                  <a:lnTo>
                    <a:pt x="15085" y="892"/>
                  </a:lnTo>
                  <a:lnTo>
                    <a:pt x="15089" y="886"/>
                  </a:lnTo>
                  <a:lnTo>
                    <a:pt x="15093" y="878"/>
                  </a:lnTo>
                  <a:lnTo>
                    <a:pt x="15097" y="870"/>
                  </a:lnTo>
                  <a:lnTo>
                    <a:pt x="15102" y="860"/>
                  </a:lnTo>
                  <a:lnTo>
                    <a:pt x="15106" y="851"/>
                  </a:lnTo>
                  <a:lnTo>
                    <a:pt x="15114" y="835"/>
                  </a:lnTo>
                  <a:lnTo>
                    <a:pt x="15118" y="829"/>
                  </a:lnTo>
                  <a:lnTo>
                    <a:pt x="15122" y="825"/>
                  </a:lnTo>
                  <a:lnTo>
                    <a:pt x="15126" y="823"/>
                  </a:lnTo>
                  <a:lnTo>
                    <a:pt x="15130" y="823"/>
                  </a:lnTo>
                  <a:lnTo>
                    <a:pt x="15135" y="825"/>
                  </a:lnTo>
                  <a:lnTo>
                    <a:pt x="15139" y="828"/>
                  </a:lnTo>
                  <a:lnTo>
                    <a:pt x="15143" y="831"/>
                  </a:lnTo>
                  <a:lnTo>
                    <a:pt x="15147" y="835"/>
                  </a:lnTo>
                  <a:lnTo>
                    <a:pt x="15151" y="837"/>
                  </a:lnTo>
                  <a:lnTo>
                    <a:pt x="15155" y="838"/>
                  </a:lnTo>
                  <a:lnTo>
                    <a:pt x="15159" y="836"/>
                  </a:lnTo>
                  <a:lnTo>
                    <a:pt x="15163" y="831"/>
                  </a:lnTo>
                  <a:lnTo>
                    <a:pt x="15168" y="825"/>
                  </a:lnTo>
                  <a:lnTo>
                    <a:pt x="15176" y="807"/>
                  </a:lnTo>
                  <a:lnTo>
                    <a:pt x="15180" y="798"/>
                  </a:lnTo>
                  <a:lnTo>
                    <a:pt x="15184" y="791"/>
                  </a:lnTo>
                  <a:lnTo>
                    <a:pt x="15188" y="788"/>
                  </a:lnTo>
                  <a:lnTo>
                    <a:pt x="15192" y="790"/>
                  </a:lnTo>
                  <a:lnTo>
                    <a:pt x="15197" y="799"/>
                  </a:lnTo>
                  <a:lnTo>
                    <a:pt x="15201" y="815"/>
                  </a:lnTo>
                  <a:lnTo>
                    <a:pt x="15205" y="840"/>
                  </a:lnTo>
                  <a:lnTo>
                    <a:pt x="15209" y="872"/>
                  </a:lnTo>
                  <a:lnTo>
                    <a:pt x="15213" y="913"/>
                  </a:lnTo>
                  <a:lnTo>
                    <a:pt x="15217" y="961"/>
                  </a:lnTo>
                  <a:lnTo>
                    <a:pt x="15221" y="1015"/>
                  </a:lnTo>
                  <a:lnTo>
                    <a:pt x="15225" y="1074"/>
                  </a:lnTo>
                  <a:lnTo>
                    <a:pt x="15230" y="1135"/>
                  </a:lnTo>
                  <a:lnTo>
                    <a:pt x="15234" y="1197"/>
                  </a:lnTo>
                  <a:lnTo>
                    <a:pt x="15238" y="1258"/>
                  </a:lnTo>
                  <a:lnTo>
                    <a:pt x="15246" y="1370"/>
                  </a:lnTo>
                  <a:lnTo>
                    <a:pt x="15250" y="1418"/>
                  </a:lnTo>
                  <a:lnTo>
                    <a:pt x="15254" y="1458"/>
                  </a:lnTo>
                  <a:lnTo>
                    <a:pt x="15258" y="1489"/>
                  </a:lnTo>
                  <a:lnTo>
                    <a:pt x="15263" y="1511"/>
                  </a:lnTo>
                  <a:lnTo>
                    <a:pt x="15267" y="1523"/>
                  </a:lnTo>
                  <a:lnTo>
                    <a:pt x="15271" y="1524"/>
                  </a:lnTo>
                  <a:lnTo>
                    <a:pt x="15275" y="1516"/>
                  </a:lnTo>
                  <a:lnTo>
                    <a:pt x="15279" y="1497"/>
                  </a:lnTo>
                  <a:lnTo>
                    <a:pt x="15283" y="1469"/>
                  </a:lnTo>
                  <a:lnTo>
                    <a:pt x="15287" y="1433"/>
                  </a:lnTo>
                  <a:lnTo>
                    <a:pt x="15291" y="1389"/>
                  </a:lnTo>
                  <a:lnTo>
                    <a:pt x="15296" y="1338"/>
                  </a:lnTo>
                  <a:lnTo>
                    <a:pt x="15300" y="1282"/>
                  </a:lnTo>
                  <a:lnTo>
                    <a:pt x="15308" y="1160"/>
                  </a:lnTo>
                  <a:lnTo>
                    <a:pt x="15312" y="1096"/>
                  </a:lnTo>
                  <a:lnTo>
                    <a:pt x="15316" y="1032"/>
                  </a:lnTo>
                  <a:lnTo>
                    <a:pt x="15320" y="970"/>
                  </a:lnTo>
                  <a:lnTo>
                    <a:pt x="15324" y="911"/>
                  </a:lnTo>
                  <a:lnTo>
                    <a:pt x="15329" y="856"/>
                  </a:lnTo>
                  <a:lnTo>
                    <a:pt x="15333" y="806"/>
                  </a:lnTo>
                  <a:lnTo>
                    <a:pt x="15337" y="761"/>
                  </a:lnTo>
                  <a:lnTo>
                    <a:pt x="15341" y="723"/>
                  </a:lnTo>
                  <a:lnTo>
                    <a:pt x="15345" y="691"/>
                  </a:lnTo>
                  <a:lnTo>
                    <a:pt x="15349" y="666"/>
                  </a:lnTo>
                  <a:lnTo>
                    <a:pt x="15353" y="648"/>
                  </a:lnTo>
                  <a:lnTo>
                    <a:pt x="15357" y="637"/>
                  </a:lnTo>
                  <a:lnTo>
                    <a:pt x="15362" y="631"/>
                  </a:lnTo>
                  <a:lnTo>
                    <a:pt x="15370" y="639"/>
                  </a:lnTo>
                  <a:lnTo>
                    <a:pt x="15374" y="650"/>
                  </a:lnTo>
                  <a:lnTo>
                    <a:pt x="15378" y="666"/>
                  </a:lnTo>
                  <a:lnTo>
                    <a:pt x="15382" y="686"/>
                  </a:lnTo>
                  <a:lnTo>
                    <a:pt x="15386" y="710"/>
                  </a:lnTo>
                  <a:lnTo>
                    <a:pt x="15391" y="734"/>
                  </a:lnTo>
                  <a:lnTo>
                    <a:pt x="15395" y="760"/>
                  </a:lnTo>
                  <a:lnTo>
                    <a:pt x="15399" y="787"/>
                  </a:lnTo>
                  <a:lnTo>
                    <a:pt x="15403" y="814"/>
                  </a:lnTo>
                  <a:lnTo>
                    <a:pt x="15407" y="840"/>
                  </a:lnTo>
                  <a:lnTo>
                    <a:pt x="15411" y="865"/>
                  </a:lnTo>
                  <a:lnTo>
                    <a:pt x="15415" y="888"/>
                  </a:lnTo>
                  <a:lnTo>
                    <a:pt x="15419" y="910"/>
                  </a:lnTo>
                  <a:lnTo>
                    <a:pt x="15424" y="929"/>
                  </a:lnTo>
                  <a:lnTo>
                    <a:pt x="15428" y="946"/>
                  </a:lnTo>
                  <a:lnTo>
                    <a:pt x="15432" y="961"/>
                  </a:lnTo>
                  <a:lnTo>
                    <a:pt x="15440" y="982"/>
                  </a:lnTo>
                  <a:lnTo>
                    <a:pt x="15444" y="988"/>
                  </a:lnTo>
                  <a:lnTo>
                    <a:pt x="15448" y="991"/>
                  </a:lnTo>
                  <a:lnTo>
                    <a:pt x="15452" y="992"/>
                  </a:lnTo>
                  <a:lnTo>
                    <a:pt x="15457" y="990"/>
                  </a:lnTo>
                  <a:lnTo>
                    <a:pt x="15461" y="987"/>
                  </a:lnTo>
                  <a:lnTo>
                    <a:pt x="15465" y="983"/>
                  </a:lnTo>
                  <a:lnTo>
                    <a:pt x="15469" y="978"/>
                  </a:lnTo>
                  <a:lnTo>
                    <a:pt x="15473" y="973"/>
                  </a:lnTo>
                  <a:lnTo>
                    <a:pt x="15477" y="968"/>
                  </a:lnTo>
                  <a:lnTo>
                    <a:pt x="15481" y="964"/>
                  </a:lnTo>
                  <a:lnTo>
                    <a:pt x="15485" y="961"/>
                  </a:lnTo>
                  <a:lnTo>
                    <a:pt x="15490" y="959"/>
                  </a:lnTo>
                  <a:lnTo>
                    <a:pt x="15494" y="957"/>
                  </a:lnTo>
                  <a:lnTo>
                    <a:pt x="15498" y="957"/>
                  </a:lnTo>
                  <a:lnTo>
                    <a:pt x="15502" y="957"/>
                  </a:lnTo>
                  <a:lnTo>
                    <a:pt x="15506" y="958"/>
                  </a:lnTo>
                  <a:lnTo>
                    <a:pt x="15510" y="959"/>
                  </a:lnTo>
                  <a:lnTo>
                    <a:pt x="15514" y="961"/>
                  </a:lnTo>
                  <a:lnTo>
                    <a:pt x="15518" y="963"/>
                  </a:lnTo>
                  <a:lnTo>
                    <a:pt x="15523" y="966"/>
                  </a:lnTo>
                  <a:lnTo>
                    <a:pt x="15527" y="969"/>
                  </a:lnTo>
                  <a:lnTo>
                    <a:pt x="15531" y="973"/>
                  </a:lnTo>
                  <a:lnTo>
                    <a:pt x="15535" y="978"/>
                  </a:lnTo>
                  <a:lnTo>
                    <a:pt x="15539" y="982"/>
                  </a:lnTo>
                  <a:lnTo>
                    <a:pt x="15543" y="987"/>
                  </a:lnTo>
                  <a:lnTo>
                    <a:pt x="15547" y="992"/>
                  </a:lnTo>
                  <a:lnTo>
                    <a:pt x="15552" y="995"/>
                  </a:lnTo>
                  <a:lnTo>
                    <a:pt x="15556" y="998"/>
                  </a:lnTo>
                  <a:lnTo>
                    <a:pt x="15560" y="1000"/>
                  </a:lnTo>
                  <a:lnTo>
                    <a:pt x="15564" y="999"/>
                  </a:lnTo>
                  <a:lnTo>
                    <a:pt x="15568" y="997"/>
                  </a:lnTo>
                  <a:lnTo>
                    <a:pt x="15572" y="993"/>
                  </a:lnTo>
                  <a:lnTo>
                    <a:pt x="15576" y="987"/>
                  </a:lnTo>
                  <a:lnTo>
                    <a:pt x="15580" y="980"/>
                  </a:lnTo>
                  <a:lnTo>
                    <a:pt x="15585" y="971"/>
                  </a:lnTo>
                  <a:lnTo>
                    <a:pt x="15589" y="962"/>
                  </a:lnTo>
                  <a:lnTo>
                    <a:pt x="15593" y="953"/>
                  </a:lnTo>
                  <a:lnTo>
                    <a:pt x="15597" y="944"/>
                  </a:lnTo>
                  <a:lnTo>
                    <a:pt x="15601" y="936"/>
                  </a:lnTo>
                  <a:lnTo>
                    <a:pt x="15605" y="930"/>
                  </a:lnTo>
                  <a:lnTo>
                    <a:pt x="15609" y="925"/>
                  </a:lnTo>
                  <a:lnTo>
                    <a:pt x="15613" y="922"/>
                  </a:lnTo>
                  <a:lnTo>
                    <a:pt x="15618" y="922"/>
                  </a:lnTo>
                  <a:lnTo>
                    <a:pt x="15626" y="925"/>
                  </a:lnTo>
                  <a:lnTo>
                    <a:pt x="15630" y="929"/>
                  </a:lnTo>
                  <a:lnTo>
                    <a:pt x="15634" y="934"/>
                  </a:lnTo>
                  <a:lnTo>
                    <a:pt x="15638" y="939"/>
                  </a:lnTo>
                  <a:lnTo>
                    <a:pt x="15642" y="944"/>
                  </a:lnTo>
                  <a:lnTo>
                    <a:pt x="15646" y="948"/>
                  </a:lnTo>
                  <a:lnTo>
                    <a:pt x="15651" y="952"/>
                  </a:lnTo>
                  <a:lnTo>
                    <a:pt x="15655" y="955"/>
                  </a:lnTo>
                  <a:lnTo>
                    <a:pt x="15659" y="957"/>
                  </a:lnTo>
                  <a:lnTo>
                    <a:pt x="15663" y="957"/>
                  </a:lnTo>
                  <a:lnTo>
                    <a:pt x="15667" y="956"/>
                  </a:lnTo>
                  <a:lnTo>
                    <a:pt x="15671" y="953"/>
                  </a:lnTo>
                  <a:lnTo>
                    <a:pt x="15675" y="948"/>
                  </a:lnTo>
                  <a:lnTo>
                    <a:pt x="15679" y="942"/>
                  </a:lnTo>
                  <a:lnTo>
                    <a:pt x="15684" y="936"/>
                  </a:lnTo>
                  <a:lnTo>
                    <a:pt x="15688" y="929"/>
                  </a:lnTo>
                  <a:lnTo>
                    <a:pt x="15696" y="916"/>
                  </a:lnTo>
                  <a:lnTo>
                    <a:pt x="15700" y="912"/>
                  </a:lnTo>
                  <a:lnTo>
                    <a:pt x="15704" y="909"/>
                  </a:lnTo>
                  <a:lnTo>
                    <a:pt x="15708" y="909"/>
                  </a:lnTo>
                  <a:lnTo>
                    <a:pt x="15713" y="912"/>
                  </a:lnTo>
                  <a:lnTo>
                    <a:pt x="15717" y="916"/>
                  </a:lnTo>
                  <a:lnTo>
                    <a:pt x="15721" y="922"/>
                  </a:lnTo>
                  <a:lnTo>
                    <a:pt x="15725" y="929"/>
                  </a:lnTo>
                  <a:lnTo>
                    <a:pt x="15729" y="937"/>
                  </a:lnTo>
                  <a:lnTo>
                    <a:pt x="15733" y="944"/>
                  </a:lnTo>
                  <a:lnTo>
                    <a:pt x="15737" y="950"/>
                  </a:lnTo>
                  <a:lnTo>
                    <a:pt x="15741" y="954"/>
                  </a:lnTo>
                  <a:lnTo>
                    <a:pt x="15746" y="955"/>
                  </a:lnTo>
                  <a:lnTo>
                    <a:pt x="15750" y="954"/>
                  </a:lnTo>
                  <a:lnTo>
                    <a:pt x="15758" y="943"/>
                  </a:lnTo>
                  <a:lnTo>
                    <a:pt x="15762" y="934"/>
                  </a:lnTo>
                  <a:lnTo>
                    <a:pt x="15766" y="922"/>
                  </a:lnTo>
                  <a:lnTo>
                    <a:pt x="15770" y="909"/>
                  </a:lnTo>
                  <a:lnTo>
                    <a:pt x="15774" y="895"/>
                  </a:lnTo>
                  <a:lnTo>
                    <a:pt x="15779" y="881"/>
                  </a:lnTo>
                  <a:lnTo>
                    <a:pt x="15783" y="868"/>
                  </a:lnTo>
                  <a:lnTo>
                    <a:pt x="15787" y="856"/>
                  </a:lnTo>
                  <a:lnTo>
                    <a:pt x="15791" y="845"/>
                  </a:lnTo>
                  <a:lnTo>
                    <a:pt x="15795" y="837"/>
                  </a:lnTo>
                  <a:lnTo>
                    <a:pt x="15799" y="832"/>
                  </a:lnTo>
                  <a:lnTo>
                    <a:pt x="15803" y="830"/>
                  </a:lnTo>
                  <a:lnTo>
                    <a:pt x="15807" y="831"/>
                  </a:lnTo>
                  <a:lnTo>
                    <a:pt x="15812" y="835"/>
                  </a:lnTo>
                  <a:lnTo>
                    <a:pt x="15820" y="849"/>
                  </a:lnTo>
                  <a:lnTo>
                    <a:pt x="15824" y="860"/>
                  </a:lnTo>
                  <a:lnTo>
                    <a:pt x="15828" y="871"/>
                  </a:lnTo>
                  <a:lnTo>
                    <a:pt x="15832" y="883"/>
                  </a:lnTo>
                  <a:lnTo>
                    <a:pt x="15836" y="896"/>
                  </a:lnTo>
                  <a:lnTo>
                    <a:pt x="15840" y="910"/>
                  </a:lnTo>
                  <a:lnTo>
                    <a:pt x="15845" y="923"/>
                  </a:lnTo>
                  <a:lnTo>
                    <a:pt x="15849" y="936"/>
                  </a:lnTo>
                  <a:lnTo>
                    <a:pt x="15853" y="948"/>
                  </a:lnTo>
                  <a:lnTo>
                    <a:pt x="15857" y="958"/>
                  </a:lnTo>
                  <a:lnTo>
                    <a:pt x="15861" y="967"/>
                  </a:lnTo>
                  <a:lnTo>
                    <a:pt x="15865" y="975"/>
                  </a:lnTo>
                  <a:lnTo>
                    <a:pt x="15869" y="980"/>
                  </a:lnTo>
                  <a:lnTo>
                    <a:pt x="15873" y="983"/>
                  </a:lnTo>
                  <a:lnTo>
                    <a:pt x="15878" y="983"/>
                  </a:lnTo>
                  <a:lnTo>
                    <a:pt x="15882" y="982"/>
                  </a:lnTo>
                  <a:lnTo>
                    <a:pt x="15890" y="974"/>
                  </a:lnTo>
                  <a:lnTo>
                    <a:pt x="15894" y="969"/>
                  </a:lnTo>
                  <a:lnTo>
                    <a:pt x="15898" y="963"/>
                  </a:lnTo>
                  <a:lnTo>
                    <a:pt x="15902" y="956"/>
                  </a:lnTo>
                  <a:lnTo>
                    <a:pt x="15907" y="950"/>
                  </a:lnTo>
                  <a:lnTo>
                    <a:pt x="15911" y="945"/>
                  </a:lnTo>
                  <a:lnTo>
                    <a:pt x="15915" y="940"/>
                  </a:lnTo>
                  <a:lnTo>
                    <a:pt x="15919" y="935"/>
                  </a:lnTo>
                  <a:lnTo>
                    <a:pt x="15923" y="932"/>
                  </a:lnTo>
                  <a:lnTo>
                    <a:pt x="15927" y="929"/>
                  </a:lnTo>
                  <a:lnTo>
                    <a:pt x="15931" y="927"/>
                  </a:lnTo>
                  <a:lnTo>
                    <a:pt x="15935" y="925"/>
                  </a:lnTo>
                  <a:lnTo>
                    <a:pt x="15940" y="924"/>
                  </a:lnTo>
                  <a:lnTo>
                    <a:pt x="15944" y="925"/>
                  </a:lnTo>
                  <a:lnTo>
                    <a:pt x="15952" y="930"/>
                  </a:lnTo>
                  <a:lnTo>
                    <a:pt x="15956" y="935"/>
                  </a:lnTo>
                  <a:lnTo>
                    <a:pt x="15960" y="943"/>
                  </a:lnTo>
                  <a:lnTo>
                    <a:pt x="15964" y="954"/>
                  </a:lnTo>
                  <a:lnTo>
                    <a:pt x="15968" y="968"/>
                  </a:lnTo>
                  <a:lnTo>
                    <a:pt x="15973" y="985"/>
                  </a:lnTo>
                  <a:lnTo>
                    <a:pt x="15977" y="1005"/>
                  </a:lnTo>
                  <a:lnTo>
                    <a:pt x="15981" y="1026"/>
                  </a:lnTo>
                  <a:lnTo>
                    <a:pt x="15985" y="1049"/>
                  </a:lnTo>
                  <a:lnTo>
                    <a:pt x="15989" y="1071"/>
                  </a:lnTo>
                  <a:lnTo>
                    <a:pt x="15993" y="1092"/>
                  </a:lnTo>
                  <a:lnTo>
                    <a:pt x="15997" y="1111"/>
                  </a:lnTo>
                  <a:lnTo>
                    <a:pt x="16001" y="1127"/>
                  </a:lnTo>
                  <a:lnTo>
                    <a:pt x="16006" y="1139"/>
                  </a:lnTo>
                  <a:lnTo>
                    <a:pt x="16014" y="1147"/>
                  </a:lnTo>
                  <a:lnTo>
                    <a:pt x="16018" y="1144"/>
                  </a:lnTo>
                  <a:lnTo>
                    <a:pt x="16022" y="1135"/>
                  </a:lnTo>
                  <a:lnTo>
                    <a:pt x="16026" y="1121"/>
                  </a:lnTo>
                  <a:lnTo>
                    <a:pt x="16030" y="1103"/>
                  </a:lnTo>
                  <a:lnTo>
                    <a:pt x="16034" y="1081"/>
                  </a:lnTo>
                  <a:lnTo>
                    <a:pt x="16039" y="1054"/>
                  </a:lnTo>
                  <a:lnTo>
                    <a:pt x="16043" y="1024"/>
                  </a:lnTo>
                  <a:lnTo>
                    <a:pt x="16047" y="991"/>
                  </a:lnTo>
                  <a:lnTo>
                    <a:pt x="16051" y="954"/>
                  </a:lnTo>
                  <a:lnTo>
                    <a:pt x="16055" y="914"/>
                  </a:lnTo>
                  <a:lnTo>
                    <a:pt x="16059" y="871"/>
                  </a:lnTo>
                  <a:lnTo>
                    <a:pt x="16063" y="825"/>
                  </a:lnTo>
                  <a:lnTo>
                    <a:pt x="16068" y="776"/>
                  </a:lnTo>
                  <a:lnTo>
                    <a:pt x="16072" y="726"/>
                  </a:lnTo>
                  <a:lnTo>
                    <a:pt x="16076" y="674"/>
                  </a:lnTo>
                  <a:lnTo>
                    <a:pt x="16084" y="573"/>
                  </a:lnTo>
                  <a:lnTo>
                    <a:pt x="16088" y="526"/>
                  </a:lnTo>
                  <a:lnTo>
                    <a:pt x="16092" y="485"/>
                  </a:lnTo>
                  <a:lnTo>
                    <a:pt x="16096" y="450"/>
                  </a:lnTo>
                  <a:lnTo>
                    <a:pt x="16101" y="423"/>
                  </a:lnTo>
                  <a:lnTo>
                    <a:pt x="16105" y="407"/>
                  </a:lnTo>
                  <a:lnTo>
                    <a:pt x="16109" y="401"/>
                  </a:lnTo>
                  <a:lnTo>
                    <a:pt x="16113" y="407"/>
                  </a:lnTo>
                  <a:lnTo>
                    <a:pt x="16117" y="426"/>
                  </a:lnTo>
                  <a:lnTo>
                    <a:pt x="16121" y="456"/>
                  </a:lnTo>
                  <a:lnTo>
                    <a:pt x="16125" y="498"/>
                  </a:lnTo>
                  <a:lnTo>
                    <a:pt x="16129" y="550"/>
                  </a:lnTo>
                  <a:lnTo>
                    <a:pt x="16134" y="611"/>
                  </a:lnTo>
                  <a:lnTo>
                    <a:pt x="16138" y="677"/>
                  </a:lnTo>
                  <a:lnTo>
                    <a:pt x="16146" y="821"/>
                  </a:lnTo>
                  <a:lnTo>
                    <a:pt x="16150" y="892"/>
                  </a:lnTo>
                  <a:lnTo>
                    <a:pt x="16154" y="960"/>
                  </a:lnTo>
                  <a:lnTo>
                    <a:pt x="16158" y="1023"/>
                  </a:lnTo>
                  <a:lnTo>
                    <a:pt x="16162" y="1079"/>
                  </a:lnTo>
                  <a:lnTo>
                    <a:pt x="16167" y="1127"/>
                  </a:lnTo>
                  <a:lnTo>
                    <a:pt x="16171" y="1167"/>
                  </a:lnTo>
                  <a:lnTo>
                    <a:pt x="16175" y="1198"/>
                  </a:lnTo>
                  <a:lnTo>
                    <a:pt x="16179" y="1221"/>
                  </a:lnTo>
                  <a:lnTo>
                    <a:pt x="16183" y="1236"/>
                  </a:lnTo>
                  <a:lnTo>
                    <a:pt x="16187" y="1245"/>
                  </a:lnTo>
                  <a:lnTo>
                    <a:pt x="16191" y="1248"/>
                  </a:lnTo>
                  <a:lnTo>
                    <a:pt x="16195" y="1247"/>
                  </a:lnTo>
                  <a:lnTo>
                    <a:pt x="16200" y="1244"/>
                  </a:lnTo>
                  <a:lnTo>
                    <a:pt x="16208" y="1232"/>
                  </a:lnTo>
                  <a:lnTo>
                    <a:pt x="16212" y="1225"/>
                  </a:lnTo>
                  <a:lnTo>
                    <a:pt x="16216" y="1219"/>
                  </a:lnTo>
                  <a:lnTo>
                    <a:pt x="16220" y="1213"/>
                  </a:lnTo>
                  <a:lnTo>
                    <a:pt x="16224" y="1208"/>
                  </a:lnTo>
                  <a:lnTo>
                    <a:pt x="16229" y="1202"/>
                  </a:lnTo>
                  <a:lnTo>
                    <a:pt x="16233" y="1197"/>
                  </a:lnTo>
                  <a:lnTo>
                    <a:pt x="16237" y="1190"/>
                  </a:lnTo>
                  <a:lnTo>
                    <a:pt x="16241" y="1182"/>
                  </a:lnTo>
                  <a:lnTo>
                    <a:pt x="16245" y="1172"/>
                  </a:lnTo>
                  <a:lnTo>
                    <a:pt x="16249" y="1161"/>
                  </a:lnTo>
                  <a:lnTo>
                    <a:pt x="16253" y="1147"/>
                  </a:lnTo>
                  <a:lnTo>
                    <a:pt x="16257" y="1133"/>
                  </a:lnTo>
                  <a:lnTo>
                    <a:pt x="16262" y="1117"/>
                  </a:lnTo>
                  <a:lnTo>
                    <a:pt x="16270" y="1086"/>
                  </a:lnTo>
                  <a:lnTo>
                    <a:pt x="16274" y="1073"/>
                  </a:lnTo>
                  <a:lnTo>
                    <a:pt x="16278" y="1061"/>
                  </a:lnTo>
                  <a:lnTo>
                    <a:pt x="16282" y="1052"/>
                  </a:lnTo>
                  <a:lnTo>
                    <a:pt x="16286" y="1046"/>
                  </a:lnTo>
                  <a:lnTo>
                    <a:pt x="16290" y="1043"/>
                  </a:lnTo>
                  <a:lnTo>
                    <a:pt x="16295" y="1042"/>
                  </a:lnTo>
                  <a:lnTo>
                    <a:pt x="16299" y="1044"/>
                  </a:lnTo>
                  <a:lnTo>
                    <a:pt x="16303" y="1047"/>
                  </a:lnTo>
                  <a:lnTo>
                    <a:pt x="16307" y="1051"/>
                  </a:lnTo>
                  <a:lnTo>
                    <a:pt x="16311" y="1054"/>
                  </a:lnTo>
                  <a:lnTo>
                    <a:pt x="16315" y="1056"/>
                  </a:lnTo>
                  <a:lnTo>
                    <a:pt x="16319" y="1055"/>
                  </a:lnTo>
                  <a:lnTo>
                    <a:pt x="16323" y="1050"/>
                  </a:lnTo>
                  <a:lnTo>
                    <a:pt x="16328" y="1042"/>
                  </a:lnTo>
                  <a:lnTo>
                    <a:pt x="16332" y="1030"/>
                  </a:lnTo>
                  <a:lnTo>
                    <a:pt x="16340" y="997"/>
                  </a:lnTo>
                  <a:lnTo>
                    <a:pt x="16344" y="977"/>
                  </a:lnTo>
                  <a:lnTo>
                    <a:pt x="16348" y="956"/>
                  </a:lnTo>
                  <a:lnTo>
                    <a:pt x="16352" y="935"/>
                  </a:lnTo>
                  <a:lnTo>
                    <a:pt x="16356" y="916"/>
                  </a:lnTo>
                  <a:lnTo>
                    <a:pt x="16361" y="901"/>
                  </a:lnTo>
                  <a:lnTo>
                    <a:pt x="16365" y="889"/>
                  </a:lnTo>
                  <a:lnTo>
                    <a:pt x="16369" y="881"/>
                  </a:lnTo>
                  <a:lnTo>
                    <a:pt x="16373" y="879"/>
                  </a:lnTo>
                  <a:lnTo>
                    <a:pt x="16377" y="882"/>
                  </a:lnTo>
                  <a:lnTo>
                    <a:pt x="16381" y="889"/>
                  </a:lnTo>
                  <a:lnTo>
                    <a:pt x="16385" y="901"/>
                  </a:lnTo>
                  <a:lnTo>
                    <a:pt x="16389" y="916"/>
                  </a:lnTo>
                  <a:lnTo>
                    <a:pt x="16394" y="934"/>
                  </a:lnTo>
                  <a:lnTo>
                    <a:pt x="16402" y="971"/>
                  </a:lnTo>
                  <a:lnTo>
                    <a:pt x="16406" y="988"/>
                  </a:lnTo>
                  <a:lnTo>
                    <a:pt x="16410" y="1002"/>
                  </a:lnTo>
                  <a:lnTo>
                    <a:pt x="16414" y="1014"/>
                  </a:lnTo>
                  <a:lnTo>
                    <a:pt x="16418" y="1021"/>
                  </a:lnTo>
                  <a:lnTo>
                    <a:pt x="16422" y="1025"/>
                  </a:lnTo>
                  <a:lnTo>
                    <a:pt x="16427" y="1025"/>
                  </a:lnTo>
                  <a:lnTo>
                    <a:pt x="16431" y="1021"/>
                  </a:lnTo>
                  <a:lnTo>
                    <a:pt x="16435" y="1014"/>
                  </a:lnTo>
                  <a:lnTo>
                    <a:pt x="16439" y="1006"/>
                  </a:lnTo>
                  <a:lnTo>
                    <a:pt x="16443" y="996"/>
                  </a:lnTo>
                  <a:lnTo>
                    <a:pt x="16447" y="986"/>
                  </a:lnTo>
                  <a:lnTo>
                    <a:pt x="16451" y="976"/>
                  </a:lnTo>
                  <a:lnTo>
                    <a:pt x="16455" y="968"/>
                  </a:lnTo>
                  <a:lnTo>
                    <a:pt x="16464" y="956"/>
                  </a:lnTo>
                  <a:lnTo>
                    <a:pt x="16468" y="954"/>
                  </a:lnTo>
                  <a:lnTo>
                    <a:pt x="16472" y="953"/>
                  </a:lnTo>
                  <a:lnTo>
                    <a:pt x="16476" y="955"/>
                  </a:lnTo>
                  <a:lnTo>
                    <a:pt x="16480" y="958"/>
                  </a:lnTo>
                  <a:lnTo>
                    <a:pt x="16484" y="962"/>
                  </a:lnTo>
                  <a:lnTo>
                    <a:pt x="16488" y="967"/>
                  </a:lnTo>
                  <a:lnTo>
                    <a:pt x="16493" y="971"/>
                  </a:lnTo>
                  <a:lnTo>
                    <a:pt x="16497" y="975"/>
                  </a:lnTo>
                  <a:lnTo>
                    <a:pt x="16501" y="977"/>
                  </a:lnTo>
                  <a:lnTo>
                    <a:pt x="16505" y="979"/>
                  </a:lnTo>
                  <a:lnTo>
                    <a:pt x="16509" y="980"/>
                  </a:lnTo>
                  <a:lnTo>
                    <a:pt x="16513" y="979"/>
                  </a:lnTo>
                  <a:lnTo>
                    <a:pt x="16517" y="978"/>
                  </a:lnTo>
                  <a:lnTo>
                    <a:pt x="16522" y="977"/>
                  </a:lnTo>
                  <a:lnTo>
                    <a:pt x="16526" y="976"/>
                  </a:lnTo>
                  <a:lnTo>
                    <a:pt x="16534" y="974"/>
                  </a:lnTo>
                  <a:lnTo>
                    <a:pt x="16538" y="974"/>
                  </a:lnTo>
                  <a:lnTo>
                    <a:pt x="16542" y="973"/>
                  </a:lnTo>
                  <a:lnTo>
                    <a:pt x="16546" y="973"/>
                  </a:lnTo>
                  <a:lnTo>
                    <a:pt x="16550" y="973"/>
                  </a:lnTo>
                  <a:lnTo>
                    <a:pt x="16555" y="972"/>
                  </a:lnTo>
                  <a:lnTo>
                    <a:pt x="16559" y="971"/>
                  </a:lnTo>
                  <a:lnTo>
                    <a:pt x="16563" y="969"/>
                  </a:lnTo>
                  <a:lnTo>
                    <a:pt x="16567" y="966"/>
                  </a:lnTo>
                  <a:lnTo>
                    <a:pt x="16571" y="961"/>
                  </a:lnTo>
                  <a:lnTo>
                    <a:pt x="16575" y="956"/>
                  </a:lnTo>
                  <a:lnTo>
                    <a:pt x="16579" y="950"/>
                  </a:lnTo>
                  <a:lnTo>
                    <a:pt x="16583" y="942"/>
                  </a:lnTo>
                  <a:lnTo>
                    <a:pt x="16588" y="934"/>
                  </a:lnTo>
                  <a:lnTo>
                    <a:pt x="16596" y="916"/>
                  </a:lnTo>
                  <a:lnTo>
                    <a:pt x="16600" y="908"/>
                  </a:lnTo>
                  <a:lnTo>
                    <a:pt x="16604" y="899"/>
                  </a:lnTo>
                  <a:lnTo>
                    <a:pt x="16608" y="892"/>
                  </a:lnTo>
                  <a:lnTo>
                    <a:pt x="16612" y="885"/>
                  </a:lnTo>
                  <a:lnTo>
                    <a:pt x="16616" y="880"/>
                  </a:lnTo>
                  <a:lnTo>
                    <a:pt x="16621" y="877"/>
                  </a:lnTo>
                  <a:lnTo>
                    <a:pt x="16625" y="877"/>
                  </a:lnTo>
                  <a:lnTo>
                    <a:pt x="16629" y="880"/>
                  </a:lnTo>
                  <a:lnTo>
                    <a:pt x="16633" y="887"/>
                  </a:lnTo>
                  <a:lnTo>
                    <a:pt x="16637" y="897"/>
                  </a:lnTo>
                  <a:lnTo>
                    <a:pt x="16641" y="912"/>
                  </a:lnTo>
                  <a:lnTo>
                    <a:pt x="16645" y="931"/>
                  </a:lnTo>
                  <a:lnTo>
                    <a:pt x="16649" y="954"/>
                  </a:lnTo>
                  <a:lnTo>
                    <a:pt x="16658" y="1007"/>
                  </a:lnTo>
                  <a:lnTo>
                    <a:pt x="16662" y="1035"/>
                  </a:lnTo>
                  <a:lnTo>
                    <a:pt x="16666" y="1063"/>
                  </a:lnTo>
                  <a:lnTo>
                    <a:pt x="16670" y="1089"/>
                  </a:lnTo>
                  <a:lnTo>
                    <a:pt x="16674" y="1111"/>
                  </a:lnTo>
                  <a:lnTo>
                    <a:pt x="16678" y="1129"/>
                  </a:lnTo>
                  <a:lnTo>
                    <a:pt x="16682" y="1140"/>
                  </a:lnTo>
                  <a:lnTo>
                    <a:pt x="16687" y="1145"/>
                  </a:lnTo>
                  <a:lnTo>
                    <a:pt x="16691" y="1142"/>
                  </a:lnTo>
                  <a:lnTo>
                    <a:pt x="16695" y="1132"/>
                  </a:lnTo>
                  <a:lnTo>
                    <a:pt x="16699" y="1115"/>
                  </a:lnTo>
                  <a:lnTo>
                    <a:pt x="16703" y="1092"/>
                  </a:lnTo>
                  <a:lnTo>
                    <a:pt x="16707" y="1062"/>
                  </a:lnTo>
                  <a:lnTo>
                    <a:pt x="16711" y="1029"/>
                  </a:lnTo>
                  <a:lnTo>
                    <a:pt x="16720" y="954"/>
                  </a:lnTo>
                  <a:lnTo>
                    <a:pt x="16724" y="917"/>
                  </a:lnTo>
                  <a:lnTo>
                    <a:pt x="16728" y="883"/>
                  </a:lnTo>
                  <a:lnTo>
                    <a:pt x="16732" y="852"/>
                  </a:lnTo>
                  <a:lnTo>
                    <a:pt x="16736" y="828"/>
                  </a:lnTo>
                  <a:lnTo>
                    <a:pt x="16740" y="810"/>
                  </a:lnTo>
                  <a:lnTo>
                    <a:pt x="16744" y="801"/>
                  </a:lnTo>
                  <a:lnTo>
                    <a:pt x="16748" y="799"/>
                  </a:lnTo>
                  <a:lnTo>
                    <a:pt x="16753" y="806"/>
                  </a:lnTo>
                  <a:lnTo>
                    <a:pt x="16757" y="821"/>
                  </a:lnTo>
                  <a:lnTo>
                    <a:pt x="16761" y="843"/>
                  </a:lnTo>
                  <a:lnTo>
                    <a:pt x="16765" y="870"/>
                  </a:lnTo>
                  <a:lnTo>
                    <a:pt x="16769" y="900"/>
                  </a:lnTo>
                  <a:lnTo>
                    <a:pt x="16773" y="933"/>
                  </a:lnTo>
                  <a:lnTo>
                    <a:pt x="16777" y="966"/>
                  </a:lnTo>
                  <a:lnTo>
                    <a:pt x="16781" y="997"/>
                  </a:lnTo>
                  <a:lnTo>
                    <a:pt x="16790" y="1048"/>
                  </a:lnTo>
                  <a:lnTo>
                    <a:pt x="16794" y="1066"/>
                  </a:lnTo>
                  <a:lnTo>
                    <a:pt x="16798" y="1077"/>
                  </a:lnTo>
                  <a:lnTo>
                    <a:pt x="16802" y="1080"/>
                  </a:lnTo>
                  <a:lnTo>
                    <a:pt x="16806" y="1077"/>
                  </a:lnTo>
                  <a:lnTo>
                    <a:pt x="16810" y="1067"/>
                  </a:lnTo>
                  <a:lnTo>
                    <a:pt x="16814" y="1052"/>
                  </a:lnTo>
                  <a:lnTo>
                    <a:pt x="16819" y="1032"/>
                  </a:lnTo>
                  <a:lnTo>
                    <a:pt x="16823" y="1008"/>
                  </a:lnTo>
                  <a:lnTo>
                    <a:pt x="16827" y="982"/>
                  </a:lnTo>
                  <a:lnTo>
                    <a:pt x="16831" y="954"/>
                  </a:lnTo>
                  <a:lnTo>
                    <a:pt x="16835" y="927"/>
                  </a:lnTo>
                  <a:lnTo>
                    <a:pt x="16839" y="901"/>
                  </a:lnTo>
                  <a:lnTo>
                    <a:pt x="16843" y="877"/>
                  </a:lnTo>
                  <a:lnTo>
                    <a:pt x="16852" y="838"/>
                  </a:lnTo>
                  <a:lnTo>
                    <a:pt x="16856" y="825"/>
                  </a:lnTo>
                  <a:lnTo>
                    <a:pt x="16860" y="816"/>
                  </a:lnTo>
                  <a:lnTo>
                    <a:pt x="16864" y="811"/>
                  </a:lnTo>
                  <a:lnTo>
                    <a:pt x="16868" y="811"/>
                  </a:lnTo>
                  <a:lnTo>
                    <a:pt x="16872" y="814"/>
                  </a:lnTo>
                  <a:lnTo>
                    <a:pt x="16876" y="821"/>
                  </a:lnTo>
                  <a:lnTo>
                    <a:pt x="16880" y="831"/>
                  </a:lnTo>
                  <a:lnTo>
                    <a:pt x="16885" y="845"/>
                  </a:lnTo>
                  <a:lnTo>
                    <a:pt x="16889" y="860"/>
                  </a:lnTo>
                  <a:lnTo>
                    <a:pt x="16893" y="877"/>
                  </a:lnTo>
                  <a:lnTo>
                    <a:pt x="16897" y="896"/>
                  </a:lnTo>
                  <a:lnTo>
                    <a:pt x="16901" y="916"/>
                  </a:lnTo>
                  <a:lnTo>
                    <a:pt x="16905" y="936"/>
                  </a:lnTo>
                  <a:lnTo>
                    <a:pt x="16913" y="973"/>
                  </a:lnTo>
                  <a:lnTo>
                    <a:pt x="16918" y="989"/>
                  </a:lnTo>
                  <a:lnTo>
                    <a:pt x="16922" y="1003"/>
                  </a:lnTo>
                  <a:lnTo>
                    <a:pt x="16926" y="1012"/>
                  </a:lnTo>
                  <a:lnTo>
                    <a:pt x="16930" y="1017"/>
                  </a:lnTo>
                  <a:lnTo>
                    <a:pt x="16934" y="1018"/>
                  </a:lnTo>
                  <a:lnTo>
                    <a:pt x="16938" y="1013"/>
                  </a:lnTo>
                  <a:lnTo>
                    <a:pt x="16942" y="1003"/>
                  </a:lnTo>
                  <a:lnTo>
                    <a:pt x="16946" y="988"/>
                  </a:lnTo>
                  <a:lnTo>
                    <a:pt x="16951" y="969"/>
                  </a:lnTo>
                  <a:lnTo>
                    <a:pt x="16955" y="947"/>
                  </a:lnTo>
                  <a:lnTo>
                    <a:pt x="16959" y="923"/>
                  </a:lnTo>
                  <a:lnTo>
                    <a:pt x="16963" y="898"/>
                  </a:lnTo>
                  <a:lnTo>
                    <a:pt x="16967" y="874"/>
                  </a:lnTo>
                  <a:lnTo>
                    <a:pt x="16971" y="853"/>
                  </a:lnTo>
                  <a:lnTo>
                    <a:pt x="16975" y="834"/>
                  </a:lnTo>
                  <a:lnTo>
                    <a:pt x="16984" y="814"/>
                  </a:lnTo>
                  <a:lnTo>
                    <a:pt x="16988" y="813"/>
                  </a:lnTo>
                  <a:lnTo>
                    <a:pt x="16992" y="818"/>
                  </a:lnTo>
                  <a:lnTo>
                    <a:pt x="16996" y="830"/>
                  </a:lnTo>
                  <a:lnTo>
                    <a:pt x="17000" y="847"/>
                  </a:lnTo>
                  <a:lnTo>
                    <a:pt x="17004" y="869"/>
                  </a:lnTo>
                  <a:lnTo>
                    <a:pt x="17008" y="893"/>
                  </a:lnTo>
                  <a:lnTo>
                    <a:pt x="17012" y="919"/>
                  </a:lnTo>
                  <a:lnTo>
                    <a:pt x="17017" y="945"/>
                  </a:lnTo>
                  <a:lnTo>
                    <a:pt x="17021" y="968"/>
                  </a:lnTo>
                  <a:lnTo>
                    <a:pt x="17025" y="990"/>
                  </a:lnTo>
                  <a:lnTo>
                    <a:pt x="17029" y="1007"/>
                  </a:lnTo>
                  <a:lnTo>
                    <a:pt x="17033" y="1019"/>
                  </a:lnTo>
                  <a:lnTo>
                    <a:pt x="17037" y="1027"/>
                  </a:lnTo>
                  <a:lnTo>
                    <a:pt x="17041" y="1030"/>
                  </a:lnTo>
                  <a:lnTo>
                    <a:pt x="17046" y="1029"/>
                  </a:lnTo>
                  <a:lnTo>
                    <a:pt x="17050" y="1024"/>
                  </a:lnTo>
                  <a:lnTo>
                    <a:pt x="17054" y="1017"/>
                  </a:lnTo>
                  <a:lnTo>
                    <a:pt x="17058" y="1007"/>
                  </a:lnTo>
                  <a:lnTo>
                    <a:pt x="17062" y="997"/>
                  </a:lnTo>
                  <a:lnTo>
                    <a:pt x="17066" y="987"/>
                  </a:lnTo>
                  <a:lnTo>
                    <a:pt x="17070" y="978"/>
                  </a:lnTo>
                  <a:lnTo>
                    <a:pt x="17074" y="971"/>
                  </a:lnTo>
                  <a:lnTo>
                    <a:pt x="17079" y="966"/>
                  </a:lnTo>
                  <a:lnTo>
                    <a:pt x="17083" y="965"/>
                  </a:lnTo>
                  <a:lnTo>
                    <a:pt x="17087" y="967"/>
                  </a:lnTo>
                  <a:lnTo>
                    <a:pt x="17091" y="973"/>
                  </a:lnTo>
                  <a:lnTo>
                    <a:pt x="17095" y="983"/>
                  </a:lnTo>
                  <a:lnTo>
                    <a:pt x="17099" y="995"/>
                  </a:lnTo>
                  <a:lnTo>
                    <a:pt x="17107" y="1025"/>
                  </a:lnTo>
                  <a:lnTo>
                    <a:pt x="17112" y="1040"/>
                  </a:lnTo>
                  <a:lnTo>
                    <a:pt x="17116" y="1054"/>
                  </a:lnTo>
                  <a:lnTo>
                    <a:pt x="17120" y="1065"/>
                  </a:lnTo>
                  <a:lnTo>
                    <a:pt x="17124" y="1072"/>
                  </a:lnTo>
                  <a:lnTo>
                    <a:pt x="17128" y="1075"/>
                  </a:lnTo>
                  <a:lnTo>
                    <a:pt x="17132" y="1073"/>
                  </a:lnTo>
                  <a:lnTo>
                    <a:pt x="17136" y="1065"/>
                  </a:lnTo>
                  <a:lnTo>
                    <a:pt x="17140" y="1053"/>
                  </a:lnTo>
                  <a:lnTo>
                    <a:pt x="17145" y="1037"/>
                  </a:lnTo>
                  <a:lnTo>
                    <a:pt x="17149" y="1017"/>
                  </a:lnTo>
                  <a:lnTo>
                    <a:pt x="17153" y="995"/>
                  </a:lnTo>
                  <a:lnTo>
                    <a:pt x="17157" y="972"/>
                  </a:lnTo>
                  <a:lnTo>
                    <a:pt x="17161" y="949"/>
                  </a:lnTo>
                  <a:lnTo>
                    <a:pt x="17165" y="927"/>
                  </a:lnTo>
                  <a:lnTo>
                    <a:pt x="17169" y="908"/>
                  </a:lnTo>
                  <a:lnTo>
                    <a:pt x="17178" y="880"/>
                  </a:lnTo>
                  <a:lnTo>
                    <a:pt x="17182" y="873"/>
                  </a:lnTo>
                  <a:lnTo>
                    <a:pt x="17186" y="870"/>
                  </a:lnTo>
                  <a:lnTo>
                    <a:pt x="17190" y="872"/>
                  </a:lnTo>
                  <a:lnTo>
                    <a:pt x="17194" y="878"/>
                  </a:lnTo>
                  <a:lnTo>
                    <a:pt x="17198" y="887"/>
                  </a:lnTo>
                  <a:lnTo>
                    <a:pt x="17202" y="899"/>
                  </a:lnTo>
                  <a:lnTo>
                    <a:pt x="17207" y="913"/>
                  </a:lnTo>
                  <a:lnTo>
                    <a:pt x="17211" y="928"/>
                  </a:lnTo>
                  <a:lnTo>
                    <a:pt x="17215" y="944"/>
                  </a:lnTo>
                  <a:lnTo>
                    <a:pt x="17219" y="958"/>
                  </a:lnTo>
                  <a:lnTo>
                    <a:pt x="17223" y="971"/>
                  </a:lnTo>
                  <a:lnTo>
                    <a:pt x="17227" y="982"/>
                  </a:lnTo>
                  <a:lnTo>
                    <a:pt x="17231" y="991"/>
                  </a:lnTo>
                  <a:lnTo>
                    <a:pt x="17240" y="999"/>
                  </a:lnTo>
                  <a:lnTo>
                    <a:pt x="17244" y="999"/>
                  </a:lnTo>
                  <a:lnTo>
                    <a:pt x="17248" y="996"/>
                  </a:lnTo>
                  <a:lnTo>
                    <a:pt x="17252" y="991"/>
                  </a:lnTo>
                  <a:lnTo>
                    <a:pt x="17256" y="985"/>
                  </a:lnTo>
                  <a:lnTo>
                    <a:pt x="17260" y="978"/>
                  </a:lnTo>
                  <a:lnTo>
                    <a:pt x="17264" y="971"/>
                  </a:lnTo>
                  <a:lnTo>
                    <a:pt x="17268" y="964"/>
                  </a:lnTo>
                  <a:lnTo>
                    <a:pt x="17273" y="958"/>
                  </a:lnTo>
                  <a:lnTo>
                    <a:pt x="17277" y="954"/>
                  </a:lnTo>
                  <a:lnTo>
                    <a:pt x="17281" y="951"/>
                  </a:lnTo>
                  <a:lnTo>
                    <a:pt x="17285" y="949"/>
                  </a:lnTo>
                  <a:lnTo>
                    <a:pt x="17289" y="948"/>
                  </a:lnTo>
                  <a:lnTo>
                    <a:pt x="17293" y="948"/>
                  </a:lnTo>
                  <a:lnTo>
                    <a:pt x="17297" y="948"/>
                  </a:lnTo>
                  <a:lnTo>
                    <a:pt x="17301" y="948"/>
                  </a:lnTo>
                  <a:lnTo>
                    <a:pt x="17306" y="947"/>
                  </a:lnTo>
                  <a:lnTo>
                    <a:pt x="17310" y="944"/>
                  </a:lnTo>
                  <a:lnTo>
                    <a:pt x="17314" y="941"/>
                  </a:lnTo>
                  <a:lnTo>
                    <a:pt x="17318" y="935"/>
                  </a:lnTo>
                  <a:lnTo>
                    <a:pt x="17322" y="929"/>
                  </a:lnTo>
                  <a:lnTo>
                    <a:pt x="17326" y="921"/>
                  </a:lnTo>
                  <a:lnTo>
                    <a:pt x="17330" y="912"/>
                  </a:lnTo>
                  <a:lnTo>
                    <a:pt x="17334" y="904"/>
                  </a:lnTo>
                  <a:lnTo>
                    <a:pt x="17339" y="896"/>
                  </a:lnTo>
                  <a:lnTo>
                    <a:pt x="17343" y="889"/>
                  </a:lnTo>
                  <a:lnTo>
                    <a:pt x="17347" y="883"/>
                  </a:lnTo>
                  <a:lnTo>
                    <a:pt x="17351" y="879"/>
                  </a:lnTo>
                  <a:lnTo>
                    <a:pt x="17355" y="877"/>
                  </a:lnTo>
                  <a:lnTo>
                    <a:pt x="17359" y="876"/>
                  </a:lnTo>
                  <a:lnTo>
                    <a:pt x="17363" y="876"/>
                  </a:lnTo>
                  <a:lnTo>
                    <a:pt x="17367" y="878"/>
                  </a:lnTo>
                  <a:lnTo>
                    <a:pt x="17372" y="880"/>
                  </a:lnTo>
                  <a:lnTo>
                    <a:pt x="17376" y="882"/>
                  </a:lnTo>
                  <a:lnTo>
                    <a:pt x="17380" y="885"/>
                  </a:lnTo>
                  <a:lnTo>
                    <a:pt x="17384" y="886"/>
                  </a:lnTo>
                  <a:lnTo>
                    <a:pt x="17388" y="887"/>
                  </a:lnTo>
                  <a:lnTo>
                    <a:pt x="17392" y="887"/>
                  </a:lnTo>
                  <a:lnTo>
                    <a:pt x="17396" y="886"/>
                  </a:lnTo>
                  <a:lnTo>
                    <a:pt x="17401" y="884"/>
                  </a:lnTo>
                  <a:lnTo>
                    <a:pt x="17405" y="881"/>
                  </a:lnTo>
                  <a:lnTo>
                    <a:pt x="17409" y="877"/>
                  </a:lnTo>
                  <a:lnTo>
                    <a:pt x="17413" y="873"/>
                  </a:lnTo>
                  <a:lnTo>
                    <a:pt x="17417" y="867"/>
                  </a:lnTo>
                  <a:lnTo>
                    <a:pt x="17421" y="862"/>
                  </a:lnTo>
                  <a:lnTo>
                    <a:pt x="17425" y="858"/>
                  </a:lnTo>
                  <a:lnTo>
                    <a:pt x="17434" y="851"/>
                  </a:lnTo>
                  <a:lnTo>
                    <a:pt x="17438" y="850"/>
                  </a:lnTo>
                  <a:lnTo>
                    <a:pt x="17442" y="852"/>
                  </a:lnTo>
                  <a:lnTo>
                    <a:pt x="17446" y="856"/>
                  </a:lnTo>
                  <a:lnTo>
                    <a:pt x="17450" y="862"/>
                  </a:lnTo>
                  <a:lnTo>
                    <a:pt x="17454" y="870"/>
                  </a:lnTo>
                  <a:lnTo>
                    <a:pt x="17458" y="880"/>
                  </a:lnTo>
                  <a:lnTo>
                    <a:pt x="17462" y="891"/>
                  </a:lnTo>
                  <a:lnTo>
                    <a:pt x="17467" y="902"/>
                  </a:lnTo>
                  <a:lnTo>
                    <a:pt x="17471" y="913"/>
                  </a:lnTo>
                  <a:lnTo>
                    <a:pt x="17475" y="923"/>
                  </a:lnTo>
                  <a:lnTo>
                    <a:pt x="17479" y="931"/>
                  </a:lnTo>
                  <a:lnTo>
                    <a:pt x="17483" y="937"/>
                  </a:lnTo>
                  <a:lnTo>
                    <a:pt x="17487" y="942"/>
                  </a:lnTo>
                  <a:lnTo>
                    <a:pt x="17495" y="945"/>
                  </a:lnTo>
                  <a:lnTo>
                    <a:pt x="17500" y="945"/>
                  </a:lnTo>
                  <a:lnTo>
                    <a:pt x="17504" y="944"/>
                  </a:lnTo>
                  <a:lnTo>
                    <a:pt x="17508" y="943"/>
                  </a:lnTo>
                  <a:lnTo>
                    <a:pt x="17512" y="944"/>
                  </a:lnTo>
                  <a:lnTo>
                    <a:pt x="17516" y="945"/>
                  </a:lnTo>
                  <a:lnTo>
                    <a:pt x="17520" y="948"/>
                  </a:lnTo>
                  <a:lnTo>
                    <a:pt x="17524" y="952"/>
                  </a:lnTo>
                  <a:lnTo>
                    <a:pt x="17528" y="958"/>
                  </a:lnTo>
                  <a:lnTo>
                    <a:pt x="17533" y="964"/>
                  </a:lnTo>
                  <a:lnTo>
                    <a:pt x="17537" y="970"/>
                  </a:lnTo>
                  <a:lnTo>
                    <a:pt x="17541" y="975"/>
                  </a:lnTo>
                  <a:lnTo>
                    <a:pt x="17545" y="978"/>
                  </a:lnTo>
                  <a:lnTo>
                    <a:pt x="17549" y="977"/>
                  </a:lnTo>
                  <a:lnTo>
                    <a:pt x="17557" y="966"/>
                  </a:lnTo>
                  <a:lnTo>
                    <a:pt x="17562" y="955"/>
                  </a:lnTo>
                  <a:lnTo>
                    <a:pt x="17566" y="942"/>
                  </a:lnTo>
                  <a:lnTo>
                    <a:pt x="17570" y="927"/>
                  </a:lnTo>
                  <a:lnTo>
                    <a:pt x="17574" y="910"/>
                  </a:lnTo>
                  <a:lnTo>
                    <a:pt x="17578" y="895"/>
                  </a:lnTo>
                  <a:lnTo>
                    <a:pt x="17582" y="881"/>
                  </a:lnTo>
                  <a:lnTo>
                    <a:pt x="17586" y="870"/>
                  </a:lnTo>
                  <a:lnTo>
                    <a:pt x="17590" y="862"/>
                  </a:lnTo>
                  <a:lnTo>
                    <a:pt x="17595" y="858"/>
                  </a:lnTo>
                  <a:lnTo>
                    <a:pt x="17599" y="859"/>
                  </a:lnTo>
                  <a:lnTo>
                    <a:pt x="17603" y="864"/>
                  </a:lnTo>
                  <a:lnTo>
                    <a:pt x="17607" y="873"/>
                  </a:lnTo>
                  <a:lnTo>
                    <a:pt x="17611" y="885"/>
                  </a:lnTo>
                  <a:lnTo>
                    <a:pt x="17615" y="900"/>
                  </a:lnTo>
                  <a:lnTo>
                    <a:pt x="17619" y="916"/>
                  </a:lnTo>
                  <a:lnTo>
                    <a:pt x="17628" y="949"/>
                  </a:lnTo>
                  <a:lnTo>
                    <a:pt x="17632" y="964"/>
                  </a:lnTo>
                  <a:lnTo>
                    <a:pt x="17636" y="976"/>
                  </a:lnTo>
                  <a:lnTo>
                    <a:pt x="17640" y="985"/>
                  </a:lnTo>
                  <a:lnTo>
                    <a:pt x="17644" y="990"/>
                  </a:lnTo>
                  <a:lnTo>
                    <a:pt x="17648" y="992"/>
                  </a:lnTo>
                  <a:lnTo>
                    <a:pt x="17652" y="990"/>
                  </a:lnTo>
                  <a:lnTo>
                    <a:pt x="17656" y="986"/>
                  </a:lnTo>
                  <a:lnTo>
                    <a:pt x="17661" y="979"/>
                  </a:lnTo>
                  <a:lnTo>
                    <a:pt x="17665" y="971"/>
                  </a:lnTo>
                  <a:lnTo>
                    <a:pt x="17669" y="963"/>
                  </a:lnTo>
                  <a:lnTo>
                    <a:pt x="17673" y="956"/>
                  </a:lnTo>
                  <a:lnTo>
                    <a:pt x="17677" y="951"/>
                  </a:lnTo>
                  <a:lnTo>
                    <a:pt x="17681" y="948"/>
                  </a:lnTo>
                  <a:lnTo>
                    <a:pt x="17689" y="952"/>
                  </a:lnTo>
                  <a:lnTo>
                    <a:pt x="17694" y="958"/>
                  </a:lnTo>
                  <a:lnTo>
                    <a:pt x="17698" y="966"/>
                  </a:lnTo>
                  <a:lnTo>
                    <a:pt x="17702" y="975"/>
                  </a:lnTo>
                  <a:lnTo>
                    <a:pt x="17706" y="984"/>
                  </a:lnTo>
                  <a:lnTo>
                    <a:pt x="17710" y="991"/>
                  </a:lnTo>
                  <a:lnTo>
                    <a:pt x="17714" y="997"/>
                  </a:lnTo>
                  <a:lnTo>
                    <a:pt x="17718" y="999"/>
                  </a:lnTo>
                  <a:lnTo>
                    <a:pt x="17723" y="999"/>
                  </a:lnTo>
                  <a:lnTo>
                    <a:pt x="17727" y="996"/>
                  </a:lnTo>
                  <a:lnTo>
                    <a:pt x="17731" y="991"/>
                  </a:lnTo>
                  <a:lnTo>
                    <a:pt x="17735" y="985"/>
                  </a:lnTo>
                  <a:lnTo>
                    <a:pt x="17739" y="979"/>
                  </a:lnTo>
                  <a:lnTo>
                    <a:pt x="17743" y="976"/>
                  </a:lnTo>
                  <a:lnTo>
                    <a:pt x="17747" y="975"/>
                  </a:lnTo>
                  <a:lnTo>
                    <a:pt x="17751" y="980"/>
                  </a:lnTo>
                  <a:lnTo>
                    <a:pt x="17756" y="992"/>
                  </a:lnTo>
                  <a:lnTo>
                    <a:pt x="17760" y="1011"/>
                  </a:lnTo>
                  <a:lnTo>
                    <a:pt x="17764" y="1039"/>
                  </a:lnTo>
                  <a:lnTo>
                    <a:pt x="17768" y="1075"/>
                  </a:lnTo>
                  <a:lnTo>
                    <a:pt x="17772" y="1120"/>
                  </a:lnTo>
                  <a:lnTo>
                    <a:pt x="17776" y="1172"/>
                  </a:lnTo>
                  <a:lnTo>
                    <a:pt x="17780" y="1230"/>
                  </a:lnTo>
                  <a:lnTo>
                    <a:pt x="17784" y="1292"/>
                  </a:lnTo>
                  <a:lnTo>
                    <a:pt x="17789" y="1355"/>
                  </a:lnTo>
                  <a:lnTo>
                    <a:pt x="17793" y="1417"/>
                  </a:lnTo>
                  <a:lnTo>
                    <a:pt x="17797" y="1474"/>
                  </a:lnTo>
                  <a:lnTo>
                    <a:pt x="17801" y="1524"/>
                  </a:lnTo>
                  <a:lnTo>
                    <a:pt x="17805" y="1563"/>
                  </a:lnTo>
                  <a:lnTo>
                    <a:pt x="17809" y="1589"/>
                  </a:lnTo>
                  <a:lnTo>
                    <a:pt x="17813" y="1599"/>
                  </a:lnTo>
                  <a:lnTo>
                    <a:pt x="17822" y="1567"/>
                  </a:lnTo>
                  <a:lnTo>
                    <a:pt x="17826" y="1523"/>
                  </a:lnTo>
                  <a:lnTo>
                    <a:pt x="17830" y="1461"/>
                  </a:lnTo>
                  <a:lnTo>
                    <a:pt x="17834" y="1382"/>
                  </a:lnTo>
                  <a:lnTo>
                    <a:pt x="17838" y="1288"/>
                  </a:lnTo>
                  <a:lnTo>
                    <a:pt x="17842" y="1181"/>
                  </a:lnTo>
                  <a:lnTo>
                    <a:pt x="17846" y="1064"/>
                  </a:lnTo>
                  <a:lnTo>
                    <a:pt x="17850" y="941"/>
                  </a:lnTo>
                  <a:lnTo>
                    <a:pt x="17855" y="814"/>
                  </a:lnTo>
                  <a:lnTo>
                    <a:pt x="17859" y="687"/>
                  </a:lnTo>
                  <a:lnTo>
                    <a:pt x="17863" y="564"/>
                  </a:lnTo>
                  <a:lnTo>
                    <a:pt x="17867" y="448"/>
                  </a:lnTo>
                  <a:lnTo>
                    <a:pt x="17871" y="342"/>
                  </a:lnTo>
                  <a:lnTo>
                    <a:pt x="17875" y="248"/>
                  </a:lnTo>
                  <a:lnTo>
                    <a:pt x="17883" y="101"/>
                  </a:lnTo>
                  <a:lnTo>
                    <a:pt x="17888" y="52"/>
                  </a:lnTo>
                  <a:lnTo>
                    <a:pt x="17892" y="19"/>
                  </a:lnTo>
                  <a:lnTo>
                    <a:pt x="17896" y="2"/>
                  </a:lnTo>
                  <a:lnTo>
                    <a:pt x="17900" y="0"/>
                  </a:lnTo>
                  <a:lnTo>
                    <a:pt x="17904" y="14"/>
                  </a:lnTo>
                  <a:lnTo>
                    <a:pt x="17908" y="42"/>
                  </a:lnTo>
                  <a:lnTo>
                    <a:pt x="17912" y="83"/>
                  </a:lnTo>
                  <a:lnTo>
                    <a:pt x="17917" y="135"/>
                  </a:lnTo>
                  <a:lnTo>
                    <a:pt x="17921" y="197"/>
                  </a:lnTo>
                  <a:lnTo>
                    <a:pt x="17925" y="266"/>
                  </a:lnTo>
                  <a:lnTo>
                    <a:pt x="17929" y="342"/>
                  </a:lnTo>
                  <a:lnTo>
                    <a:pt x="17933" y="420"/>
                  </a:lnTo>
                  <a:lnTo>
                    <a:pt x="17937" y="499"/>
                  </a:lnTo>
                  <a:lnTo>
                    <a:pt x="17945" y="652"/>
                  </a:lnTo>
                  <a:lnTo>
                    <a:pt x="17950" y="721"/>
                  </a:lnTo>
                  <a:lnTo>
                    <a:pt x="17954" y="783"/>
                  </a:lnTo>
                  <a:lnTo>
                    <a:pt x="17958" y="836"/>
                  </a:lnTo>
                  <a:lnTo>
                    <a:pt x="17962" y="880"/>
                  </a:lnTo>
                  <a:lnTo>
                    <a:pt x="17966" y="914"/>
                  </a:lnTo>
                  <a:lnTo>
                    <a:pt x="17970" y="939"/>
                  </a:lnTo>
                  <a:lnTo>
                    <a:pt x="17974" y="955"/>
                  </a:lnTo>
                  <a:lnTo>
                    <a:pt x="17978" y="963"/>
                  </a:lnTo>
                  <a:lnTo>
                    <a:pt x="17983" y="965"/>
                  </a:lnTo>
                  <a:lnTo>
                    <a:pt x="17987" y="961"/>
                  </a:lnTo>
                  <a:lnTo>
                    <a:pt x="17991" y="953"/>
                  </a:lnTo>
                  <a:lnTo>
                    <a:pt x="17995" y="942"/>
                  </a:lnTo>
                  <a:lnTo>
                    <a:pt x="17999" y="931"/>
                  </a:lnTo>
                  <a:lnTo>
                    <a:pt x="18007" y="909"/>
                  </a:lnTo>
                  <a:lnTo>
                    <a:pt x="18011" y="900"/>
                  </a:lnTo>
                  <a:lnTo>
                    <a:pt x="18016" y="895"/>
                  </a:lnTo>
                  <a:lnTo>
                    <a:pt x="18020" y="893"/>
                  </a:lnTo>
                  <a:lnTo>
                    <a:pt x="18024" y="895"/>
                  </a:lnTo>
                  <a:lnTo>
                    <a:pt x="18028" y="900"/>
                  </a:lnTo>
                  <a:lnTo>
                    <a:pt x="18032" y="909"/>
                  </a:lnTo>
                  <a:lnTo>
                    <a:pt x="18036" y="921"/>
                  </a:lnTo>
                  <a:lnTo>
                    <a:pt x="18040" y="935"/>
                  </a:lnTo>
                  <a:lnTo>
                    <a:pt x="18044" y="951"/>
                  </a:lnTo>
                  <a:lnTo>
                    <a:pt x="18049" y="968"/>
                  </a:lnTo>
                  <a:lnTo>
                    <a:pt x="18053" y="984"/>
                  </a:lnTo>
                  <a:lnTo>
                    <a:pt x="18057" y="1000"/>
                  </a:lnTo>
                  <a:lnTo>
                    <a:pt x="18061" y="1014"/>
                  </a:lnTo>
                  <a:lnTo>
                    <a:pt x="18065" y="1025"/>
                  </a:lnTo>
                  <a:lnTo>
                    <a:pt x="18069" y="1033"/>
                  </a:lnTo>
                  <a:lnTo>
                    <a:pt x="18078" y="1037"/>
                  </a:lnTo>
                  <a:lnTo>
                    <a:pt x="18082" y="1033"/>
                  </a:lnTo>
                  <a:lnTo>
                    <a:pt x="18086" y="1024"/>
                  </a:lnTo>
                  <a:lnTo>
                    <a:pt x="18090" y="1012"/>
                  </a:lnTo>
                  <a:lnTo>
                    <a:pt x="18094" y="996"/>
                  </a:lnTo>
                  <a:lnTo>
                    <a:pt x="18098" y="978"/>
                  </a:lnTo>
                  <a:lnTo>
                    <a:pt x="18102" y="957"/>
                  </a:lnTo>
                  <a:lnTo>
                    <a:pt x="18106" y="935"/>
                  </a:lnTo>
                  <a:lnTo>
                    <a:pt x="18111" y="913"/>
                  </a:lnTo>
                  <a:lnTo>
                    <a:pt x="18115" y="892"/>
                  </a:lnTo>
                  <a:lnTo>
                    <a:pt x="18119" y="872"/>
                  </a:lnTo>
                  <a:lnTo>
                    <a:pt x="18123" y="856"/>
                  </a:lnTo>
                  <a:lnTo>
                    <a:pt x="18127" y="843"/>
                  </a:lnTo>
                  <a:lnTo>
                    <a:pt x="18131" y="835"/>
                  </a:lnTo>
                  <a:lnTo>
                    <a:pt x="18135" y="832"/>
                  </a:lnTo>
                  <a:lnTo>
                    <a:pt x="18139" y="833"/>
                  </a:lnTo>
                  <a:lnTo>
                    <a:pt x="18144" y="839"/>
                  </a:lnTo>
                  <a:lnTo>
                    <a:pt x="18148" y="848"/>
                  </a:lnTo>
                  <a:lnTo>
                    <a:pt x="18152" y="862"/>
                  </a:lnTo>
                  <a:lnTo>
                    <a:pt x="18156" y="878"/>
                  </a:lnTo>
                  <a:lnTo>
                    <a:pt x="18160" y="896"/>
                  </a:lnTo>
                  <a:lnTo>
                    <a:pt x="18164" y="914"/>
                  </a:lnTo>
                  <a:lnTo>
                    <a:pt x="18168" y="933"/>
                  </a:lnTo>
                  <a:lnTo>
                    <a:pt x="18172" y="952"/>
                  </a:lnTo>
                  <a:lnTo>
                    <a:pt x="18177" y="969"/>
                  </a:lnTo>
                  <a:lnTo>
                    <a:pt x="18181" y="985"/>
                  </a:lnTo>
                  <a:lnTo>
                    <a:pt x="18185" y="999"/>
                  </a:lnTo>
                  <a:lnTo>
                    <a:pt x="18189" y="1010"/>
                  </a:lnTo>
                  <a:lnTo>
                    <a:pt x="18193" y="1018"/>
                  </a:lnTo>
                  <a:lnTo>
                    <a:pt x="18201" y="1025"/>
                  </a:lnTo>
                  <a:lnTo>
                    <a:pt x="18205" y="1024"/>
                  </a:lnTo>
                  <a:lnTo>
                    <a:pt x="18210" y="1020"/>
                  </a:lnTo>
                  <a:lnTo>
                    <a:pt x="18214" y="1014"/>
                  </a:lnTo>
                  <a:lnTo>
                    <a:pt x="18218" y="1006"/>
                  </a:lnTo>
                  <a:lnTo>
                    <a:pt x="18222" y="997"/>
                  </a:lnTo>
                  <a:lnTo>
                    <a:pt x="18226" y="987"/>
                  </a:lnTo>
                  <a:lnTo>
                    <a:pt x="18230" y="977"/>
                  </a:lnTo>
                  <a:lnTo>
                    <a:pt x="18234" y="968"/>
                  </a:lnTo>
                  <a:lnTo>
                    <a:pt x="18239" y="960"/>
                  </a:lnTo>
                  <a:lnTo>
                    <a:pt x="18243" y="953"/>
                  </a:lnTo>
                  <a:lnTo>
                    <a:pt x="18247" y="947"/>
                  </a:lnTo>
                  <a:lnTo>
                    <a:pt x="18251" y="943"/>
                  </a:lnTo>
                  <a:lnTo>
                    <a:pt x="18255" y="941"/>
                  </a:lnTo>
                  <a:lnTo>
                    <a:pt x="18259" y="940"/>
                  </a:lnTo>
                  <a:lnTo>
                    <a:pt x="18263" y="940"/>
                  </a:lnTo>
                  <a:lnTo>
                    <a:pt x="18272" y="941"/>
                  </a:lnTo>
                  <a:lnTo>
                    <a:pt x="18276" y="942"/>
                  </a:lnTo>
                  <a:lnTo>
                    <a:pt x="18280" y="943"/>
                  </a:lnTo>
                  <a:lnTo>
                    <a:pt x="18284" y="942"/>
                  </a:lnTo>
                  <a:lnTo>
                    <a:pt x="18288" y="941"/>
                  </a:lnTo>
                  <a:lnTo>
                    <a:pt x="18292" y="940"/>
                  </a:lnTo>
                  <a:lnTo>
                    <a:pt x="18296" y="938"/>
                  </a:lnTo>
                  <a:lnTo>
                    <a:pt x="18300" y="936"/>
                  </a:lnTo>
                  <a:lnTo>
                    <a:pt x="18305" y="935"/>
                  </a:lnTo>
                  <a:lnTo>
                    <a:pt x="18309" y="935"/>
                  </a:lnTo>
                  <a:lnTo>
                    <a:pt x="18313" y="936"/>
                  </a:lnTo>
                  <a:lnTo>
                    <a:pt x="18317" y="940"/>
                  </a:lnTo>
                  <a:lnTo>
                    <a:pt x="18321" y="947"/>
                  </a:lnTo>
                  <a:lnTo>
                    <a:pt x="18325" y="957"/>
                  </a:lnTo>
                  <a:lnTo>
                    <a:pt x="18333" y="983"/>
                  </a:lnTo>
                  <a:lnTo>
                    <a:pt x="18338" y="999"/>
                  </a:lnTo>
                  <a:lnTo>
                    <a:pt x="18342" y="1016"/>
                  </a:lnTo>
                  <a:lnTo>
                    <a:pt x="18346" y="1033"/>
                  </a:lnTo>
                  <a:lnTo>
                    <a:pt x="18350" y="1048"/>
                  </a:lnTo>
                  <a:lnTo>
                    <a:pt x="18354" y="1061"/>
                  </a:lnTo>
                  <a:lnTo>
                    <a:pt x="18358" y="1072"/>
                  </a:lnTo>
                  <a:lnTo>
                    <a:pt x="18362" y="1078"/>
                  </a:lnTo>
                  <a:lnTo>
                    <a:pt x="18366" y="1080"/>
                  </a:lnTo>
                  <a:lnTo>
                    <a:pt x="18371" y="1077"/>
                  </a:lnTo>
                  <a:lnTo>
                    <a:pt x="18375" y="1069"/>
                  </a:lnTo>
                  <a:lnTo>
                    <a:pt x="18379" y="1057"/>
                  </a:lnTo>
                  <a:lnTo>
                    <a:pt x="18383" y="1041"/>
                  </a:lnTo>
                  <a:lnTo>
                    <a:pt x="18387" y="1021"/>
                  </a:lnTo>
                  <a:lnTo>
                    <a:pt x="18395" y="976"/>
                  </a:lnTo>
                  <a:lnTo>
                    <a:pt x="18399" y="953"/>
                  </a:lnTo>
                  <a:lnTo>
                    <a:pt x="18404" y="931"/>
                  </a:lnTo>
                  <a:lnTo>
                    <a:pt x="18408" y="911"/>
                  </a:lnTo>
                  <a:lnTo>
                    <a:pt x="18412" y="893"/>
                  </a:lnTo>
                  <a:lnTo>
                    <a:pt x="18416" y="880"/>
                  </a:lnTo>
                  <a:lnTo>
                    <a:pt x="18420" y="870"/>
                  </a:lnTo>
                  <a:lnTo>
                    <a:pt x="18424" y="865"/>
                  </a:lnTo>
                  <a:lnTo>
                    <a:pt x="18428" y="865"/>
                  </a:lnTo>
                  <a:lnTo>
                    <a:pt x="18433" y="869"/>
                  </a:lnTo>
                  <a:lnTo>
                    <a:pt x="18437" y="879"/>
                  </a:lnTo>
                  <a:lnTo>
                    <a:pt x="18441" y="893"/>
                  </a:lnTo>
                  <a:lnTo>
                    <a:pt x="18445" y="912"/>
                  </a:lnTo>
                  <a:lnTo>
                    <a:pt x="18449" y="934"/>
                  </a:lnTo>
                  <a:lnTo>
                    <a:pt x="18457" y="985"/>
                  </a:lnTo>
                  <a:lnTo>
                    <a:pt x="18461" y="1012"/>
                  </a:lnTo>
                  <a:lnTo>
                    <a:pt x="18466" y="1037"/>
                  </a:lnTo>
                  <a:lnTo>
                    <a:pt x="18470" y="1059"/>
                  </a:lnTo>
                  <a:lnTo>
                    <a:pt x="18474" y="1079"/>
                  </a:lnTo>
                  <a:lnTo>
                    <a:pt x="18478" y="1094"/>
                  </a:lnTo>
                  <a:lnTo>
                    <a:pt x="18482" y="1104"/>
                  </a:lnTo>
                  <a:lnTo>
                    <a:pt x="18486" y="1110"/>
                  </a:lnTo>
                  <a:lnTo>
                    <a:pt x="18490" y="1111"/>
                  </a:lnTo>
                  <a:lnTo>
                    <a:pt x="18494" y="1110"/>
                  </a:lnTo>
                  <a:lnTo>
                    <a:pt x="18499" y="1106"/>
                  </a:lnTo>
                  <a:lnTo>
                    <a:pt x="18503" y="1102"/>
                  </a:lnTo>
                  <a:lnTo>
                    <a:pt x="18507" y="1098"/>
                  </a:lnTo>
                  <a:lnTo>
                    <a:pt x="18511" y="1097"/>
                  </a:lnTo>
                  <a:lnTo>
                    <a:pt x="18515" y="1097"/>
                  </a:lnTo>
                  <a:lnTo>
                    <a:pt x="18519" y="1101"/>
                  </a:lnTo>
                  <a:lnTo>
                    <a:pt x="18527" y="1115"/>
                  </a:lnTo>
                  <a:lnTo>
                    <a:pt x="18532" y="1125"/>
                  </a:lnTo>
                  <a:lnTo>
                    <a:pt x="18536" y="1136"/>
                  </a:lnTo>
                  <a:lnTo>
                    <a:pt x="18540" y="1145"/>
                  </a:lnTo>
                  <a:lnTo>
                    <a:pt x="18544" y="1153"/>
                  </a:lnTo>
                  <a:lnTo>
                    <a:pt x="18548" y="1159"/>
                  </a:lnTo>
                  <a:lnTo>
                    <a:pt x="18552" y="1162"/>
                  </a:lnTo>
                  <a:lnTo>
                    <a:pt x="18556" y="1163"/>
                  </a:lnTo>
                  <a:lnTo>
                    <a:pt x="18560" y="1162"/>
                  </a:lnTo>
                  <a:lnTo>
                    <a:pt x="18565" y="1159"/>
                  </a:lnTo>
                  <a:lnTo>
                    <a:pt x="18569" y="1156"/>
                  </a:lnTo>
                  <a:lnTo>
                    <a:pt x="18573" y="1153"/>
                  </a:lnTo>
                  <a:lnTo>
                    <a:pt x="18577" y="1152"/>
                  </a:lnTo>
                  <a:lnTo>
                    <a:pt x="18581" y="1152"/>
                  </a:lnTo>
                  <a:lnTo>
                    <a:pt x="18589" y="1158"/>
                  </a:lnTo>
                  <a:lnTo>
                    <a:pt x="18594" y="1165"/>
                  </a:lnTo>
                  <a:lnTo>
                    <a:pt x="18598" y="1173"/>
                  </a:lnTo>
                  <a:lnTo>
                    <a:pt x="18602" y="1182"/>
                  </a:lnTo>
                  <a:lnTo>
                    <a:pt x="18606" y="1191"/>
                  </a:lnTo>
                  <a:lnTo>
                    <a:pt x="18610" y="1200"/>
                  </a:lnTo>
                  <a:lnTo>
                    <a:pt x="18614" y="1209"/>
                  </a:lnTo>
                  <a:lnTo>
                    <a:pt x="18618" y="1216"/>
                  </a:lnTo>
                  <a:lnTo>
                    <a:pt x="18622" y="1221"/>
                  </a:lnTo>
                  <a:lnTo>
                    <a:pt x="18627" y="1224"/>
                  </a:lnTo>
                  <a:lnTo>
                    <a:pt x="18631" y="1225"/>
                  </a:lnTo>
                  <a:lnTo>
                    <a:pt x="18635" y="1224"/>
                  </a:lnTo>
                  <a:lnTo>
                    <a:pt x="18639" y="1221"/>
                  </a:lnTo>
                  <a:lnTo>
                    <a:pt x="18643" y="1217"/>
                  </a:lnTo>
                  <a:lnTo>
                    <a:pt x="18651" y="1205"/>
                  </a:lnTo>
                  <a:lnTo>
                    <a:pt x="18655" y="1198"/>
                  </a:lnTo>
                  <a:lnTo>
                    <a:pt x="18660" y="1193"/>
                  </a:lnTo>
                  <a:lnTo>
                    <a:pt x="18664" y="1188"/>
                  </a:lnTo>
                  <a:lnTo>
                    <a:pt x="18668" y="1184"/>
                  </a:lnTo>
                  <a:lnTo>
                    <a:pt x="18672" y="1182"/>
                  </a:lnTo>
                  <a:lnTo>
                    <a:pt x="18676" y="1180"/>
                  </a:lnTo>
                  <a:lnTo>
                    <a:pt x="18680" y="1180"/>
                  </a:lnTo>
                  <a:lnTo>
                    <a:pt x="18684" y="1179"/>
                  </a:lnTo>
                  <a:lnTo>
                    <a:pt x="18688" y="1178"/>
                  </a:lnTo>
                  <a:lnTo>
                    <a:pt x="18693" y="1177"/>
                  </a:lnTo>
                  <a:lnTo>
                    <a:pt x="18697" y="1175"/>
                  </a:lnTo>
                  <a:lnTo>
                    <a:pt x="18701" y="1172"/>
                  </a:lnTo>
                  <a:lnTo>
                    <a:pt x="18705" y="1169"/>
                  </a:lnTo>
                  <a:lnTo>
                    <a:pt x="18709" y="1164"/>
                  </a:lnTo>
                  <a:lnTo>
                    <a:pt x="18713" y="1160"/>
                  </a:lnTo>
                  <a:lnTo>
                    <a:pt x="18721" y="1150"/>
                  </a:lnTo>
                  <a:lnTo>
                    <a:pt x="18726" y="1146"/>
                  </a:lnTo>
                  <a:lnTo>
                    <a:pt x="18730" y="1144"/>
                  </a:lnTo>
                  <a:lnTo>
                    <a:pt x="18734" y="1142"/>
                  </a:lnTo>
                  <a:lnTo>
                    <a:pt x="18738" y="1143"/>
                  </a:lnTo>
                  <a:lnTo>
                    <a:pt x="18742" y="1144"/>
                  </a:lnTo>
                  <a:lnTo>
                    <a:pt x="18746" y="1148"/>
                  </a:lnTo>
                  <a:lnTo>
                    <a:pt x="18750" y="1153"/>
                  </a:lnTo>
                  <a:lnTo>
                    <a:pt x="18755" y="1159"/>
                  </a:lnTo>
                  <a:lnTo>
                    <a:pt x="18759" y="1167"/>
                  </a:lnTo>
                  <a:lnTo>
                    <a:pt x="18763" y="1175"/>
                  </a:lnTo>
                  <a:lnTo>
                    <a:pt x="18767" y="1183"/>
                  </a:lnTo>
                  <a:lnTo>
                    <a:pt x="18771" y="1191"/>
                  </a:lnTo>
                  <a:lnTo>
                    <a:pt x="18775" y="1199"/>
                  </a:lnTo>
                  <a:lnTo>
                    <a:pt x="18783" y="1213"/>
                  </a:lnTo>
                  <a:lnTo>
                    <a:pt x="18788" y="1218"/>
                  </a:lnTo>
                  <a:lnTo>
                    <a:pt x="18792" y="1220"/>
                  </a:lnTo>
                  <a:lnTo>
                    <a:pt x="18796" y="1220"/>
                  </a:lnTo>
                  <a:lnTo>
                    <a:pt x="18800" y="1218"/>
                  </a:lnTo>
                  <a:lnTo>
                    <a:pt x="18804" y="1212"/>
                  </a:lnTo>
                  <a:lnTo>
                    <a:pt x="18808" y="1202"/>
                  </a:lnTo>
                  <a:lnTo>
                    <a:pt x="18812" y="1187"/>
                  </a:lnTo>
                  <a:lnTo>
                    <a:pt x="18816" y="1169"/>
                  </a:lnTo>
                  <a:lnTo>
                    <a:pt x="18821" y="1145"/>
                  </a:lnTo>
                  <a:lnTo>
                    <a:pt x="18825" y="1118"/>
                  </a:lnTo>
                  <a:lnTo>
                    <a:pt x="18829" y="1088"/>
                  </a:lnTo>
                  <a:lnTo>
                    <a:pt x="18833" y="1054"/>
                  </a:lnTo>
                  <a:lnTo>
                    <a:pt x="18837" y="1019"/>
                  </a:lnTo>
                  <a:lnTo>
                    <a:pt x="18845" y="951"/>
                  </a:lnTo>
                  <a:lnTo>
                    <a:pt x="18849" y="921"/>
                  </a:lnTo>
                  <a:lnTo>
                    <a:pt x="18854" y="896"/>
                  </a:lnTo>
                  <a:lnTo>
                    <a:pt x="18858" y="878"/>
                  </a:lnTo>
                  <a:lnTo>
                    <a:pt x="18862" y="867"/>
                  </a:lnTo>
                  <a:lnTo>
                    <a:pt x="18866" y="863"/>
                  </a:lnTo>
                  <a:lnTo>
                    <a:pt x="18870" y="867"/>
                  </a:lnTo>
                  <a:lnTo>
                    <a:pt x="18874" y="879"/>
                  </a:lnTo>
                  <a:lnTo>
                    <a:pt x="18878" y="897"/>
                  </a:lnTo>
                  <a:lnTo>
                    <a:pt x="18882" y="920"/>
                  </a:lnTo>
                  <a:lnTo>
                    <a:pt x="18887" y="946"/>
                  </a:lnTo>
                  <a:lnTo>
                    <a:pt x="18891" y="974"/>
                  </a:lnTo>
                  <a:lnTo>
                    <a:pt x="18895" y="1000"/>
                  </a:lnTo>
                  <a:lnTo>
                    <a:pt x="18899" y="1025"/>
                  </a:lnTo>
                  <a:lnTo>
                    <a:pt x="18903" y="1046"/>
                  </a:lnTo>
                  <a:lnTo>
                    <a:pt x="18907" y="1062"/>
                  </a:lnTo>
                  <a:lnTo>
                    <a:pt x="18915" y="1076"/>
                  </a:lnTo>
                  <a:lnTo>
                    <a:pt x="18920" y="1075"/>
                  </a:lnTo>
                  <a:lnTo>
                    <a:pt x="18924" y="1067"/>
                  </a:lnTo>
                  <a:lnTo>
                    <a:pt x="18928" y="1055"/>
                  </a:lnTo>
                  <a:lnTo>
                    <a:pt x="18932" y="1038"/>
                  </a:lnTo>
                  <a:lnTo>
                    <a:pt x="18936" y="1018"/>
                  </a:lnTo>
                  <a:lnTo>
                    <a:pt x="18940" y="996"/>
                  </a:lnTo>
                  <a:lnTo>
                    <a:pt x="18944" y="974"/>
                  </a:lnTo>
                  <a:lnTo>
                    <a:pt x="18949" y="951"/>
                  </a:lnTo>
                  <a:lnTo>
                    <a:pt x="18953" y="930"/>
                  </a:lnTo>
                  <a:lnTo>
                    <a:pt x="18957" y="910"/>
                  </a:lnTo>
                  <a:lnTo>
                    <a:pt x="18961" y="893"/>
                  </a:lnTo>
                  <a:lnTo>
                    <a:pt x="18965" y="878"/>
                  </a:lnTo>
                  <a:lnTo>
                    <a:pt x="18969" y="866"/>
                  </a:lnTo>
                  <a:lnTo>
                    <a:pt x="18977" y="849"/>
                  </a:lnTo>
                  <a:lnTo>
                    <a:pt x="18982" y="842"/>
                  </a:lnTo>
                  <a:lnTo>
                    <a:pt x="18986" y="837"/>
                  </a:lnTo>
                  <a:lnTo>
                    <a:pt x="18990" y="832"/>
                  </a:lnTo>
                  <a:lnTo>
                    <a:pt x="18994" y="828"/>
                  </a:lnTo>
                  <a:lnTo>
                    <a:pt x="18998" y="823"/>
                  </a:lnTo>
                  <a:lnTo>
                    <a:pt x="19002" y="820"/>
                  </a:lnTo>
                  <a:lnTo>
                    <a:pt x="19006" y="816"/>
                  </a:lnTo>
                  <a:lnTo>
                    <a:pt x="19010" y="813"/>
                  </a:lnTo>
                  <a:lnTo>
                    <a:pt x="19015" y="810"/>
                  </a:lnTo>
                  <a:lnTo>
                    <a:pt x="19019" y="807"/>
                  </a:lnTo>
                  <a:lnTo>
                    <a:pt x="19023" y="805"/>
                  </a:lnTo>
                  <a:lnTo>
                    <a:pt x="19027" y="803"/>
                  </a:lnTo>
                  <a:lnTo>
                    <a:pt x="19031" y="802"/>
                  </a:lnTo>
                  <a:lnTo>
                    <a:pt x="19039" y="800"/>
                  </a:lnTo>
                  <a:lnTo>
                    <a:pt x="19043" y="800"/>
                  </a:lnTo>
                  <a:lnTo>
                    <a:pt x="19048" y="800"/>
                  </a:lnTo>
                  <a:lnTo>
                    <a:pt x="19052" y="800"/>
                  </a:lnTo>
                  <a:lnTo>
                    <a:pt x="19056" y="801"/>
                  </a:lnTo>
                  <a:lnTo>
                    <a:pt x="19060" y="802"/>
                  </a:lnTo>
                  <a:lnTo>
                    <a:pt x="19064" y="803"/>
                  </a:lnTo>
                  <a:lnTo>
                    <a:pt x="19068" y="805"/>
                  </a:lnTo>
                  <a:lnTo>
                    <a:pt x="19072" y="806"/>
                  </a:lnTo>
                  <a:lnTo>
                    <a:pt x="19076" y="808"/>
                  </a:lnTo>
                  <a:lnTo>
                    <a:pt x="19081" y="811"/>
                  </a:lnTo>
                  <a:lnTo>
                    <a:pt x="19085" y="815"/>
                  </a:lnTo>
                  <a:lnTo>
                    <a:pt x="19089" y="820"/>
                  </a:lnTo>
                  <a:lnTo>
                    <a:pt x="19093" y="826"/>
                  </a:lnTo>
                  <a:lnTo>
                    <a:pt x="19101" y="842"/>
                  </a:lnTo>
                  <a:lnTo>
                    <a:pt x="19105" y="852"/>
                  </a:lnTo>
                  <a:lnTo>
                    <a:pt x="19110" y="862"/>
                  </a:lnTo>
                  <a:lnTo>
                    <a:pt x="19114" y="873"/>
                  </a:lnTo>
                  <a:lnTo>
                    <a:pt x="19118" y="884"/>
                  </a:lnTo>
                  <a:lnTo>
                    <a:pt x="19122" y="894"/>
                  </a:lnTo>
                  <a:lnTo>
                    <a:pt x="19126" y="903"/>
                  </a:lnTo>
                  <a:lnTo>
                    <a:pt x="19130" y="911"/>
                  </a:lnTo>
                  <a:lnTo>
                    <a:pt x="19134" y="918"/>
                  </a:lnTo>
                  <a:lnTo>
                    <a:pt x="19138" y="923"/>
                  </a:lnTo>
                  <a:lnTo>
                    <a:pt x="19143" y="926"/>
                  </a:lnTo>
                  <a:lnTo>
                    <a:pt x="19147" y="928"/>
                  </a:lnTo>
                  <a:lnTo>
                    <a:pt x="19151" y="928"/>
                  </a:lnTo>
                  <a:lnTo>
                    <a:pt x="19155" y="926"/>
                  </a:lnTo>
                  <a:lnTo>
                    <a:pt x="19159" y="923"/>
                  </a:lnTo>
                  <a:lnTo>
                    <a:pt x="19163" y="919"/>
                  </a:lnTo>
                  <a:lnTo>
                    <a:pt x="19171" y="909"/>
                  </a:lnTo>
                  <a:lnTo>
                    <a:pt x="19176" y="903"/>
                  </a:lnTo>
                  <a:lnTo>
                    <a:pt x="19180" y="897"/>
                  </a:lnTo>
                  <a:lnTo>
                    <a:pt x="19184" y="890"/>
                  </a:lnTo>
                  <a:lnTo>
                    <a:pt x="19188" y="882"/>
                  </a:lnTo>
                  <a:lnTo>
                    <a:pt x="19192" y="873"/>
                  </a:lnTo>
                  <a:lnTo>
                    <a:pt x="19196" y="863"/>
                  </a:lnTo>
                  <a:lnTo>
                    <a:pt x="19200" y="853"/>
                  </a:lnTo>
                  <a:lnTo>
                    <a:pt x="19204" y="842"/>
                  </a:lnTo>
                  <a:lnTo>
                    <a:pt x="19209" y="831"/>
                  </a:lnTo>
                  <a:lnTo>
                    <a:pt x="19213" y="819"/>
                  </a:lnTo>
                  <a:lnTo>
                    <a:pt x="19217" y="808"/>
                  </a:lnTo>
                  <a:lnTo>
                    <a:pt x="19221" y="798"/>
                  </a:lnTo>
                  <a:lnTo>
                    <a:pt x="19225" y="790"/>
                  </a:lnTo>
                  <a:lnTo>
                    <a:pt x="19233" y="782"/>
                  </a:lnTo>
                  <a:lnTo>
                    <a:pt x="19237" y="782"/>
                  </a:lnTo>
                  <a:lnTo>
                    <a:pt x="19242" y="786"/>
                  </a:lnTo>
                  <a:lnTo>
                    <a:pt x="19246" y="793"/>
                  </a:lnTo>
                  <a:lnTo>
                    <a:pt x="19250" y="804"/>
                  </a:lnTo>
                  <a:lnTo>
                    <a:pt x="19254" y="817"/>
                  </a:lnTo>
                  <a:lnTo>
                    <a:pt x="19258" y="833"/>
                  </a:lnTo>
                  <a:lnTo>
                    <a:pt x="19262" y="851"/>
                  </a:lnTo>
                  <a:lnTo>
                    <a:pt x="19266" y="870"/>
                  </a:lnTo>
                  <a:lnTo>
                    <a:pt x="19270" y="889"/>
                  </a:lnTo>
                  <a:lnTo>
                    <a:pt x="19275" y="908"/>
                  </a:lnTo>
                  <a:lnTo>
                    <a:pt x="19279" y="925"/>
                  </a:lnTo>
                  <a:lnTo>
                    <a:pt x="19283" y="941"/>
                  </a:lnTo>
                  <a:lnTo>
                    <a:pt x="19287" y="953"/>
                  </a:lnTo>
                  <a:lnTo>
                    <a:pt x="19295" y="967"/>
                  </a:lnTo>
                  <a:lnTo>
                    <a:pt x="19299" y="966"/>
                  </a:lnTo>
                  <a:lnTo>
                    <a:pt x="19303" y="961"/>
                  </a:lnTo>
                  <a:lnTo>
                    <a:pt x="19308" y="951"/>
                  </a:lnTo>
                  <a:lnTo>
                    <a:pt x="19312" y="936"/>
                  </a:lnTo>
                  <a:lnTo>
                    <a:pt x="19316" y="918"/>
                  </a:lnTo>
                  <a:lnTo>
                    <a:pt x="19320" y="897"/>
                  </a:lnTo>
                  <a:lnTo>
                    <a:pt x="19324" y="875"/>
                  </a:lnTo>
                  <a:lnTo>
                    <a:pt x="19328" y="853"/>
                  </a:lnTo>
                  <a:lnTo>
                    <a:pt x="19332" y="832"/>
                  </a:lnTo>
                  <a:lnTo>
                    <a:pt x="19336" y="813"/>
                  </a:lnTo>
                  <a:lnTo>
                    <a:pt x="19341" y="798"/>
                  </a:lnTo>
                  <a:lnTo>
                    <a:pt x="19345" y="787"/>
                  </a:lnTo>
                  <a:lnTo>
                    <a:pt x="19349" y="779"/>
                  </a:lnTo>
                  <a:lnTo>
                    <a:pt x="19353" y="776"/>
                  </a:lnTo>
                  <a:lnTo>
                    <a:pt x="19357" y="776"/>
                  </a:lnTo>
                  <a:lnTo>
                    <a:pt x="19365" y="784"/>
                  </a:lnTo>
                  <a:lnTo>
                    <a:pt x="19369" y="790"/>
                  </a:lnTo>
                  <a:lnTo>
                    <a:pt x="19374" y="796"/>
                  </a:lnTo>
                  <a:lnTo>
                    <a:pt x="19378" y="801"/>
                  </a:lnTo>
                  <a:lnTo>
                    <a:pt x="19382" y="805"/>
                  </a:lnTo>
                  <a:lnTo>
                    <a:pt x="19386" y="808"/>
                  </a:lnTo>
                  <a:lnTo>
                    <a:pt x="19390" y="809"/>
                  </a:lnTo>
                  <a:lnTo>
                    <a:pt x="19394" y="809"/>
                  </a:lnTo>
                  <a:lnTo>
                    <a:pt x="19398" y="807"/>
                  </a:lnTo>
                  <a:lnTo>
                    <a:pt x="19402" y="804"/>
                  </a:lnTo>
                  <a:lnTo>
                    <a:pt x="19407" y="800"/>
                  </a:lnTo>
                  <a:lnTo>
                    <a:pt x="19411" y="797"/>
                  </a:lnTo>
                  <a:lnTo>
                    <a:pt x="19415" y="795"/>
                  </a:lnTo>
                  <a:lnTo>
                    <a:pt x="19419" y="794"/>
                  </a:lnTo>
                  <a:lnTo>
                    <a:pt x="19427" y="797"/>
                  </a:lnTo>
                  <a:lnTo>
                    <a:pt x="19431" y="801"/>
                  </a:lnTo>
                  <a:lnTo>
                    <a:pt x="19435" y="807"/>
                  </a:lnTo>
                  <a:lnTo>
                    <a:pt x="19440" y="814"/>
                  </a:lnTo>
                  <a:lnTo>
                    <a:pt x="19444" y="822"/>
                  </a:lnTo>
                  <a:lnTo>
                    <a:pt x="19448" y="831"/>
                  </a:lnTo>
                  <a:lnTo>
                    <a:pt x="19452" y="839"/>
                  </a:lnTo>
                  <a:lnTo>
                    <a:pt x="19456" y="847"/>
                  </a:lnTo>
                  <a:lnTo>
                    <a:pt x="19460" y="854"/>
                  </a:lnTo>
                  <a:lnTo>
                    <a:pt x="19464" y="861"/>
                  </a:lnTo>
                  <a:lnTo>
                    <a:pt x="19468" y="866"/>
                  </a:lnTo>
                  <a:lnTo>
                    <a:pt x="19473" y="870"/>
                  </a:lnTo>
                  <a:lnTo>
                    <a:pt x="19477" y="873"/>
                  </a:lnTo>
                  <a:lnTo>
                    <a:pt x="19481" y="874"/>
                  </a:lnTo>
                  <a:lnTo>
                    <a:pt x="19485" y="874"/>
                  </a:lnTo>
                  <a:lnTo>
                    <a:pt x="19489" y="874"/>
                  </a:lnTo>
                  <a:lnTo>
                    <a:pt x="19493" y="873"/>
                  </a:lnTo>
                  <a:lnTo>
                    <a:pt x="19497" y="871"/>
                  </a:lnTo>
                  <a:lnTo>
                    <a:pt x="19501" y="868"/>
                  </a:lnTo>
                  <a:lnTo>
                    <a:pt x="19506" y="866"/>
                  </a:lnTo>
                  <a:lnTo>
                    <a:pt x="19510" y="864"/>
                  </a:lnTo>
                  <a:lnTo>
                    <a:pt x="19514" y="862"/>
                  </a:lnTo>
                  <a:lnTo>
                    <a:pt x="19518" y="860"/>
                  </a:lnTo>
                  <a:lnTo>
                    <a:pt x="19522" y="860"/>
                  </a:lnTo>
                  <a:lnTo>
                    <a:pt x="19526" y="860"/>
                  </a:lnTo>
                  <a:lnTo>
                    <a:pt x="19530" y="861"/>
                  </a:lnTo>
                  <a:lnTo>
                    <a:pt x="19534" y="863"/>
                  </a:lnTo>
                  <a:lnTo>
                    <a:pt x="19539" y="867"/>
                  </a:lnTo>
                  <a:lnTo>
                    <a:pt x="19543" y="873"/>
                  </a:lnTo>
                  <a:lnTo>
                    <a:pt x="19547" y="881"/>
                  </a:lnTo>
                  <a:lnTo>
                    <a:pt x="19551" y="892"/>
                  </a:lnTo>
                  <a:lnTo>
                    <a:pt x="19559" y="921"/>
                  </a:lnTo>
                  <a:lnTo>
                    <a:pt x="19563" y="938"/>
                  </a:lnTo>
                  <a:lnTo>
                    <a:pt x="19567" y="958"/>
                  </a:lnTo>
                  <a:lnTo>
                    <a:pt x="19572" y="980"/>
                  </a:lnTo>
                  <a:lnTo>
                    <a:pt x="19576" y="1003"/>
                  </a:lnTo>
                  <a:lnTo>
                    <a:pt x="19580" y="1026"/>
                  </a:lnTo>
                  <a:lnTo>
                    <a:pt x="19584" y="1048"/>
                  </a:lnTo>
                  <a:lnTo>
                    <a:pt x="19588" y="1068"/>
                  </a:lnTo>
                  <a:lnTo>
                    <a:pt x="19592" y="1085"/>
                  </a:lnTo>
                  <a:lnTo>
                    <a:pt x="19596" y="1097"/>
                  </a:lnTo>
                  <a:lnTo>
                    <a:pt x="19600" y="1103"/>
                  </a:lnTo>
                  <a:lnTo>
                    <a:pt x="19605" y="1101"/>
                  </a:lnTo>
                  <a:lnTo>
                    <a:pt x="19609" y="1090"/>
                  </a:lnTo>
                  <a:lnTo>
                    <a:pt x="19613" y="1070"/>
                  </a:lnTo>
                  <a:lnTo>
                    <a:pt x="19621" y="999"/>
                  </a:lnTo>
                  <a:lnTo>
                    <a:pt x="19625" y="948"/>
                  </a:lnTo>
                  <a:lnTo>
                    <a:pt x="19629" y="888"/>
                  </a:lnTo>
                  <a:lnTo>
                    <a:pt x="19634" y="819"/>
                  </a:lnTo>
                  <a:lnTo>
                    <a:pt x="19638" y="744"/>
                  </a:lnTo>
                  <a:lnTo>
                    <a:pt x="19642" y="662"/>
                  </a:lnTo>
                  <a:lnTo>
                    <a:pt x="19646" y="578"/>
                  </a:lnTo>
                  <a:lnTo>
                    <a:pt x="19650" y="495"/>
                  </a:lnTo>
                  <a:lnTo>
                    <a:pt x="19654" y="413"/>
                  </a:lnTo>
                  <a:lnTo>
                    <a:pt x="19658" y="337"/>
                  </a:lnTo>
                  <a:lnTo>
                    <a:pt x="19662" y="269"/>
                  </a:lnTo>
                  <a:lnTo>
                    <a:pt x="19667" y="211"/>
                  </a:lnTo>
                  <a:lnTo>
                    <a:pt x="19671" y="166"/>
                  </a:lnTo>
                  <a:lnTo>
                    <a:pt x="19675" y="136"/>
                  </a:lnTo>
                  <a:lnTo>
                    <a:pt x="19679" y="121"/>
                  </a:lnTo>
                  <a:lnTo>
                    <a:pt x="19683" y="122"/>
                  </a:lnTo>
                  <a:lnTo>
                    <a:pt x="19687" y="140"/>
                  </a:lnTo>
                  <a:lnTo>
                    <a:pt x="19691" y="173"/>
                  </a:lnTo>
                  <a:lnTo>
                    <a:pt x="19695" y="221"/>
                  </a:lnTo>
                  <a:lnTo>
                    <a:pt x="19700" y="280"/>
                  </a:lnTo>
                  <a:lnTo>
                    <a:pt x="19704" y="350"/>
                  </a:lnTo>
                  <a:lnTo>
                    <a:pt x="19708" y="426"/>
                  </a:lnTo>
                  <a:lnTo>
                    <a:pt x="19712" y="507"/>
                  </a:lnTo>
                  <a:lnTo>
                    <a:pt x="19716" y="590"/>
                  </a:lnTo>
                  <a:lnTo>
                    <a:pt x="19720" y="672"/>
                  </a:lnTo>
                  <a:lnTo>
                    <a:pt x="19724" y="752"/>
                  </a:lnTo>
                  <a:lnTo>
                    <a:pt x="19728" y="825"/>
                  </a:lnTo>
                  <a:lnTo>
                    <a:pt x="19733" y="892"/>
                  </a:lnTo>
                  <a:lnTo>
                    <a:pt x="19737" y="951"/>
                  </a:lnTo>
                  <a:lnTo>
                    <a:pt x="19745" y="1042"/>
                  </a:lnTo>
                  <a:lnTo>
                    <a:pt x="19749" y="1074"/>
                  </a:lnTo>
                  <a:lnTo>
                    <a:pt x="19753" y="1098"/>
                  </a:lnTo>
                  <a:lnTo>
                    <a:pt x="19757" y="1113"/>
                  </a:lnTo>
                  <a:lnTo>
                    <a:pt x="19761" y="1121"/>
                  </a:lnTo>
                  <a:lnTo>
                    <a:pt x="19766" y="1123"/>
                  </a:lnTo>
                  <a:lnTo>
                    <a:pt x="19770" y="1119"/>
                  </a:lnTo>
                  <a:lnTo>
                    <a:pt x="19774" y="1111"/>
                  </a:lnTo>
                  <a:lnTo>
                    <a:pt x="19778" y="1100"/>
                  </a:lnTo>
                  <a:lnTo>
                    <a:pt x="19782" y="1087"/>
                  </a:lnTo>
                  <a:lnTo>
                    <a:pt x="19786" y="1072"/>
                  </a:lnTo>
                  <a:lnTo>
                    <a:pt x="19790" y="1057"/>
                  </a:lnTo>
                  <a:lnTo>
                    <a:pt x="19794" y="1044"/>
                  </a:lnTo>
                  <a:lnTo>
                    <a:pt x="19799" y="1031"/>
                  </a:lnTo>
                  <a:lnTo>
                    <a:pt x="19803" y="1021"/>
                  </a:lnTo>
                  <a:lnTo>
                    <a:pt x="19807" y="1013"/>
                  </a:lnTo>
                  <a:lnTo>
                    <a:pt x="19815" y="1008"/>
                  </a:lnTo>
                  <a:lnTo>
                    <a:pt x="19819" y="1011"/>
                  </a:lnTo>
                  <a:lnTo>
                    <a:pt x="19823" y="1017"/>
                  </a:lnTo>
                  <a:lnTo>
                    <a:pt x="19827" y="1027"/>
                  </a:lnTo>
                  <a:lnTo>
                    <a:pt x="19832" y="1039"/>
                  </a:lnTo>
                  <a:lnTo>
                    <a:pt x="19836" y="1053"/>
                  </a:lnTo>
                  <a:lnTo>
                    <a:pt x="19840" y="1069"/>
                  </a:lnTo>
                  <a:lnTo>
                    <a:pt x="19844" y="1085"/>
                  </a:lnTo>
                  <a:lnTo>
                    <a:pt x="19848" y="1099"/>
                  </a:lnTo>
                  <a:lnTo>
                    <a:pt x="19852" y="1113"/>
                  </a:lnTo>
                  <a:lnTo>
                    <a:pt x="19856" y="1123"/>
                  </a:lnTo>
                  <a:lnTo>
                    <a:pt x="19860" y="1130"/>
                  </a:lnTo>
                  <a:lnTo>
                    <a:pt x="19865" y="1134"/>
                  </a:lnTo>
                  <a:lnTo>
                    <a:pt x="19869" y="1133"/>
                  </a:lnTo>
                  <a:lnTo>
                    <a:pt x="19877" y="1120"/>
                  </a:lnTo>
                  <a:lnTo>
                    <a:pt x="19881" y="1108"/>
                  </a:lnTo>
                  <a:lnTo>
                    <a:pt x="19885" y="1094"/>
                  </a:lnTo>
                  <a:lnTo>
                    <a:pt x="19889" y="1077"/>
                  </a:lnTo>
                  <a:lnTo>
                    <a:pt x="19893" y="1060"/>
                  </a:lnTo>
                  <a:lnTo>
                    <a:pt x="19898" y="1042"/>
                  </a:lnTo>
                  <a:lnTo>
                    <a:pt x="19902" y="1025"/>
                  </a:lnTo>
                  <a:lnTo>
                    <a:pt x="19906" y="1010"/>
                  </a:lnTo>
                  <a:lnTo>
                    <a:pt x="19910" y="996"/>
                  </a:lnTo>
                  <a:lnTo>
                    <a:pt x="19914" y="984"/>
                  </a:lnTo>
                  <a:lnTo>
                    <a:pt x="19918" y="976"/>
                  </a:lnTo>
                  <a:lnTo>
                    <a:pt x="19922" y="970"/>
                  </a:lnTo>
                  <a:lnTo>
                    <a:pt x="19927" y="968"/>
                  </a:lnTo>
                  <a:lnTo>
                    <a:pt x="19931" y="969"/>
                  </a:lnTo>
                  <a:lnTo>
                    <a:pt x="19939" y="979"/>
                  </a:lnTo>
                  <a:lnTo>
                    <a:pt x="19943" y="988"/>
                  </a:lnTo>
                  <a:lnTo>
                    <a:pt x="19947" y="998"/>
                  </a:lnTo>
                  <a:lnTo>
                    <a:pt x="19951" y="1009"/>
                  </a:lnTo>
                  <a:lnTo>
                    <a:pt x="19955" y="1021"/>
                  </a:lnTo>
                  <a:lnTo>
                    <a:pt x="19960" y="1032"/>
                  </a:lnTo>
                  <a:lnTo>
                    <a:pt x="19964" y="1042"/>
                  </a:lnTo>
                  <a:lnTo>
                    <a:pt x="19968" y="1051"/>
                  </a:lnTo>
                  <a:lnTo>
                    <a:pt x="19972" y="1058"/>
                  </a:lnTo>
                  <a:lnTo>
                    <a:pt x="19976" y="1062"/>
                  </a:lnTo>
                  <a:lnTo>
                    <a:pt x="19980" y="1065"/>
                  </a:lnTo>
                  <a:lnTo>
                    <a:pt x="19984" y="1066"/>
                  </a:lnTo>
                  <a:lnTo>
                    <a:pt x="19988" y="1065"/>
                  </a:lnTo>
                  <a:lnTo>
                    <a:pt x="19993" y="1063"/>
                  </a:lnTo>
                  <a:lnTo>
                    <a:pt x="19997" y="1060"/>
                  </a:lnTo>
                  <a:lnTo>
                    <a:pt x="20001" y="1056"/>
                  </a:lnTo>
                  <a:lnTo>
                    <a:pt x="20009" y="1048"/>
                  </a:lnTo>
                  <a:lnTo>
                    <a:pt x="20013" y="1045"/>
                  </a:lnTo>
                  <a:lnTo>
                    <a:pt x="20017" y="1041"/>
                  </a:lnTo>
                  <a:lnTo>
                    <a:pt x="20021" y="1038"/>
                  </a:lnTo>
                  <a:lnTo>
                    <a:pt x="20026" y="1035"/>
                  </a:lnTo>
                  <a:lnTo>
                    <a:pt x="20030" y="1032"/>
                  </a:lnTo>
                  <a:lnTo>
                    <a:pt x="20034" y="1029"/>
                  </a:lnTo>
                  <a:lnTo>
                    <a:pt x="20038" y="1027"/>
                  </a:lnTo>
                  <a:lnTo>
                    <a:pt x="20042" y="1024"/>
                  </a:lnTo>
                  <a:lnTo>
                    <a:pt x="20046" y="1021"/>
                  </a:lnTo>
                  <a:lnTo>
                    <a:pt x="20050" y="1019"/>
                  </a:lnTo>
                  <a:lnTo>
                    <a:pt x="20054" y="1016"/>
                  </a:lnTo>
                  <a:lnTo>
                    <a:pt x="20059" y="1014"/>
                  </a:lnTo>
                  <a:lnTo>
                    <a:pt x="20063" y="1012"/>
                  </a:lnTo>
                  <a:lnTo>
                    <a:pt x="20071" y="1010"/>
                  </a:lnTo>
                  <a:lnTo>
                    <a:pt x="20075" y="1010"/>
                  </a:lnTo>
                  <a:lnTo>
                    <a:pt x="20079" y="1010"/>
                  </a:lnTo>
                  <a:lnTo>
                    <a:pt x="20083" y="1011"/>
                  </a:lnTo>
                  <a:lnTo>
                    <a:pt x="20088" y="1011"/>
                  </a:lnTo>
                  <a:lnTo>
                    <a:pt x="20092" y="1011"/>
                  </a:lnTo>
                  <a:lnTo>
                    <a:pt x="20096" y="1010"/>
                  </a:lnTo>
                  <a:lnTo>
                    <a:pt x="20100" y="1008"/>
                  </a:lnTo>
                  <a:lnTo>
                    <a:pt x="20104" y="1005"/>
                  </a:lnTo>
                  <a:lnTo>
                    <a:pt x="20108" y="1001"/>
                  </a:lnTo>
                  <a:lnTo>
                    <a:pt x="20112" y="995"/>
                  </a:lnTo>
                  <a:lnTo>
                    <a:pt x="20116" y="987"/>
                  </a:lnTo>
                  <a:lnTo>
                    <a:pt x="20121" y="979"/>
                  </a:lnTo>
                  <a:lnTo>
                    <a:pt x="20125" y="970"/>
                  </a:lnTo>
                  <a:lnTo>
                    <a:pt x="20133" y="953"/>
                  </a:lnTo>
                  <a:lnTo>
                    <a:pt x="20137" y="946"/>
                  </a:lnTo>
                  <a:lnTo>
                    <a:pt x="20141" y="940"/>
                  </a:lnTo>
                  <a:lnTo>
                    <a:pt x="20145" y="935"/>
                  </a:lnTo>
                  <a:lnTo>
                    <a:pt x="20149" y="934"/>
                  </a:lnTo>
                  <a:lnTo>
                    <a:pt x="20154" y="934"/>
                  </a:lnTo>
                  <a:lnTo>
                    <a:pt x="20158" y="937"/>
                  </a:lnTo>
                  <a:lnTo>
                    <a:pt x="20162" y="943"/>
                  </a:lnTo>
                  <a:lnTo>
                    <a:pt x="20166" y="950"/>
                  </a:lnTo>
                  <a:lnTo>
                    <a:pt x="20170" y="960"/>
                  </a:lnTo>
                  <a:lnTo>
                    <a:pt x="20174" y="970"/>
                  </a:lnTo>
                  <a:lnTo>
                    <a:pt x="20178" y="981"/>
                  </a:lnTo>
                  <a:lnTo>
                    <a:pt x="20182" y="992"/>
                  </a:lnTo>
                  <a:lnTo>
                    <a:pt x="20187" y="1003"/>
                  </a:lnTo>
                  <a:lnTo>
                    <a:pt x="20195" y="1019"/>
                  </a:lnTo>
                  <a:lnTo>
                    <a:pt x="20199" y="1023"/>
                  </a:lnTo>
                  <a:lnTo>
                    <a:pt x="20203" y="1025"/>
                  </a:lnTo>
                  <a:lnTo>
                    <a:pt x="20207" y="1025"/>
                  </a:lnTo>
                  <a:lnTo>
                    <a:pt x="20211" y="1022"/>
                  </a:lnTo>
                  <a:lnTo>
                    <a:pt x="20215" y="1016"/>
                  </a:lnTo>
                  <a:lnTo>
                    <a:pt x="20220" y="1010"/>
                  </a:lnTo>
                  <a:lnTo>
                    <a:pt x="20224" y="1002"/>
                  </a:lnTo>
                  <a:lnTo>
                    <a:pt x="20228" y="995"/>
                  </a:lnTo>
                  <a:lnTo>
                    <a:pt x="20232" y="989"/>
                  </a:lnTo>
                  <a:lnTo>
                    <a:pt x="20236" y="985"/>
                  </a:lnTo>
                  <a:lnTo>
                    <a:pt x="20240" y="984"/>
                  </a:lnTo>
                  <a:lnTo>
                    <a:pt x="20244" y="986"/>
                  </a:lnTo>
                  <a:lnTo>
                    <a:pt x="20249" y="991"/>
                  </a:lnTo>
                  <a:lnTo>
                    <a:pt x="20253" y="1000"/>
                  </a:lnTo>
                  <a:lnTo>
                    <a:pt x="20257" y="1011"/>
                  </a:lnTo>
                  <a:lnTo>
                    <a:pt x="20265" y="1040"/>
                  </a:lnTo>
                  <a:lnTo>
                    <a:pt x="20269" y="1055"/>
                  </a:lnTo>
                  <a:lnTo>
                    <a:pt x="20273" y="1071"/>
                  </a:lnTo>
                  <a:lnTo>
                    <a:pt x="20277" y="1085"/>
                  </a:lnTo>
                  <a:lnTo>
                    <a:pt x="20282" y="1097"/>
                  </a:lnTo>
                  <a:lnTo>
                    <a:pt x="20286" y="1107"/>
                  </a:lnTo>
                  <a:lnTo>
                    <a:pt x="20290" y="1115"/>
                  </a:lnTo>
                  <a:lnTo>
                    <a:pt x="20294" y="1121"/>
                  </a:lnTo>
                  <a:lnTo>
                    <a:pt x="20298" y="1126"/>
                  </a:lnTo>
                  <a:lnTo>
                    <a:pt x="20302" y="1131"/>
                  </a:lnTo>
                  <a:lnTo>
                    <a:pt x="20306" y="1137"/>
                  </a:lnTo>
                  <a:lnTo>
                    <a:pt x="20310" y="1145"/>
                  </a:lnTo>
                  <a:lnTo>
                    <a:pt x="20315" y="1157"/>
                  </a:lnTo>
                  <a:lnTo>
                    <a:pt x="20319" y="1172"/>
                  </a:lnTo>
                  <a:lnTo>
                    <a:pt x="20327" y="1218"/>
                  </a:lnTo>
                  <a:lnTo>
                    <a:pt x="20331" y="1249"/>
                  </a:lnTo>
                  <a:lnTo>
                    <a:pt x="20335" y="1285"/>
                  </a:lnTo>
                  <a:lnTo>
                    <a:pt x="20339" y="1323"/>
                  </a:lnTo>
                  <a:lnTo>
                    <a:pt x="20343" y="1364"/>
                  </a:lnTo>
                  <a:lnTo>
                    <a:pt x="20348" y="1405"/>
                  </a:lnTo>
                  <a:lnTo>
                    <a:pt x="20352" y="1445"/>
                  </a:lnTo>
                  <a:lnTo>
                    <a:pt x="20356" y="1481"/>
                  </a:lnTo>
                  <a:lnTo>
                    <a:pt x="20360" y="1511"/>
                  </a:lnTo>
                  <a:lnTo>
                    <a:pt x="20364" y="1534"/>
                  </a:lnTo>
                  <a:lnTo>
                    <a:pt x="20368" y="1549"/>
                  </a:lnTo>
                  <a:lnTo>
                    <a:pt x="20372" y="1554"/>
                  </a:lnTo>
                  <a:lnTo>
                    <a:pt x="20376" y="1549"/>
                  </a:lnTo>
                  <a:lnTo>
                    <a:pt x="20381" y="1534"/>
                  </a:lnTo>
                  <a:lnTo>
                    <a:pt x="20389" y="1475"/>
                  </a:lnTo>
                  <a:lnTo>
                    <a:pt x="20393" y="1433"/>
                  </a:lnTo>
                  <a:lnTo>
                    <a:pt x="20397" y="1384"/>
                  </a:lnTo>
                  <a:lnTo>
                    <a:pt x="20401" y="1330"/>
                  </a:lnTo>
                  <a:lnTo>
                    <a:pt x="20405" y="1272"/>
                  </a:lnTo>
                  <a:lnTo>
                    <a:pt x="20409" y="1211"/>
                  </a:lnTo>
                  <a:lnTo>
                    <a:pt x="20414" y="1150"/>
                  </a:lnTo>
                  <a:lnTo>
                    <a:pt x="20418" y="1089"/>
                  </a:lnTo>
                  <a:lnTo>
                    <a:pt x="20422" y="1030"/>
                  </a:lnTo>
                  <a:lnTo>
                    <a:pt x="20426" y="974"/>
                  </a:lnTo>
                  <a:lnTo>
                    <a:pt x="20430" y="922"/>
                  </a:lnTo>
                  <a:lnTo>
                    <a:pt x="20434" y="875"/>
                  </a:lnTo>
                  <a:lnTo>
                    <a:pt x="20438" y="833"/>
                  </a:lnTo>
                  <a:lnTo>
                    <a:pt x="20443" y="796"/>
                  </a:lnTo>
                  <a:lnTo>
                    <a:pt x="20447" y="765"/>
                  </a:lnTo>
                  <a:lnTo>
                    <a:pt x="20451" y="739"/>
                  </a:lnTo>
                  <a:lnTo>
                    <a:pt x="20459" y="705"/>
                  </a:lnTo>
                  <a:lnTo>
                    <a:pt x="20463" y="694"/>
                  </a:lnTo>
                  <a:lnTo>
                    <a:pt x="20467" y="690"/>
                  </a:lnTo>
                  <a:lnTo>
                    <a:pt x="20471" y="690"/>
                  </a:lnTo>
                  <a:lnTo>
                    <a:pt x="20476" y="695"/>
                  </a:lnTo>
                  <a:lnTo>
                    <a:pt x="20480" y="703"/>
                  </a:lnTo>
                  <a:lnTo>
                    <a:pt x="20484" y="716"/>
                  </a:lnTo>
                  <a:lnTo>
                    <a:pt x="20488" y="731"/>
                  </a:lnTo>
                  <a:lnTo>
                    <a:pt x="20492" y="749"/>
                  </a:lnTo>
                  <a:lnTo>
                    <a:pt x="20496" y="768"/>
                  </a:lnTo>
                  <a:lnTo>
                    <a:pt x="20500" y="788"/>
                  </a:lnTo>
                  <a:lnTo>
                    <a:pt x="20504" y="808"/>
                  </a:lnTo>
                  <a:lnTo>
                    <a:pt x="20509" y="827"/>
                  </a:lnTo>
                  <a:lnTo>
                    <a:pt x="20513" y="845"/>
                  </a:lnTo>
                  <a:lnTo>
                    <a:pt x="20521" y="874"/>
                  </a:lnTo>
                  <a:lnTo>
                    <a:pt x="20525" y="883"/>
                  </a:lnTo>
                  <a:lnTo>
                    <a:pt x="20529" y="889"/>
                  </a:lnTo>
                  <a:lnTo>
                    <a:pt x="20533" y="892"/>
                  </a:lnTo>
                  <a:lnTo>
                    <a:pt x="20537" y="891"/>
                  </a:lnTo>
                  <a:lnTo>
                    <a:pt x="20542" y="888"/>
                  </a:lnTo>
                  <a:lnTo>
                    <a:pt x="20546" y="884"/>
                  </a:lnTo>
                  <a:lnTo>
                    <a:pt x="20550" y="879"/>
                  </a:lnTo>
                  <a:lnTo>
                    <a:pt x="20554" y="875"/>
                  </a:lnTo>
                  <a:lnTo>
                    <a:pt x="20558" y="872"/>
                  </a:lnTo>
                  <a:lnTo>
                    <a:pt x="20562" y="872"/>
                  </a:lnTo>
                  <a:lnTo>
                    <a:pt x="20566" y="876"/>
                  </a:lnTo>
                  <a:lnTo>
                    <a:pt x="20570" y="884"/>
                  </a:lnTo>
                  <a:lnTo>
                    <a:pt x="20575" y="895"/>
                  </a:lnTo>
                  <a:lnTo>
                    <a:pt x="20583" y="926"/>
                  </a:lnTo>
                  <a:lnTo>
                    <a:pt x="20587" y="945"/>
                  </a:lnTo>
                  <a:lnTo>
                    <a:pt x="20591" y="965"/>
                  </a:lnTo>
                  <a:lnTo>
                    <a:pt x="20595" y="984"/>
                  </a:lnTo>
                  <a:lnTo>
                    <a:pt x="20599" y="1000"/>
                  </a:lnTo>
                  <a:lnTo>
                    <a:pt x="20604" y="1014"/>
                  </a:lnTo>
                  <a:lnTo>
                    <a:pt x="20608" y="1023"/>
                  </a:lnTo>
                  <a:lnTo>
                    <a:pt x="20612" y="1027"/>
                  </a:lnTo>
                  <a:lnTo>
                    <a:pt x="20616" y="1027"/>
                  </a:lnTo>
                  <a:lnTo>
                    <a:pt x="20620" y="1021"/>
                  </a:lnTo>
                  <a:lnTo>
                    <a:pt x="20624" y="1011"/>
                  </a:lnTo>
                  <a:lnTo>
                    <a:pt x="20628" y="998"/>
                  </a:lnTo>
                  <a:lnTo>
                    <a:pt x="20632" y="983"/>
                  </a:lnTo>
                  <a:lnTo>
                    <a:pt x="20637" y="967"/>
                  </a:lnTo>
                  <a:lnTo>
                    <a:pt x="20641" y="953"/>
                  </a:lnTo>
                  <a:lnTo>
                    <a:pt x="20643" y="945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9" name="Freeform 15"/>
            <p:cNvSpPr/>
            <p:nvPr/>
          </p:nvSpPr>
          <p:spPr>
            <a:xfrm>
              <a:off x="5388120" y="3579480"/>
              <a:ext cx="8755200" cy="669240"/>
            </a:xfrm>
            <a:custGeom>
              <a:avLst/>
              <a:gdLst>
                <a:gd name="textAreaLeft" fmla="*/ 0 w 8755200"/>
                <a:gd name="textAreaRight" fmla="*/ 8755560 w 8755200"/>
                <a:gd name="textAreaTop" fmla="*/ 0 h 669240"/>
                <a:gd name="textAreaBottom" fmla="*/ 669600 h 669240"/>
              </a:gdLst>
              <a:ahLst/>
              <a:cxnLst/>
              <a:rect l="textAreaLeft" t="textAreaTop" r="textAreaRight" b="textAreaBottom"/>
              <a:pathLst>
                <a:path w="20640" h="1907">
                  <a:moveTo>
                    <a:pt x="0" y="1906"/>
                  </a:moveTo>
                  <a:lnTo>
                    <a:pt x="20639" y="1906"/>
                  </a:lnTo>
                  <a:lnTo>
                    <a:pt x="20639" y="0"/>
                  </a:lnTo>
                  <a:lnTo>
                    <a:pt x="0" y="0"/>
                  </a:lnTo>
                  <a:lnTo>
                    <a:pt x="0" y="190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0" name="Line 449"/>
            <p:cNvSpPr/>
            <p:nvPr/>
          </p:nvSpPr>
          <p:spPr>
            <a:xfrm>
              <a:off x="5388120" y="4251240"/>
              <a:ext cx="87570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1" name="Line 450"/>
            <p:cNvSpPr/>
            <p:nvPr/>
          </p:nvSpPr>
          <p:spPr>
            <a:xfrm>
              <a:off x="5388120" y="3579840"/>
              <a:ext cx="875700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2" name="Line 451"/>
            <p:cNvSpPr/>
            <p:nvPr/>
          </p:nvSpPr>
          <p:spPr>
            <a:xfrm flipV="1">
              <a:off x="538812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3" name="Line 452"/>
            <p:cNvSpPr/>
            <p:nvPr/>
          </p:nvSpPr>
          <p:spPr>
            <a:xfrm flipV="1">
              <a:off x="626364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4" name="Line 453"/>
            <p:cNvSpPr/>
            <p:nvPr/>
          </p:nvSpPr>
          <p:spPr>
            <a:xfrm flipV="1">
              <a:off x="713952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5" name="Line 454"/>
            <p:cNvSpPr/>
            <p:nvPr/>
          </p:nvSpPr>
          <p:spPr>
            <a:xfrm flipV="1">
              <a:off x="801540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6" name="Line 455"/>
            <p:cNvSpPr/>
            <p:nvPr/>
          </p:nvSpPr>
          <p:spPr>
            <a:xfrm flipV="1">
              <a:off x="889056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7" name="Line 456"/>
            <p:cNvSpPr/>
            <p:nvPr/>
          </p:nvSpPr>
          <p:spPr>
            <a:xfrm flipV="1">
              <a:off x="976644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8" name="Line 457"/>
            <p:cNvSpPr/>
            <p:nvPr/>
          </p:nvSpPr>
          <p:spPr>
            <a:xfrm flipV="1">
              <a:off x="1064232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9" name="Line 458"/>
            <p:cNvSpPr/>
            <p:nvPr/>
          </p:nvSpPr>
          <p:spPr>
            <a:xfrm flipV="1">
              <a:off x="1151784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0" name="Line 459"/>
            <p:cNvSpPr/>
            <p:nvPr/>
          </p:nvSpPr>
          <p:spPr>
            <a:xfrm flipV="1">
              <a:off x="1239372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1" name="Line 460"/>
            <p:cNvSpPr/>
            <p:nvPr/>
          </p:nvSpPr>
          <p:spPr>
            <a:xfrm flipV="1">
              <a:off x="1326888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2" name="Line 461"/>
            <p:cNvSpPr/>
            <p:nvPr/>
          </p:nvSpPr>
          <p:spPr>
            <a:xfrm flipV="1">
              <a:off x="14145120" y="41781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3" name="Line 462"/>
            <p:cNvSpPr/>
            <p:nvPr/>
          </p:nvSpPr>
          <p:spPr>
            <a:xfrm>
              <a:off x="538812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4" name="Line 463"/>
            <p:cNvSpPr/>
            <p:nvPr/>
          </p:nvSpPr>
          <p:spPr>
            <a:xfrm>
              <a:off x="626364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5" name="Line 464"/>
            <p:cNvSpPr/>
            <p:nvPr/>
          </p:nvSpPr>
          <p:spPr>
            <a:xfrm>
              <a:off x="713952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6" name="Line 465"/>
            <p:cNvSpPr/>
            <p:nvPr/>
          </p:nvSpPr>
          <p:spPr>
            <a:xfrm>
              <a:off x="801540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7" name="Line 466"/>
            <p:cNvSpPr/>
            <p:nvPr/>
          </p:nvSpPr>
          <p:spPr>
            <a:xfrm>
              <a:off x="889056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8" name="Line 467"/>
            <p:cNvSpPr/>
            <p:nvPr/>
          </p:nvSpPr>
          <p:spPr>
            <a:xfrm>
              <a:off x="976644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9" name="Line 468"/>
            <p:cNvSpPr/>
            <p:nvPr/>
          </p:nvSpPr>
          <p:spPr>
            <a:xfrm>
              <a:off x="1064232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0" name="Line 469"/>
            <p:cNvSpPr/>
            <p:nvPr/>
          </p:nvSpPr>
          <p:spPr>
            <a:xfrm>
              <a:off x="1151784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1" name="Line 470"/>
            <p:cNvSpPr/>
            <p:nvPr/>
          </p:nvSpPr>
          <p:spPr>
            <a:xfrm>
              <a:off x="1239372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2" name="Line 471"/>
            <p:cNvSpPr/>
            <p:nvPr/>
          </p:nvSpPr>
          <p:spPr>
            <a:xfrm>
              <a:off x="1326888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" name="Line 472"/>
            <p:cNvSpPr/>
            <p:nvPr/>
          </p:nvSpPr>
          <p:spPr>
            <a:xfrm>
              <a:off x="14145120" y="357984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4" name="TextShape 214"/>
            <p:cNvSpPr/>
            <p:nvPr/>
          </p:nvSpPr>
          <p:spPr>
            <a:xfrm>
              <a:off x="5285880" y="2622600"/>
              <a:ext cx="11592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5" name="TextShape 215"/>
            <p:cNvSpPr/>
            <p:nvPr/>
          </p:nvSpPr>
          <p:spPr>
            <a:xfrm>
              <a:off x="5231520" y="4292280"/>
              <a:ext cx="2638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1000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6" name="TextShape 216"/>
            <p:cNvSpPr/>
            <p:nvPr/>
          </p:nvSpPr>
          <p:spPr>
            <a:xfrm>
              <a:off x="6051240" y="4292280"/>
              <a:ext cx="36396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1000.5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7" name="TextShape 217"/>
            <p:cNvSpPr/>
            <p:nvPr/>
          </p:nvSpPr>
          <p:spPr>
            <a:xfrm>
              <a:off x="6982920" y="4292280"/>
              <a:ext cx="2638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1001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8" name="TextShape 218"/>
            <p:cNvSpPr/>
            <p:nvPr/>
          </p:nvSpPr>
          <p:spPr>
            <a:xfrm>
              <a:off x="7802280" y="4292280"/>
              <a:ext cx="3646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1001.5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" name="TextShape 219"/>
            <p:cNvSpPr/>
            <p:nvPr/>
          </p:nvSpPr>
          <p:spPr>
            <a:xfrm>
              <a:off x="8733960" y="4292280"/>
              <a:ext cx="2638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0" name="TextShape 220"/>
            <p:cNvSpPr/>
            <p:nvPr/>
          </p:nvSpPr>
          <p:spPr>
            <a:xfrm>
              <a:off x="9553680" y="4292280"/>
              <a:ext cx="36432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1002.5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1" name="TextShape 221"/>
            <p:cNvSpPr/>
            <p:nvPr/>
          </p:nvSpPr>
          <p:spPr>
            <a:xfrm>
              <a:off x="10485360" y="4292280"/>
              <a:ext cx="26424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1003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2" name="TextShape 222"/>
            <p:cNvSpPr/>
            <p:nvPr/>
          </p:nvSpPr>
          <p:spPr>
            <a:xfrm>
              <a:off x="11305080" y="4292280"/>
              <a:ext cx="36432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1003.5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3" name="TextShape 223"/>
            <p:cNvSpPr/>
            <p:nvPr/>
          </p:nvSpPr>
          <p:spPr>
            <a:xfrm>
              <a:off x="12236760" y="4292280"/>
              <a:ext cx="2638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1004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4" name="TextShape 224"/>
            <p:cNvSpPr/>
            <p:nvPr/>
          </p:nvSpPr>
          <p:spPr>
            <a:xfrm>
              <a:off x="13056480" y="4292280"/>
              <a:ext cx="36396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1004.5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5" name="TextShape 225"/>
            <p:cNvSpPr/>
            <p:nvPr/>
          </p:nvSpPr>
          <p:spPr>
            <a:xfrm>
              <a:off x="13988160" y="4292280"/>
              <a:ext cx="2638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6" name="Line 473"/>
            <p:cNvSpPr/>
            <p:nvPr/>
          </p:nvSpPr>
          <p:spPr>
            <a:xfrm flipV="1">
              <a:off x="5388120" y="3579840"/>
              <a:ext cx="360" cy="671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7" name="Line 474"/>
            <p:cNvSpPr/>
            <p:nvPr/>
          </p:nvSpPr>
          <p:spPr>
            <a:xfrm flipV="1">
              <a:off x="14145120" y="3579840"/>
              <a:ext cx="360" cy="671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8" name="Line 475"/>
            <p:cNvSpPr/>
            <p:nvPr/>
          </p:nvSpPr>
          <p:spPr>
            <a:xfrm>
              <a:off x="5388120" y="42069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9" name="Line 476"/>
            <p:cNvSpPr/>
            <p:nvPr/>
          </p:nvSpPr>
          <p:spPr>
            <a:xfrm>
              <a:off x="5388120" y="38934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0" name="Line 477"/>
            <p:cNvSpPr/>
            <p:nvPr/>
          </p:nvSpPr>
          <p:spPr>
            <a:xfrm>
              <a:off x="5388120" y="357984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1" name="Line 478"/>
            <p:cNvSpPr/>
            <p:nvPr/>
          </p:nvSpPr>
          <p:spPr>
            <a:xfrm flipH="1">
              <a:off x="14057280" y="42069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2" name="Line 479"/>
            <p:cNvSpPr/>
            <p:nvPr/>
          </p:nvSpPr>
          <p:spPr>
            <a:xfrm flipH="1">
              <a:off x="14057280" y="389340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3" name="Line 480"/>
            <p:cNvSpPr/>
            <p:nvPr/>
          </p:nvSpPr>
          <p:spPr>
            <a:xfrm flipH="1">
              <a:off x="14057280" y="357984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4" name="TextShape 226"/>
            <p:cNvSpPr/>
            <p:nvPr/>
          </p:nvSpPr>
          <p:spPr>
            <a:xfrm>
              <a:off x="9492120" y="4415400"/>
              <a:ext cx="647280" cy="13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Time (s)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5" name="TextShape 227"/>
            <p:cNvSpPr/>
            <p:nvPr/>
          </p:nvSpPr>
          <p:spPr>
            <a:xfrm>
              <a:off x="5241240" y="4167360"/>
              <a:ext cx="11664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6" name="TextShape 228"/>
            <p:cNvSpPr/>
            <p:nvPr/>
          </p:nvSpPr>
          <p:spPr>
            <a:xfrm>
              <a:off x="5285880" y="3853440"/>
              <a:ext cx="11592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7" name="TextShape 229"/>
            <p:cNvSpPr/>
            <p:nvPr/>
          </p:nvSpPr>
          <p:spPr>
            <a:xfrm>
              <a:off x="5285880" y="3539880"/>
              <a:ext cx="115920" cy="9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8" name="Freeform 16"/>
            <p:cNvSpPr/>
            <p:nvPr/>
          </p:nvSpPr>
          <p:spPr>
            <a:xfrm>
              <a:off x="5387400" y="3659400"/>
              <a:ext cx="8756640" cy="589320"/>
            </a:xfrm>
            <a:custGeom>
              <a:avLst/>
              <a:gdLst>
                <a:gd name="textAreaLeft" fmla="*/ 0 w 8756640"/>
                <a:gd name="textAreaRight" fmla="*/ 8757000 w 8756640"/>
                <a:gd name="textAreaTop" fmla="*/ 0 h 589320"/>
                <a:gd name="textAreaBottom" fmla="*/ 589680 h 589320"/>
              </a:gdLst>
              <a:ahLst/>
              <a:cxnLst/>
              <a:rect l="textAreaLeft" t="textAreaTop" r="textAreaRight" b="textAreaBottom"/>
              <a:pathLst>
                <a:path w="20644" h="1681">
                  <a:moveTo>
                    <a:pt x="0" y="281"/>
                  </a:moveTo>
                  <a:lnTo>
                    <a:pt x="2" y="322"/>
                  </a:lnTo>
                  <a:lnTo>
                    <a:pt x="6" y="391"/>
                  </a:lnTo>
                  <a:lnTo>
                    <a:pt x="11" y="460"/>
                  </a:lnTo>
                  <a:lnTo>
                    <a:pt x="15" y="529"/>
                  </a:lnTo>
                  <a:lnTo>
                    <a:pt x="19" y="593"/>
                  </a:lnTo>
                  <a:lnTo>
                    <a:pt x="23" y="650"/>
                  </a:lnTo>
                  <a:lnTo>
                    <a:pt x="27" y="700"/>
                  </a:lnTo>
                  <a:lnTo>
                    <a:pt x="31" y="741"/>
                  </a:lnTo>
                  <a:lnTo>
                    <a:pt x="35" y="772"/>
                  </a:lnTo>
                  <a:lnTo>
                    <a:pt x="39" y="793"/>
                  </a:lnTo>
                  <a:lnTo>
                    <a:pt x="44" y="804"/>
                  </a:lnTo>
                  <a:lnTo>
                    <a:pt x="48" y="806"/>
                  </a:lnTo>
                  <a:lnTo>
                    <a:pt x="56" y="785"/>
                  </a:lnTo>
                  <a:lnTo>
                    <a:pt x="60" y="766"/>
                  </a:lnTo>
                  <a:lnTo>
                    <a:pt x="64" y="743"/>
                  </a:lnTo>
                  <a:lnTo>
                    <a:pt x="68" y="718"/>
                  </a:lnTo>
                  <a:lnTo>
                    <a:pt x="72" y="693"/>
                  </a:lnTo>
                  <a:lnTo>
                    <a:pt x="77" y="669"/>
                  </a:lnTo>
                  <a:lnTo>
                    <a:pt x="81" y="647"/>
                  </a:lnTo>
                  <a:lnTo>
                    <a:pt x="85" y="628"/>
                  </a:lnTo>
                  <a:lnTo>
                    <a:pt x="89" y="614"/>
                  </a:lnTo>
                  <a:lnTo>
                    <a:pt x="93" y="604"/>
                  </a:lnTo>
                  <a:lnTo>
                    <a:pt x="97" y="598"/>
                  </a:lnTo>
                  <a:lnTo>
                    <a:pt x="101" y="597"/>
                  </a:lnTo>
                  <a:lnTo>
                    <a:pt x="105" y="600"/>
                  </a:lnTo>
                  <a:lnTo>
                    <a:pt x="110" y="607"/>
                  </a:lnTo>
                  <a:lnTo>
                    <a:pt x="118" y="628"/>
                  </a:lnTo>
                  <a:lnTo>
                    <a:pt x="122" y="640"/>
                  </a:lnTo>
                  <a:lnTo>
                    <a:pt x="126" y="652"/>
                  </a:lnTo>
                  <a:lnTo>
                    <a:pt x="130" y="664"/>
                  </a:lnTo>
                  <a:lnTo>
                    <a:pt x="134" y="674"/>
                  </a:lnTo>
                  <a:lnTo>
                    <a:pt x="138" y="681"/>
                  </a:lnTo>
                  <a:lnTo>
                    <a:pt x="143" y="685"/>
                  </a:lnTo>
                  <a:lnTo>
                    <a:pt x="147" y="686"/>
                  </a:lnTo>
                  <a:lnTo>
                    <a:pt x="151" y="684"/>
                  </a:lnTo>
                  <a:lnTo>
                    <a:pt x="155" y="678"/>
                  </a:lnTo>
                  <a:lnTo>
                    <a:pt x="159" y="669"/>
                  </a:lnTo>
                  <a:lnTo>
                    <a:pt x="163" y="659"/>
                  </a:lnTo>
                  <a:lnTo>
                    <a:pt x="167" y="647"/>
                  </a:lnTo>
                  <a:lnTo>
                    <a:pt x="171" y="635"/>
                  </a:lnTo>
                  <a:lnTo>
                    <a:pt x="180" y="613"/>
                  </a:lnTo>
                  <a:lnTo>
                    <a:pt x="184" y="604"/>
                  </a:lnTo>
                  <a:lnTo>
                    <a:pt x="188" y="598"/>
                  </a:lnTo>
                  <a:lnTo>
                    <a:pt x="192" y="595"/>
                  </a:lnTo>
                  <a:lnTo>
                    <a:pt x="196" y="594"/>
                  </a:lnTo>
                  <a:lnTo>
                    <a:pt x="200" y="596"/>
                  </a:lnTo>
                  <a:lnTo>
                    <a:pt x="204" y="599"/>
                  </a:lnTo>
                  <a:lnTo>
                    <a:pt x="209" y="603"/>
                  </a:lnTo>
                  <a:lnTo>
                    <a:pt x="213" y="608"/>
                  </a:lnTo>
                  <a:lnTo>
                    <a:pt x="217" y="612"/>
                  </a:lnTo>
                  <a:lnTo>
                    <a:pt x="221" y="615"/>
                  </a:lnTo>
                  <a:lnTo>
                    <a:pt x="225" y="616"/>
                  </a:lnTo>
                  <a:lnTo>
                    <a:pt x="229" y="614"/>
                  </a:lnTo>
                  <a:lnTo>
                    <a:pt x="233" y="611"/>
                  </a:lnTo>
                  <a:lnTo>
                    <a:pt x="237" y="604"/>
                  </a:lnTo>
                  <a:lnTo>
                    <a:pt x="242" y="596"/>
                  </a:lnTo>
                  <a:lnTo>
                    <a:pt x="250" y="575"/>
                  </a:lnTo>
                  <a:lnTo>
                    <a:pt x="254" y="563"/>
                  </a:lnTo>
                  <a:lnTo>
                    <a:pt x="258" y="552"/>
                  </a:lnTo>
                  <a:lnTo>
                    <a:pt x="262" y="542"/>
                  </a:lnTo>
                  <a:lnTo>
                    <a:pt x="266" y="533"/>
                  </a:lnTo>
                  <a:lnTo>
                    <a:pt x="270" y="526"/>
                  </a:lnTo>
                  <a:lnTo>
                    <a:pt x="275" y="521"/>
                  </a:lnTo>
                  <a:lnTo>
                    <a:pt x="279" y="518"/>
                  </a:lnTo>
                  <a:lnTo>
                    <a:pt x="283" y="516"/>
                  </a:lnTo>
                  <a:lnTo>
                    <a:pt x="287" y="516"/>
                  </a:lnTo>
                  <a:lnTo>
                    <a:pt x="291" y="516"/>
                  </a:lnTo>
                  <a:lnTo>
                    <a:pt x="295" y="516"/>
                  </a:lnTo>
                  <a:lnTo>
                    <a:pt x="299" y="517"/>
                  </a:lnTo>
                  <a:lnTo>
                    <a:pt x="303" y="517"/>
                  </a:lnTo>
                  <a:lnTo>
                    <a:pt x="308" y="517"/>
                  </a:lnTo>
                  <a:lnTo>
                    <a:pt x="312" y="517"/>
                  </a:lnTo>
                  <a:lnTo>
                    <a:pt x="316" y="517"/>
                  </a:lnTo>
                  <a:lnTo>
                    <a:pt x="320" y="517"/>
                  </a:lnTo>
                  <a:lnTo>
                    <a:pt x="324" y="518"/>
                  </a:lnTo>
                  <a:lnTo>
                    <a:pt x="328" y="520"/>
                  </a:lnTo>
                  <a:lnTo>
                    <a:pt x="332" y="524"/>
                  </a:lnTo>
                  <a:lnTo>
                    <a:pt x="336" y="530"/>
                  </a:lnTo>
                  <a:lnTo>
                    <a:pt x="341" y="538"/>
                  </a:lnTo>
                  <a:lnTo>
                    <a:pt x="345" y="548"/>
                  </a:lnTo>
                  <a:lnTo>
                    <a:pt x="349" y="561"/>
                  </a:lnTo>
                  <a:lnTo>
                    <a:pt x="353" y="576"/>
                  </a:lnTo>
                  <a:lnTo>
                    <a:pt x="357" y="592"/>
                  </a:lnTo>
                  <a:lnTo>
                    <a:pt x="361" y="609"/>
                  </a:lnTo>
                  <a:lnTo>
                    <a:pt x="365" y="626"/>
                  </a:lnTo>
                  <a:lnTo>
                    <a:pt x="374" y="656"/>
                  </a:lnTo>
                  <a:lnTo>
                    <a:pt x="378" y="668"/>
                  </a:lnTo>
                  <a:lnTo>
                    <a:pt x="382" y="676"/>
                  </a:lnTo>
                  <a:lnTo>
                    <a:pt x="386" y="680"/>
                  </a:lnTo>
                  <a:lnTo>
                    <a:pt x="390" y="680"/>
                  </a:lnTo>
                  <a:lnTo>
                    <a:pt x="394" y="677"/>
                  </a:lnTo>
                  <a:lnTo>
                    <a:pt x="398" y="669"/>
                  </a:lnTo>
                  <a:lnTo>
                    <a:pt x="402" y="659"/>
                  </a:lnTo>
                  <a:lnTo>
                    <a:pt x="407" y="646"/>
                  </a:lnTo>
                  <a:lnTo>
                    <a:pt x="411" y="631"/>
                  </a:lnTo>
                  <a:lnTo>
                    <a:pt x="415" y="616"/>
                  </a:lnTo>
                  <a:lnTo>
                    <a:pt x="419" y="601"/>
                  </a:lnTo>
                  <a:lnTo>
                    <a:pt x="423" y="588"/>
                  </a:lnTo>
                  <a:lnTo>
                    <a:pt x="427" y="576"/>
                  </a:lnTo>
                  <a:lnTo>
                    <a:pt x="431" y="567"/>
                  </a:lnTo>
                  <a:lnTo>
                    <a:pt x="435" y="560"/>
                  </a:lnTo>
                  <a:lnTo>
                    <a:pt x="444" y="552"/>
                  </a:lnTo>
                  <a:lnTo>
                    <a:pt x="448" y="550"/>
                  </a:lnTo>
                  <a:lnTo>
                    <a:pt x="452" y="549"/>
                  </a:lnTo>
                  <a:lnTo>
                    <a:pt x="456" y="548"/>
                  </a:lnTo>
                  <a:lnTo>
                    <a:pt x="460" y="547"/>
                  </a:lnTo>
                  <a:lnTo>
                    <a:pt x="464" y="544"/>
                  </a:lnTo>
                  <a:lnTo>
                    <a:pt x="468" y="538"/>
                  </a:lnTo>
                  <a:lnTo>
                    <a:pt x="473" y="530"/>
                  </a:lnTo>
                  <a:lnTo>
                    <a:pt x="477" y="520"/>
                  </a:lnTo>
                  <a:lnTo>
                    <a:pt x="481" y="507"/>
                  </a:lnTo>
                  <a:lnTo>
                    <a:pt x="485" y="492"/>
                  </a:lnTo>
                  <a:lnTo>
                    <a:pt x="489" y="476"/>
                  </a:lnTo>
                  <a:lnTo>
                    <a:pt x="493" y="459"/>
                  </a:lnTo>
                  <a:lnTo>
                    <a:pt x="497" y="443"/>
                  </a:lnTo>
                  <a:lnTo>
                    <a:pt x="506" y="417"/>
                  </a:lnTo>
                  <a:lnTo>
                    <a:pt x="510" y="410"/>
                  </a:lnTo>
                  <a:lnTo>
                    <a:pt x="514" y="409"/>
                  </a:lnTo>
                  <a:lnTo>
                    <a:pt x="518" y="416"/>
                  </a:lnTo>
                  <a:lnTo>
                    <a:pt x="522" y="431"/>
                  </a:lnTo>
                  <a:lnTo>
                    <a:pt x="526" y="457"/>
                  </a:lnTo>
                  <a:lnTo>
                    <a:pt x="530" y="493"/>
                  </a:lnTo>
                  <a:lnTo>
                    <a:pt x="535" y="540"/>
                  </a:lnTo>
                  <a:lnTo>
                    <a:pt x="539" y="599"/>
                  </a:lnTo>
                  <a:lnTo>
                    <a:pt x="543" y="668"/>
                  </a:lnTo>
                  <a:lnTo>
                    <a:pt x="547" y="747"/>
                  </a:lnTo>
                  <a:lnTo>
                    <a:pt x="551" y="834"/>
                  </a:lnTo>
                  <a:lnTo>
                    <a:pt x="555" y="928"/>
                  </a:lnTo>
                  <a:lnTo>
                    <a:pt x="559" y="1026"/>
                  </a:lnTo>
                  <a:lnTo>
                    <a:pt x="568" y="1225"/>
                  </a:lnTo>
                  <a:lnTo>
                    <a:pt x="572" y="1319"/>
                  </a:lnTo>
                  <a:lnTo>
                    <a:pt x="576" y="1406"/>
                  </a:lnTo>
                  <a:lnTo>
                    <a:pt x="580" y="1484"/>
                  </a:lnTo>
                  <a:lnTo>
                    <a:pt x="584" y="1550"/>
                  </a:lnTo>
                  <a:lnTo>
                    <a:pt x="588" y="1604"/>
                  </a:lnTo>
                  <a:lnTo>
                    <a:pt x="592" y="1643"/>
                  </a:lnTo>
                  <a:lnTo>
                    <a:pt x="596" y="1669"/>
                  </a:lnTo>
                  <a:lnTo>
                    <a:pt x="601" y="1680"/>
                  </a:lnTo>
                  <a:lnTo>
                    <a:pt x="605" y="1678"/>
                  </a:lnTo>
                  <a:lnTo>
                    <a:pt x="609" y="1663"/>
                  </a:lnTo>
                  <a:lnTo>
                    <a:pt x="613" y="1638"/>
                  </a:lnTo>
                  <a:lnTo>
                    <a:pt x="617" y="1604"/>
                  </a:lnTo>
                  <a:lnTo>
                    <a:pt x="621" y="1562"/>
                  </a:lnTo>
                  <a:lnTo>
                    <a:pt x="629" y="1462"/>
                  </a:lnTo>
                  <a:lnTo>
                    <a:pt x="634" y="1408"/>
                  </a:lnTo>
                  <a:lnTo>
                    <a:pt x="638" y="1352"/>
                  </a:lnTo>
                  <a:lnTo>
                    <a:pt x="642" y="1296"/>
                  </a:lnTo>
                  <a:lnTo>
                    <a:pt x="646" y="1242"/>
                  </a:lnTo>
                  <a:lnTo>
                    <a:pt x="650" y="1189"/>
                  </a:lnTo>
                  <a:lnTo>
                    <a:pt x="654" y="1138"/>
                  </a:lnTo>
                  <a:lnTo>
                    <a:pt x="658" y="1090"/>
                  </a:lnTo>
                  <a:lnTo>
                    <a:pt x="662" y="1045"/>
                  </a:lnTo>
                  <a:lnTo>
                    <a:pt x="667" y="1003"/>
                  </a:lnTo>
                  <a:lnTo>
                    <a:pt x="671" y="963"/>
                  </a:lnTo>
                  <a:lnTo>
                    <a:pt x="675" y="926"/>
                  </a:lnTo>
                  <a:lnTo>
                    <a:pt x="679" y="892"/>
                  </a:lnTo>
                  <a:lnTo>
                    <a:pt x="683" y="860"/>
                  </a:lnTo>
                  <a:lnTo>
                    <a:pt x="687" y="829"/>
                  </a:lnTo>
                  <a:lnTo>
                    <a:pt x="691" y="800"/>
                  </a:lnTo>
                  <a:lnTo>
                    <a:pt x="700" y="744"/>
                  </a:lnTo>
                  <a:lnTo>
                    <a:pt x="704" y="717"/>
                  </a:lnTo>
                  <a:lnTo>
                    <a:pt x="708" y="690"/>
                  </a:lnTo>
                  <a:lnTo>
                    <a:pt x="712" y="663"/>
                  </a:lnTo>
                  <a:lnTo>
                    <a:pt x="716" y="637"/>
                  </a:lnTo>
                  <a:lnTo>
                    <a:pt x="720" y="611"/>
                  </a:lnTo>
                  <a:lnTo>
                    <a:pt x="724" y="586"/>
                  </a:lnTo>
                  <a:lnTo>
                    <a:pt x="729" y="562"/>
                  </a:lnTo>
                  <a:lnTo>
                    <a:pt x="733" y="540"/>
                  </a:lnTo>
                  <a:lnTo>
                    <a:pt x="737" y="520"/>
                  </a:lnTo>
                  <a:lnTo>
                    <a:pt x="741" y="504"/>
                  </a:lnTo>
                  <a:lnTo>
                    <a:pt x="745" y="490"/>
                  </a:lnTo>
                  <a:lnTo>
                    <a:pt x="749" y="480"/>
                  </a:lnTo>
                  <a:lnTo>
                    <a:pt x="753" y="474"/>
                  </a:lnTo>
                  <a:lnTo>
                    <a:pt x="757" y="472"/>
                  </a:lnTo>
                  <a:lnTo>
                    <a:pt x="762" y="473"/>
                  </a:lnTo>
                  <a:lnTo>
                    <a:pt x="766" y="478"/>
                  </a:lnTo>
                  <a:lnTo>
                    <a:pt x="770" y="486"/>
                  </a:lnTo>
                  <a:lnTo>
                    <a:pt x="774" y="496"/>
                  </a:lnTo>
                  <a:lnTo>
                    <a:pt x="778" y="508"/>
                  </a:lnTo>
                  <a:lnTo>
                    <a:pt x="782" y="520"/>
                  </a:lnTo>
                  <a:lnTo>
                    <a:pt x="786" y="533"/>
                  </a:lnTo>
                  <a:lnTo>
                    <a:pt x="790" y="544"/>
                  </a:lnTo>
                  <a:lnTo>
                    <a:pt x="795" y="555"/>
                  </a:lnTo>
                  <a:lnTo>
                    <a:pt x="799" y="563"/>
                  </a:lnTo>
                  <a:lnTo>
                    <a:pt x="803" y="570"/>
                  </a:lnTo>
                  <a:lnTo>
                    <a:pt x="807" y="574"/>
                  </a:lnTo>
                  <a:lnTo>
                    <a:pt x="811" y="577"/>
                  </a:lnTo>
                  <a:lnTo>
                    <a:pt x="815" y="579"/>
                  </a:lnTo>
                  <a:lnTo>
                    <a:pt x="819" y="579"/>
                  </a:lnTo>
                  <a:lnTo>
                    <a:pt x="823" y="579"/>
                  </a:lnTo>
                  <a:lnTo>
                    <a:pt x="828" y="579"/>
                  </a:lnTo>
                  <a:lnTo>
                    <a:pt x="832" y="579"/>
                  </a:lnTo>
                  <a:lnTo>
                    <a:pt x="836" y="580"/>
                  </a:lnTo>
                  <a:lnTo>
                    <a:pt x="840" y="582"/>
                  </a:lnTo>
                  <a:lnTo>
                    <a:pt x="844" y="585"/>
                  </a:lnTo>
                  <a:lnTo>
                    <a:pt x="848" y="588"/>
                  </a:lnTo>
                  <a:lnTo>
                    <a:pt x="852" y="592"/>
                  </a:lnTo>
                  <a:lnTo>
                    <a:pt x="856" y="596"/>
                  </a:lnTo>
                  <a:lnTo>
                    <a:pt x="861" y="600"/>
                  </a:lnTo>
                  <a:lnTo>
                    <a:pt x="865" y="604"/>
                  </a:lnTo>
                  <a:lnTo>
                    <a:pt x="869" y="608"/>
                  </a:lnTo>
                  <a:lnTo>
                    <a:pt x="873" y="611"/>
                  </a:lnTo>
                  <a:lnTo>
                    <a:pt x="877" y="614"/>
                  </a:lnTo>
                  <a:lnTo>
                    <a:pt x="881" y="616"/>
                  </a:lnTo>
                  <a:lnTo>
                    <a:pt x="885" y="618"/>
                  </a:lnTo>
                  <a:lnTo>
                    <a:pt x="894" y="623"/>
                  </a:lnTo>
                  <a:lnTo>
                    <a:pt x="898" y="628"/>
                  </a:lnTo>
                  <a:lnTo>
                    <a:pt x="902" y="634"/>
                  </a:lnTo>
                  <a:lnTo>
                    <a:pt x="906" y="642"/>
                  </a:lnTo>
                  <a:lnTo>
                    <a:pt x="910" y="652"/>
                  </a:lnTo>
                  <a:lnTo>
                    <a:pt x="914" y="664"/>
                  </a:lnTo>
                  <a:lnTo>
                    <a:pt x="918" y="677"/>
                  </a:lnTo>
                  <a:lnTo>
                    <a:pt x="923" y="690"/>
                  </a:lnTo>
                  <a:lnTo>
                    <a:pt x="927" y="703"/>
                  </a:lnTo>
                  <a:lnTo>
                    <a:pt x="931" y="714"/>
                  </a:lnTo>
                  <a:lnTo>
                    <a:pt x="935" y="722"/>
                  </a:lnTo>
                  <a:lnTo>
                    <a:pt x="939" y="726"/>
                  </a:lnTo>
                  <a:lnTo>
                    <a:pt x="943" y="726"/>
                  </a:lnTo>
                  <a:lnTo>
                    <a:pt x="947" y="720"/>
                  </a:lnTo>
                  <a:lnTo>
                    <a:pt x="956" y="695"/>
                  </a:lnTo>
                  <a:lnTo>
                    <a:pt x="960" y="675"/>
                  </a:lnTo>
                  <a:lnTo>
                    <a:pt x="964" y="651"/>
                  </a:lnTo>
                  <a:lnTo>
                    <a:pt x="968" y="624"/>
                  </a:lnTo>
                  <a:lnTo>
                    <a:pt x="972" y="596"/>
                  </a:lnTo>
                  <a:lnTo>
                    <a:pt x="976" y="569"/>
                  </a:lnTo>
                  <a:lnTo>
                    <a:pt x="980" y="542"/>
                  </a:lnTo>
                  <a:lnTo>
                    <a:pt x="984" y="518"/>
                  </a:lnTo>
                  <a:lnTo>
                    <a:pt x="989" y="498"/>
                  </a:lnTo>
                  <a:lnTo>
                    <a:pt x="993" y="482"/>
                  </a:lnTo>
                  <a:lnTo>
                    <a:pt x="997" y="472"/>
                  </a:lnTo>
                  <a:lnTo>
                    <a:pt x="1001" y="467"/>
                  </a:lnTo>
                  <a:lnTo>
                    <a:pt x="1005" y="468"/>
                  </a:lnTo>
                  <a:lnTo>
                    <a:pt x="1009" y="475"/>
                  </a:lnTo>
                  <a:lnTo>
                    <a:pt x="1017" y="500"/>
                  </a:lnTo>
                  <a:lnTo>
                    <a:pt x="1022" y="516"/>
                  </a:lnTo>
                  <a:lnTo>
                    <a:pt x="1026" y="534"/>
                  </a:lnTo>
                  <a:lnTo>
                    <a:pt x="1030" y="551"/>
                  </a:lnTo>
                  <a:lnTo>
                    <a:pt x="1034" y="566"/>
                  </a:lnTo>
                  <a:lnTo>
                    <a:pt x="1038" y="578"/>
                  </a:lnTo>
                  <a:lnTo>
                    <a:pt x="1042" y="587"/>
                  </a:lnTo>
                  <a:lnTo>
                    <a:pt x="1046" y="591"/>
                  </a:lnTo>
                  <a:lnTo>
                    <a:pt x="1051" y="591"/>
                  </a:lnTo>
                  <a:lnTo>
                    <a:pt x="1055" y="586"/>
                  </a:lnTo>
                  <a:lnTo>
                    <a:pt x="1059" y="578"/>
                  </a:lnTo>
                  <a:lnTo>
                    <a:pt x="1063" y="568"/>
                  </a:lnTo>
                  <a:lnTo>
                    <a:pt x="1067" y="556"/>
                  </a:lnTo>
                  <a:lnTo>
                    <a:pt x="1071" y="545"/>
                  </a:lnTo>
                  <a:lnTo>
                    <a:pt x="1075" y="538"/>
                  </a:lnTo>
                  <a:lnTo>
                    <a:pt x="1079" y="536"/>
                  </a:lnTo>
                  <a:lnTo>
                    <a:pt x="1088" y="554"/>
                  </a:lnTo>
                  <a:lnTo>
                    <a:pt x="1092" y="577"/>
                  </a:lnTo>
                  <a:lnTo>
                    <a:pt x="1096" y="609"/>
                  </a:lnTo>
                  <a:lnTo>
                    <a:pt x="1100" y="651"/>
                  </a:lnTo>
                  <a:lnTo>
                    <a:pt x="1104" y="701"/>
                  </a:lnTo>
                  <a:lnTo>
                    <a:pt x="1108" y="758"/>
                  </a:lnTo>
                  <a:lnTo>
                    <a:pt x="1112" y="818"/>
                  </a:lnTo>
                  <a:lnTo>
                    <a:pt x="1117" y="878"/>
                  </a:lnTo>
                  <a:lnTo>
                    <a:pt x="1121" y="936"/>
                  </a:lnTo>
                  <a:lnTo>
                    <a:pt x="1125" y="988"/>
                  </a:lnTo>
                  <a:lnTo>
                    <a:pt x="1129" y="1031"/>
                  </a:lnTo>
                  <a:lnTo>
                    <a:pt x="1133" y="1064"/>
                  </a:lnTo>
                  <a:lnTo>
                    <a:pt x="1137" y="1084"/>
                  </a:lnTo>
                  <a:lnTo>
                    <a:pt x="1141" y="1092"/>
                  </a:lnTo>
                  <a:lnTo>
                    <a:pt x="1150" y="1070"/>
                  </a:lnTo>
                  <a:lnTo>
                    <a:pt x="1154" y="1043"/>
                  </a:lnTo>
                  <a:lnTo>
                    <a:pt x="1158" y="1008"/>
                  </a:lnTo>
                  <a:lnTo>
                    <a:pt x="1162" y="967"/>
                  </a:lnTo>
                  <a:lnTo>
                    <a:pt x="1166" y="922"/>
                  </a:lnTo>
                  <a:lnTo>
                    <a:pt x="1170" y="876"/>
                  </a:lnTo>
                  <a:lnTo>
                    <a:pt x="1174" y="830"/>
                  </a:lnTo>
                  <a:lnTo>
                    <a:pt x="1178" y="785"/>
                  </a:lnTo>
                  <a:lnTo>
                    <a:pt x="1183" y="742"/>
                  </a:lnTo>
                  <a:lnTo>
                    <a:pt x="1187" y="702"/>
                  </a:lnTo>
                  <a:lnTo>
                    <a:pt x="1191" y="664"/>
                  </a:lnTo>
                  <a:lnTo>
                    <a:pt x="1195" y="629"/>
                  </a:lnTo>
                  <a:lnTo>
                    <a:pt x="1199" y="596"/>
                  </a:lnTo>
                  <a:lnTo>
                    <a:pt x="1203" y="566"/>
                  </a:lnTo>
                  <a:lnTo>
                    <a:pt x="1212" y="510"/>
                  </a:lnTo>
                  <a:lnTo>
                    <a:pt x="1216" y="485"/>
                  </a:lnTo>
                  <a:lnTo>
                    <a:pt x="1220" y="463"/>
                  </a:lnTo>
                  <a:lnTo>
                    <a:pt x="1224" y="443"/>
                  </a:lnTo>
                  <a:lnTo>
                    <a:pt x="1228" y="428"/>
                  </a:lnTo>
                  <a:lnTo>
                    <a:pt x="1232" y="417"/>
                  </a:lnTo>
                  <a:lnTo>
                    <a:pt x="1236" y="411"/>
                  </a:lnTo>
                  <a:lnTo>
                    <a:pt x="1240" y="411"/>
                  </a:lnTo>
                  <a:lnTo>
                    <a:pt x="1245" y="418"/>
                  </a:lnTo>
                  <a:lnTo>
                    <a:pt x="1249" y="431"/>
                  </a:lnTo>
                  <a:lnTo>
                    <a:pt x="1253" y="452"/>
                  </a:lnTo>
                  <a:lnTo>
                    <a:pt x="1257" y="478"/>
                  </a:lnTo>
                  <a:lnTo>
                    <a:pt x="1261" y="511"/>
                  </a:lnTo>
                  <a:lnTo>
                    <a:pt x="1265" y="547"/>
                  </a:lnTo>
                  <a:lnTo>
                    <a:pt x="1273" y="628"/>
                  </a:lnTo>
                  <a:lnTo>
                    <a:pt x="1278" y="667"/>
                  </a:lnTo>
                  <a:lnTo>
                    <a:pt x="1282" y="704"/>
                  </a:lnTo>
                  <a:lnTo>
                    <a:pt x="1286" y="735"/>
                  </a:lnTo>
                  <a:lnTo>
                    <a:pt x="1290" y="759"/>
                  </a:lnTo>
                  <a:lnTo>
                    <a:pt x="1294" y="775"/>
                  </a:lnTo>
                  <a:lnTo>
                    <a:pt x="1298" y="783"/>
                  </a:lnTo>
                  <a:lnTo>
                    <a:pt x="1302" y="782"/>
                  </a:lnTo>
                  <a:lnTo>
                    <a:pt x="1306" y="773"/>
                  </a:lnTo>
                  <a:lnTo>
                    <a:pt x="1311" y="758"/>
                  </a:lnTo>
                  <a:lnTo>
                    <a:pt x="1315" y="738"/>
                  </a:lnTo>
                  <a:lnTo>
                    <a:pt x="1319" y="715"/>
                  </a:lnTo>
                  <a:lnTo>
                    <a:pt x="1323" y="692"/>
                  </a:lnTo>
                  <a:lnTo>
                    <a:pt x="1327" y="670"/>
                  </a:lnTo>
                  <a:lnTo>
                    <a:pt x="1331" y="653"/>
                  </a:lnTo>
                  <a:lnTo>
                    <a:pt x="1335" y="640"/>
                  </a:lnTo>
                  <a:lnTo>
                    <a:pt x="1344" y="632"/>
                  </a:lnTo>
                  <a:lnTo>
                    <a:pt x="1348" y="637"/>
                  </a:lnTo>
                  <a:lnTo>
                    <a:pt x="1352" y="648"/>
                  </a:lnTo>
                  <a:lnTo>
                    <a:pt x="1356" y="662"/>
                  </a:lnTo>
                  <a:lnTo>
                    <a:pt x="1360" y="679"/>
                  </a:lnTo>
                  <a:lnTo>
                    <a:pt x="1364" y="696"/>
                  </a:lnTo>
                  <a:lnTo>
                    <a:pt x="1368" y="713"/>
                  </a:lnTo>
                  <a:lnTo>
                    <a:pt x="1372" y="728"/>
                  </a:lnTo>
                  <a:lnTo>
                    <a:pt x="1377" y="738"/>
                  </a:lnTo>
                  <a:lnTo>
                    <a:pt x="1381" y="745"/>
                  </a:lnTo>
                  <a:lnTo>
                    <a:pt x="1385" y="746"/>
                  </a:lnTo>
                  <a:lnTo>
                    <a:pt x="1389" y="742"/>
                  </a:lnTo>
                  <a:lnTo>
                    <a:pt x="1393" y="733"/>
                  </a:lnTo>
                  <a:lnTo>
                    <a:pt x="1397" y="720"/>
                  </a:lnTo>
                  <a:lnTo>
                    <a:pt x="1406" y="685"/>
                  </a:lnTo>
                  <a:lnTo>
                    <a:pt x="1410" y="666"/>
                  </a:lnTo>
                  <a:lnTo>
                    <a:pt x="1414" y="647"/>
                  </a:lnTo>
                  <a:lnTo>
                    <a:pt x="1418" y="629"/>
                  </a:lnTo>
                  <a:lnTo>
                    <a:pt x="1422" y="614"/>
                  </a:lnTo>
                  <a:lnTo>
                    <a:pt x="1426" y="601"/>
                  </a:lnTo>
                  <a:lnTo>
                    <a:pt x="1430" y="593"/>
                  </a:lnTo>
                  <a:lnTo>
                    <a:pt x="1434" y="588"/>
                  </a:lnTo>
                  <a:lnTo>
                    <a:pt x="1439" y="588"/>
                  </a:lnTo>
                  <a:lnTo>
                    <a:pt x="1443" y="591"/>
                  </a:lnTo>
                  <a:lnTo>
                    <a:pt x="1447" y="598"/>
                  </a:lnTo>
                  <a:lnTo>
                    <a:pt x="1451" y="608"/>
                  </a:lnTo>
                  <a:lnTo>
                    <a:pt x="1455" y="621"/>
                  </a:lnTo>
                  <a:lnTo>
                    <a:pt x="1459" y="636"/>
                  </a:lnTo>
                  <a:lnTo>
                    <a:pt x="1467" y="670"/>
                  </a:lnTo>
                  <a:lnTo>
                    <a:pt x="1472" y="689"/>
                  </a:lnTo>
                  <a:lnTo>
                    <a:pt x="1476" y="708"/>
                  </a:lnTo>
                  <a:lnTo>
                    <a:pt x="1480" y="726"/>
                  </a:lnTo>
                  <a:lnTo>
                    <a:pt x="1484" y="745"/>
                  </a:lnTo>
                  <a:lnTo>
                    <a:pt x="1488" y="763"/>
                  </a:lnTo>
                  <a:lnTo>
                    <a:pt x="1492" y="780"/>
                  </a:lnTo>
                  <a:lnTo>
                    <a:pt x="1496" y="796"/>
                  </a:lnTo>
                  <a:lnTo>
                    <a:pt x="1500" y="811"/>
                  </a:lnTo>
                  <a:lnTo>
                    <a:pt x="1505" y="825"/>
                  </a:lnTo>
                  <a:lnTo>
                    <a:pt x="1509" y="836"/>
                  </a:lnTo>
                  <a:lnTo>
                    <a:pt x="1513" y="846"/>
                  </a:lnTo>
                  <a:lnTo>
                    <a:pt x="1517" y="853"/>
                  </a:lnTo>
                  <a:lnTo>
                    <a:pt x="1521" y="857"/>
                  </a:lnTo>
                  <a:lnTo>
                    <a:pt x="1525" y="858"/>
                  </a:lnTo>
                  <a:lnTo>
                    <a:pt x="1529" y="857"/>
                  </a:lnTo>
                  <a:lnTo>
                    <a:pt x="1538" y="847"/>
                  </a:lnTo>
                  <a:lnTo>
                    <a:pt x="1542" y="839"/>
                  </a:lnTo>
                  <a:lnTo>
                    <a:pt x="1546" y="829"/>
                  </a:lnTo>
                  <a:lnTo>
                    <a:pt x="1550" y="818"/>
                  </a:lnTo>
                  <a:lnTo>
                    <a:pt x="1554" y="806"/>
                  </a:lnTo>
                  <a:lnTo>
                    <a:pt x="1558" y="795"/>
                  </a:lnTo>
                  <a:lnTo>
                    <a:pt x="1562" y="784"/>
                  </a:lnTo>
                  <a:lnTo>
                    <a:pt x="1567" y="773"/>
                  </a:lnTo>
                  <a:lnTo>
                    <a:pt x="1571" y="764"/>
                  </a:lnTo>
                  <a:lnTo>
                    <a:pt x="1575" y="757"/>
                  </a:lnTo>
                  <a:lnTo>
                    <a:pt x="1579" y="752"/>
                  </a:lnTo>
                  <a:lnTo>
                    <a:pt x="1583" y="748"/>
                  </a:lnTo>
                  <a:lnTo>
                    <a:pt x="1587" y="746"/>
                  </a:lnTo>
                  <a:lnTo>
                    <a:pt x="1591" y="746"/>
                  </a:lnTo>
                  <a:lnTo>
                    <a:pt x="1600" y="749"/>
                  </a:lnTo>
                  <a:lnTo>
                    <a:pt x="1604" y="751"/>
                  </a:lnTo>
                  <a:lnTo>
                    <a:pt x="1608" y="753"/>
                  </a:lnTo>
                  <a:lnTo>
                    <a:pt x="1612" y="755"/>
                  </a:lnTo>
                  <a:lnTo>
                    <a:pt x="1616" y="756"/>
                  </a:lnTo>
                  <a:lnTo>
                    <a:pt x="1620" y="756"/>
                  </a:lnTo>
                  <a:lnTo>
                    <a:pt x="1624" y="755"/>
                  </a:lnTo>
                  <a:lnTo>
                    <a:pt x="1628" y="753"/>
                  </a:lnTo>
                  <a:lnTo>
                    <a:pt x="1633" y="752"/>
                  </a:lnTo>
                  <a:lnTo>
                    <a:pt x="1637" y="750"/>
                  </a:lnTo>
                  <a:lnTo>
                    <a:pt x="1641" y="749"/>
                  </a:lnTo>
                  <a:lnTo>
                    <a:pt x="1645" y="749"/>
                  </a:lnTo>
                  <a:lnTo>
                    <a:pt x="1649" y="750"/>
                  </a:lnTo>
                  <a:lnTo>
                    <a:pt x="1653" y="753"/>
                  </a:lnTo>
                  <a:lnTo>
                    <a:pt x="1661" y="763"/>
                  </a:lnTo>
                  <a:lnTo>
                    <a:pt x="1666" y="768"/>
                  </a:lnTo>
                  <a:lnTo>
                    <a:pt x="1670" y="773"/>
                  </a:lnTo>
                  <a:lnTo>
                    <a:pt x="1674" y="775"/>
                  </a:lnTo>
                  <a:lnTo>
                    <a:pt x="1678" y="775"/>
                  </a:lnTo>
                  <a:lnTo>
                    <a:pt x="1682" y="769"/>
                  </a:lnTo>
                  <a:lnTo>
                    <a:pt x="1686" y="757"/>
                  </a:lnTo>
                  <a:lnTo>
                    <a:pt x="1690" y="737"/>
                  </a:lnTo>
                  <a:lnTo>
                    <a:pt x="1694" y="709"/>
                  </a:lnTo>
                  <a:lnTo>
                    <a:pt x="1699" y="671"/>
                  </a:lnTo>
                  <a:lnTo>
                    <a:pt x="1703" y="625"/>
                  </a:lnTo>
                  <a:lnTo>
                    <a:pt x="1707" y="571"/>
                  </a:lnTo>
                  <a:lnTo>
                    <a:pt x="1712" y="510"/>
                  </a:lnTo>
                  <a:lnTo>
                    <a:pt x="1716" y="444"/>
                  </a:lnTo>
                  <a:lnTo>
                    <a:pt x="1724" y="304"/>
                  </a:lnTo>
                  <a:lnTo>
                    <a:pt x="1729" y="236"/>
                  </a:lnTo>
                  <a:lnTo>
                    <a:pt x="1733" y="172"/>
                  </a:lnTo>
                  <a:lnTo>
                    <a:pt x="1737" y="116"/>
                  </a:lnTo>
                  <a:lnTo>
                    <a:pt x="1741" y="70"/>
                  </a:lnTo>
                  <a:lnTo>
                    <a:pt x="1745" y="35"/>
                  </a:lnTo>
                  <a:lnTo>
                    <a:pt x="1749" y="14"/>
                  </a:lnTo>
                  <a:lnTo>
                    <a:pt x="1753" y="8"/>
                  </a:lnTo>
                  <a:lnTo>
                    <a:pt x="1757" y="15"/>
                  </a:lnTo>
                  <a:lnTo>
                    <a:pt x="1762" y="36"/>
                  </a:lnTo>
                  <a:lnTo>
                    <a:pt x="1766" y="70"/>
                  </a:lnTo>
                  <a:lnTo>
                    <a:pt x="1770" y="116"/>
                  </a:lnTo>
                  <a:lnTo>
                    <a:pt x="1774" y="170"/>
                  </a:lnTo>
                  <a:lnTo>
                    <a:pt x="1778" y="233"/>
                  </a:lnTo>
                  <a:lnTo>
                    <a:pt x="1782" y="299"/>
                  </a:lnTo>
                  <a:lnTo>
                    <a:pt x="1786" y="367"/>
                  </a:lnTo>
                  <a:lnTo>
                    <a:pt x="1795" y="499"/>
                  </a:lnTo>
                  <a:lnTo>
                    <a:pt x="1799" y="558"/>
                  </a:lnTo>
                  <a:lnTo>
                    <a:pt x="1803" y="611"/>
                  </a:lnTo>
                  <a:lnTo>
                    <a:pt x="1807" y="656"/>
                  </a:lnTo>
                  <a:lnTo>
                    <a:pt x="1811" y="693"/>
                  </a:lnTo>
                  <a:lnTo>
                    <a:pt x="1815" y="721"/>
                  </a:lnTo>
                  <a:lnTo>
                    <a:pt x="1819" y="742"/>
                  </a:lnTo>
                  <a:lnTo>
                    <a:pt x="1823" y="755"/>
                  </a:lnTo>
                  <a:lnTo>
                    <a:pt x="1828" y="761"/>
                  </a:lnTo>
                  <a:lnTo>
                    <a:pt x="1832" y="763"/>
                  </a:lnTo>
                  <a:lnTo>
                    <a:pt x="1836" y="761"/>
                  </a:lnTo>
                  <a:lnTo>
                    <a:pt x="1840" y="756"/>
                  </a:lnTo>
                  <a:lnTo>
                    <a:pt x="1844" y="750"/>
                  </a:lnTo>
                  <a:lnTo>
                    <a:pt x="1848" y="743"/>
                  </a:lnTo>
                  <a:lnTo>
                    <a:pt x="1856" y="731"/>
                  </a:lnTo>
                  <a:lnTo>
                    <a:pt x="1861" y="725"/>
                  </a:lnTo>
                  <a:lnTo>
                    <a:pt x="1865" y="720"/>
                  </a:lnTo>
                  <a:lnTo>
                    <a:pt x="1869" y="715"/>
                  </a:lnTo>
                  <a:lnTo>
                    <a:pt x="1873" y="709"/>
                  </a:lnTo>
                  <a:lnTo>
                    <a:pt x="1877" y="703"/>
                  </a:lnTo>
                  <a:lnTo>
                    <a:pt x="1881" y="695"/>
                  </a:lnTo>
                  <a:lnTo>
                    <a:pt x="1885" y="686"/>
                  </a:lnTo>
                  <a:lnTo>
                    <a:pt x="1889" y="675"/>
                  </a:lnTo>
                  <a:lnTo>
                    <a:pt x="1894" y="662"/>
                  </a:lnTo>
                  <a:lnTo>
                    <a:pt x="1898" y="648"/>
                  </a:lnTo>
                  <a:lnTo>
                    <a:pt x="1902" y="632"/>
                  </a:lnTo>
                  <a:lnTo>
                    <a:pt x="1906" y="616"/>
                  </a:lnTo>
                  <a:lnTo>
                    <a:pt x="1910" y="601"/>
                  </a:lnTo>
                  <a:lnTo>
                    <a:pt x="1918" y="574"/>
                  </a:lnTo>
                  <a:lnTo>
                    <a:pt x="1923" y="565"/>
                  </a:lnTo>
                  <a:lnTo>
                    <a:pt x="1927" y="559"/>
                  </a:lnTo>
                  <a:lnTo>
                    <a:pt x="1931" y="558"/>
                  </a:lnTo>
                  <a:lnTo>
                    <a:pt x="1935" y="562"/>
                  </a:lnTo>
                  <a:lnTo>
                    <a:pt x="1939" y="570"/>
                  </a:lnTo>
                  <a:lnTo>
                    <a:pt x="1943" y="584"/>
                  </a:lnTo>
                  <a:lnTo>
                    <a:pt x="1947" y="602"/>
                  </a:lnTo>
                  <a:lnTo>
                    <a:pt x="1951" y="624"/>
                  </a:lnTo>
                  <a:lnTo>
                    <a:pt x="1956" y="649"/>
                  </a:lnTo>
                  <a:lnTo>
                    <a:pt x="1960" y="675"/>
                  </a:lnTo>
                  <a:lnTo>
                    <a:pt x="1964" y="701"/>
                  </a:lnTo>
                  <a:lnTo>
                    <a:pt x="1968" y="727"/>
                  </a:lnTo>
                  <a:lnTo>
                    <a:pt x="1972" y="749"/>
                  </a:lnTo>
                  <a:lnTo>
                    <a:pt x="1976" y="768"/>
                  </a:lnTo>
                  <a:lnTo>
                    <a:pt x="1980" y="782"/>
                  </a:lnTo>
                  <a:lnTo>
                    <a:pt x="1989" y="793"/>
                  </a:lnTo>
                  <a:lnTo>
                    <a:pt x="1993" y="790"/>
                  </a:lnTo>
                  <a:lnTo>
                    <a:pt x="1997" y="782"/>
                  </a:lnTo>
                  <a:lnTo>
                    <a:pt x="2001" y="769"/>
                  </a:lnTo>
                  <a:lnTo>
                    <a:pt x="2005" y="752"/>
                  </a:lnTo>
                  <a:lnTo>
                    <a:pt x="2009" y="733"/>
                  </a:lnTo>
                  <a:lnTo>
                    <a:pt x="2013" y="714"/>
                  </a:lnTo>
                  <a:lnTo>
                    <a:pt x="2017" y="695"/>
                  </a:lnTo>
                  <a:lnTo>
                    <a:pt x="2022" y="677"/>
                  </a:lnTo>
                  <a:lnTo>
                    <a:pt x="2026" y="661"/>
                  </a:lnTo>
                  <a:lnTo>
                    <a:pt x="2030" y="648"/>
                  </a:lnTo>
                  <a:lnTo>
                    <a:pt x="2034" y="638"/>
                  </a:lnTo>
                  <a:lnTo>
                    <a:pt x="2038" y="632"/>
                  </a:lnTo>
                  <a:lnTo>
                    <a:pt x="2042" y="628"/>
                  </a:lnTo>
                  <a:lnTo>
                    <a:pt x="2046" y="626"/>
                  </a:lnTo>
                  <a:lnTo>
                    <a:pt x="2050" y="627"/>
                  </a:lnTo>
                  <a:lnTo>
                    <a:pt x="2055" y="630"/>
                  </a:lnTo>
                  <a:lnTo>
                    <a:pt x="2059" y="634"/>
                  </a:lnTo>
                  <a:lnTo>
                    <a:pt x="2063" y="639"/>
                  </a:lnTo>
                  <a:lnTo>
                    <a:pt x="2067" y="644"/>
                  </a:lnTo>
                  <a:lnTo>
                    <a:pt x="2071" y="651"/>
                  </a:lnTo>
                  <a:lnTo>
                    <a:pt x="2075" y="658"/>
                  </a:lnTo>
                  <a:lnTo>
                    <a:pt x="2079" y="665"/>
                  </a:lnTo>
                  <a:lnTo>
                    <a:pt x="2084" y="673"/>
                  </a:lnTo>
                  <a:lnTo>
                    <a:pt x="2088" y="680"/>
                  </a:lnTo>
                  <a:lnTo>
                    <a:pt x="2092" y="686"/>
                  </a:lnTo>
                  <a:lnTo>
                    <a:pt x="2096" y="690"/>
                  </a:lnTo>
                  <a:lnTo>
                    <a:pt x="2100" y="693"/>
                  </a:lnTo>
                  <a:lnTo>
                    <a:pt x="2104" y="694"/>
                  </a:lnTo>
                  <a:lnTo>
                    <a:pt x="2112" y="687"/>
                  </a:lnTo>
                  <a:lnTo>
                    <a:pt x="2117" y="678"/>
                  </a:lnTo>
                  <a:lnTo>
                    <a:pt x="2121" y="667"/>
                  </a:lnTo>
                  <a:lnTo>
                    <a:pt x="2125" y="654"/>
                  </a:lnTo>
                  <a:lnTo>
                    <a:pt x="2129" y="639"/>
                  </a:lnTo>
                  <a:lnTo>
                    <a:pt x="2133" y="623"/>
                  </a:lnTo>
                  <a:lnTo>
                    <a:pt x="2137" y="607"/>
                  </a:lnTo>
                  <a:lnTo>
                    <a:pt x="2141" y="592"/>
                  </a:lnTo>
                  <a:lnTo>
                    <a:pt x="2145" y="580"/>
                  </a:lnTo>
                  <a:lnTo>
                    <a:pt x="2150" y="571"/>
                  </a:lnTo>
                  <a:lnTo>
                    <a:pt x="2154" y="565"/>
                  </a:lnTo>
                  <a:lnTo>
                    <a:pt x="2158" y="564"/>
                  </a:lnTo>
                  <a:lnTo>
                    <a:pt x="2162" y="566"/>
                  </a:lnTo>
                  <a:lnTo>
                    <a:pt x="2166" y="573"/>
                  </a:lnTo>
                  <a:lnTo>
                    <a:pt x="2170" y="583"/>
                  </a:lnTo>
                  <a:lnTo>
                    <a:pt x="2174" y="596"/>
                  </a:lnTo>
                  <a:lnTo>
                    <a:pt x="2183" y="626"/>
                  </a:lnTo>
                  <a:lnTo>
                    <a:pt x="2187" y="640"/>
                  </a:lnTo>
                  <a:lnTo>
                    <a:pt x="2191" y="653"/>
                  </a:lnTo>
                  <a:lnTo>
                    <a:pt x="2195" y="663"/>
                  </a:lnTo>
                  <a:lnTo>
                    <a:pt x="2199" y="670"/>
                  </a:lnTo>
                  <a:lnTo>
                    <a:pt x="2203" y="674"/>
                  </a:lnTo>
                  <a:lnTo>
                    <a:pt x="2207" y="675"/>
                  </a:lnTo>
                  <a:lnTo>
                    <a:pt x="2211" y="672"/>
                  </a:lnTo>
                  <a:lnTo>
                    <a:pt x="2216" y="667"/>
                  </a:lnTo>
                  <a:lnTo>
                    <a:pt x="2220" y="660"/>
                  </a:lnTo>
                  <a:lnTo>
                    <a:pt x="2224" y="653"/>
                  </a:lnTo>
                  <a:lnTo>
                    <a:pt x="2228" y="646"/>
                  </a:lnTo>
                  <a:lnTo>
                    <a:pt x="2232" y="640"/>
                  </a:lnTo>
                  <a:lnTo>
                    <a:pt x="2236" y="636"/>
                  </a:lnTo>
                  <a:lnTo>
                    <a:pt x="2240" y="635"/>
                  </a:lnTo>
                  <a:lnTo>
                    <a:pt x="2245" y="636"/>
                  </a:lnTo>
                  <a:lnTo>
                    <a:pt x="2249" y="640"/>
                  </a:lnTo>
                  <a:lnTo>
                    <a:pt x="2253" y="647"/>
                  </a:lnTo>
                  <a:lnTo>
                    <a:pt x="2257" y="657"/>
                  </a:lnTo>
                  <a:lnTo>
                    <a:pt x="2261" y="668"/>
                  </a:lnTo>
                  <a:lnTo>
                    <a:pt x="2265" y="681"/>
                  </a:lnTo>
                  <a:lnTo>
                    <a:pt x="2269" y="694"/>
                  </a:lnTo>
                  <a:lnTo>
                    <a:pt x="2273" y="707"/>
                  </a:lnTo>
                  <a:lnTo>
                    <a:pt x="2278" y="719"/>
                  </a:lnTo>
                  <a:lnTo>
                    <a:pt x="2282" y="729"/>
                  </a:lnTo>
                  <a:lnTo>
                    <a:pt x="2286" y="738"/>
                  </a:lnTo>
                  <a:lnTo>
                    <a:pt x="2290" y="746"/>
                  </a:lnTo>
                  <a:lnTo>
                    <a:pt x="2294" y="751"/>
                  </a:lnTo>
                  <a:lnTo>
                    <a:pt x="2298" y="754"/>
                  </a:lnTo>
                  <a:lnTo>
                    <a:pt x="2306" y="757"/>
                  </a:lnTo>
                  <a:lnTo>
                    <a:pt x="2311" y="758"/>
                  </a:lnTo>
                  <a:lnTo>
                    <a:pt x="2315" y="758"/>
                  </a:lnTo>
                  <a:lnTo>
                    <a:pt x="2319" y="759"/>
                  </a:lnTo>
                  <a:lnTo>
                    <a:pt x="2323" y="759"/>
                  </a:lnTo>
                  <a:lnTo>
                    <a:pt x="2327" y="760"/>
                  </a:lnTo>
                  <a:lnTo>
                    <a:pt x="2331" y="762"/>
                  </a:lnTo>
                  <a:lnTo>
                    <a:pt x="2335" y="764"/>
                  </a:lnTo>
                  <a:lnTo>
                    <a:pt x="2339" y="765"/>
                  </a:lnTo>
                  <a:lnTo>
                    <a:pt x="2344" y="766"/>
                  </a:lnTo>
                  <a:lnTo>
                    <a:pt x="2348" y="766"/>
                  </a:lnTo>
                  <a:lnTo>
                    <a:pt x="2352" y="764"/>
                  </a:lnTo>
                  <a:lnTo>
                    <a:pt x="2356" y="759"/>
                  </a:lnTo>
                  <a:lnTo>
                    <a:pt x="2360" y="753"/>
                  </a:lnTo>
                  <a:lnTo>
                    <a:pt x="2368" y="732"/>
                  </a:lnTo>
                  <a:lnTo>
                    <a:pt x="2372" y="719"/>
                  </a:lnTo>
                  <a:lnTo>
                    <a:pt x="2377" y="705"/>
                  </a:lnTo>
                  <a:lnTo>
                    <a:pt x="2381" y="691"/>
                  </a:lnTo>
                  <a:lnTo>
                    <a:pt x="2385" y="678"/>
                  </a:lnTo>
                  <a:lnTo>
                    <a:pt x="2389" y="666"/>
                  </a:lnTo>
                  <a:lnTo>
                    <a:pt x="2393" y="657"/>
                  </a:lnTo>
                  <a:lnTo>
                    <a:pt x="2397" y="652"/>
                  </a:lnTo>
                  <a:lnTo>
                    <a:pt x="2401" y="651"/>
                  </a:lnTo>
                  <a:lnTo>
                    <a:pt x="2405" y="654"/>
                  </a:lnTo>
                  <a:lnTo>
                    <a:pt x="2410" y="661"/>
                  </a:lnTo>
                  <a:lnTo>
                    <a:pt x="2414" y="673"/>
                  </a:lnTo>
                  <a:lnTo>
                    <a:pt x="2418" y="687"/>
                  </a:lnTo>
                  <a:lnTo>
                    <a:pt x="2422" y="704"/>
                  </a:lnTo>
                  <a:lnTo>
                    <a:pt x="2426" y="722"/>
                  </a:lnTo>
                  <a:lnTo>
                    <a:pt x="2430" y="740"/>
                  </a:lnTo>
                  <a:lnTo>
                    <a:pt x="2439" y="772"/>
                  </a:lnTo>
                  <a:lnTo>
                    <a:pt x="2443" y="783"/>
                  </a:lnTo>
                  <a:lnTo>
                    <a:pt x="2447" y="789"/>
                  </a:lnTo>
                  <a:lnTo>
                    <a:pt x="2451" y="791"/>
                  </a:lnTo>
                  <a:lnTo>
                    <a:pt x="2455" y="788"/>
                  </a:lnTo>
                  <a:lnTo>
                    <a:pt x="2459" y="780"/>
                  </a:lnTo>
                  <a:lnTo>
                    <a:pt x="2463" y="767"/>
                  </a:lnTo>
                  <a:lnTo>
                    <a:pt x="2467" y="750"/>
                  </a:lnTo>
                  <a:lnTo>
                    <a:pt x="2472" y="730"/>
                  </a:lnTo>
                  <a:lnTo>
                    <a:pt x="2476" y="708"/>
                  </a:lnTo>
                  <a:lnTo>
                    <a:pt x="2480" y="685"/>
                  </a:lnTo>
                  <a:lnTo>
                    <a:pt x="2484" y="663"/>
                  </a:lnTo>
                  <a:lnTo>
                    <a:pt x="2488" y="641"/>
                  </a:lnTo>
                  <a:lnTo>
                    <a:pt x="2492" y="620"/>
                  </a:lnTo>
                  <a:lnTo>
                    <a:pt x="2500" y="587"/>
                  </a:lnTo>
                  <a:lnTo>
                    <a:pt x="2505" y="575"/>
                  </a:lnTo>
                  <a:lnTo>
                    <a:pt x="2509" y="565"/>
                  </a:lnTo>
                  <a:lnTo>
                    <a:pt x="2513" y="558"/>
                  </a:lnTo>
                  <a:lnTo>
                    <a:pt x="2517" y="553"/>
                  </a:lnTo>
                  <a:lnTo>
                    <a:pt x="2521" y="551"/>
                  </a:lnTo>
                  <a:lnTo>
                    <a:pt x="2525" y="549"/>
                  </a:lnTo>
                  <a:lnTo>
                    <a:pt x="2529" y="549"/>
                  </a:lnTo>
                  <a:lnTo>
                    <a:pt x="2533" y="550"/>
                  </a:lnTo>
                  <a:lnTo>
                    <a:pt x="2538" y="553"/>
                  </a:lnTo>
                  <a:lnTo>
                    <a:pt x="2542" y="556"/>
                  </a:lnTo>
                  <a:lnTo>
                    <a:pt x="2546" y="561"/>
                  </a:lnTo>
                  <a:lnTo>
                    <a:pt x="2550" y="566"/>
                  </a:lnTo>
                  <a:lnTo>
                    <a:pt x="2554" y="574"/>
                  </a:lnTo>
                  <a:lnTo>
                    <a:pt x="2562" y="595"/>
                  </a:lnTo>
                  <a:lnTo>
                    <a:pt x="2566" y="608"/>
                  </a:lnTo>
                  <a:lnTo>
                    <a:pt x="2571" y="622"/>
                  </a:lnTo>
                  <a:lnTo>
                    <a:pt x="2575" y="638"/>
                  </a:lnTo>
                  <a:lnTo>
                    <a:pt x="2579" y="655"/>
                  </a:lnTo>
                  <a:lnTo>
                    <a:pt x="2583" y="671"/>
                  </a:lnTo>
                  <a:lnTo>
                    <a:pt x="2587" y="687"/>
                  </a:lnTo>
                  <a:lnTo>
                    <a:pt x="2591" y="702"/>
                  </a:lnTo>
                  <a:lnTo>
                    <a:pt x="2595" y="714"/>
                  </a:lnTo>
                  <a:lnTo>
                    <a:pt x="2600" y="724"/>
                  </a:lnTo>
                  <a:lnTo>
                    <a:pt x="2604" y="731"/>
                  </a:lnTo>
                  <a:lnTo>
                    <a:pt x="2608" y="735"/>
                  </a:lnTo>
                  <a:lnTo>
                    <a:pt x="2612" y="736"/>
                  </a:lnTo>
                  <a:lnTo>
                    <a:pt x="2616" y="734"/>
                  </a:lnTo>
                  <a:lnTo>
                    <a:pt x="2620" y="731"/>
                  </a:lnTo>
                  <a:lnTo>
                    <a:pt x="2624" y="728"/>
                  </a:lnTo>
                  <a:lnTo>
                    <a:pt x="2633" y="723"/>
                  </a:lnTo>
                  <a:lnTo>
                    <a:pt x="2637" y="724"/>
                  </a:lnTo>
                  <a:lnTo>
                    <a:pt x="2641" y="728"/>
                  </a:lnTo>
                  <a:lnTo>
                    <a:pt x="2645" y="736"/>
                  </a:lnTo>
                  <a:lnTo>
                    <a:pt x="2649" y="748"/>
                  </a:lnTo>
                  <a:lnTo>
                    <a:pt x="2653" y="765"/>
                  </a:lnTo>
                  <a:lnTo>
                    <a:pt x="2657" y="786"/>
                  </a:lnTo>
                  <a:lnTo>
                    <a:pt x="2661" y="809"/>
                  </a:lnTo>
                  <a:lnTo>
                    <a:pt x="2666" y="835"/>
                  </a:lnTo>
                  <a:lnTo>
                    <a:pt x="2670" y="862"/>
                  </a:lnTo>
                  <a:lnTo>
                    <a:pt x="2674" y="887"/>
                  </a:lnTo>
                  <a:lnTo>
                    <a:pt x="2678" y="910"/>
                  </a:lnTo>
                  <a:lnTo>
                    <a:pt x="2682" y="929"/>
                  </a:lnTo>
                  <a:lnTo>
                    <a:pt x="2686" y="942"/>
                  </a:lnTo>
                  <a:lnTo>
                    <a:pt x="2690" y="949"/>
                  </a:lnTo>
                  <a:lnTo>
                    <a:pt x="2694" y="949"/>
                  </a:lnTo>
                  <a:lnTo>
                    <a:pt x="2699" y="941"/>
                  </a:lnTo>
                  <a:lnTo>
                    <a:pt x="2703" y="926"/>
                  </a:lnTo>
                  <a:lnTo>
                    <a:pt x="2707" y="905"/>
                  </a:lnTo>
                  <a:lnTo>
                    <a:pt x="2711" y="879"/>
                  </a:lnTo>
                  <a:lnTo>
                    <a:pt x="2715" y="850"/>
                  </a:lnTo>
                  <a:lnTo>
                    <a:pt x="2719" y="820"/>
                  </a:lnTo>
                  <a:lnTo>
                    <a:pt x="2723" y="790"/>
                  </a:lnTo>
                  <a:lnTo>
                    <a:pt x="2727" y="761"/>
                  </a:lnTo>
                  <a:lnTo>
                    <a:pt x="2732" y="734"/>
                  </a:lnTo>
                  <a:lnTo>
                    <a:pt x="2736" y="711"/>
                  </a:lnTo>
                  <a:lnTo>
                    <a:pt x="2740" y="693"/>
                  </a:lnTo>
                  <a:lnTo>
                    <a:pt x="2744" y="677"/>
                  </a:lnTo>
                  <a:lnTo>
                    <a:pt x="2748" y="666"/>
                  </a:lnTo>
                  <a:lnTo>
                    <a:pt x="2756" y="652"/>
                  </a:lnTo>
                  <a:lnTo>
                    <a:pt x="2760" y="649"/>
                  </a:lnTo>
                  <a:lnTo>
                    <a:pt x="2765" y="646"/>
                  </a:lnTo>
                  <a:lnTo>
                    <a:pt x="2769" y="644"/>
                  </a:lnTo>
                  <a:lnTo>
                    <a:pt x="2773" y="642"/>
                  </a:lnTo>
                  <a:lnTo>
                    <a:pt x="2777" y="639"/>
                  </a:lnTo>
                  <a:lnTo>
                    <a:pt x="2781" y="635"/>
                  </a:lnTo>
                  <a:lnTo>
                    <a:pt x="2785" y="630"/>
                  </a:lnTo>
                  <a:lnTo>
                    <a:pt x="2789" y="624"/>
                  </a:lnTo>
                  <a:lnTo>
                    <a:pt x="2793" y="618"/>
                  </a:lnTo>
                  <a:lnTo>
                    <a:pt x="2798" y="611"/>
                  </a:lnTo>
                  <a:lnTo>
                    <a:pt x="2802" y="605"/>
                  </a:lnTo>
                  <a:lnTo>
                    <a:pt x="2806" y="600"/>
                  </a:lnTo>
                  <a:lnTo>
                    <a:pt x="2810" y="597"/>
                  </a:lnTo>
                  <a:lnTo>
                    <a:pt x="2814" y="597"/>
                  </a:lnTo>
                  <a:lnTo>
                    <a:pt x="2818" y="599"/>
                  </a:lnTo>
                  <a:lnTo>
                    <a:pt x="2826" y="614"/>
                  </a:lnTo>
                  <a:lnTo>
                    <a:pt x="2831" y="625"/>
                  </a:lnTo>
                  <a:lnTo>
                    <a:pt x="2835" y="639"/>
                  </a:lnTo>
                  <a:lnTo>
                    <a:pt x="2839" y="654"/>
                  </a:lnTo>
                  <a:lnTo>
                    <a:pt x="2843" y="669"/>
                  </a:lnTo>
                  <a:lnTo>
                    <a:pt x="2847" y="682"/>
                  </a:lnTo>
                  <a:lnTo>
                    <a:pt x="2851" y="693"/>
                  </a:lnTo>
                  <a:lnTo>
                    <a:pt x="2855" y="700"/>
                  </a:lnTo>
                  <a:lnTo>
                    <a:pt x="2859" y="703"/>
                  </a:lnTo>
                  <a:lnTo>
                    <a:pt x="2864" y="700"/>
                  </a:lnTo>
                  <a:lnTo>
                    <a:pt x="2868" y="691"/>
                  </a:lnTo>
                  <a:lnTo>
                    <a:pt x="2872" y="677"/>
                  </a:lnTo>
                  <a:lnTo>
                    <a:pt x="2876" y="658"/>
                  </a:lnTo>
                  <a:lnTo>
                    <a:pt x="2880" y="635"/>
                  </a:lnTo>
                  <a:lnTo>
                    <a:pt x="2888" y="582"/>
                  </a:lnTo>
                  <a:lnTo>
                    <a:pt x="2892" y="556"/>
                  </a:lnTo>
                  <a:lnTo>
                    <a:pt x="2897" y="532"/>
                  </a:lnTo>
                  <a:lnTo>
                    <a:pt x="2901" y="512"/>
                  </a:lnTo>
                  <a:lnTo>
                    <a:pt x="2905" y="495"/>
                  </a:lnTo>
                  <a:lnTo>
                    <a:pt x="2909" y="484"/>
                  </a:lnTo>
                  <a:lnTo>
                    <a:pt x="2913" y="477"/>
                  </a:lnTo>
                  <a:lnTo>
                    <a:pt x="2917" y="476"/>
                  </a:lnTo>
                  <a:lnTo>
                    <a:pt x="2921" y="478"/>
                  </a:lnTo>
                  <a:lnTo>
                    <a:pt x="2925" y="483"/>
                  </a:lnTo>
                  <a:lnTo>
                    <a:pt x="2930" y="491"/>
                  </a:lnTo>
                  <a:lnTo>
                    <a:pt x="2934" y="499"/>
                  </a:lnTo>
                  <a:lnTo>
                    <a:pt x="2938" y="506"/>
                  </a:lnTo>
                  <a:lnTo>
                    <a:pt x="2942" y="512"/>
                  </a:lnTo>
                  <a:lnTo>
                    <a:pt x="2946" y="515"/>
                  </a:lnTo>
                  <a:lnTo>
                    <a:pt x="2950" y="515"/>
                  </a:lnTo>
                  <a:lnTo>
                    <a:pt x="2954" y="511"/>
                  </a:lnTo>
                  <a:lnTo>
                    <a:pt x="2958" y="503"/>
                  </a:lnTo>
                  <a:lnTo>
                    <a:pt x="2963" y="491"/>
                  </a:lnTo>
                  <a:lnTo>
                    <a:pt x="2967" y="476"/>
                  </a:lnTo>
                  <a:lnTo>
                    <a:pt x="2971" y="458"/>
                  </a:lnTo>
                  <a:lnTo>
                    <a:pt x="2975" y="438"/>
                  </a:lnTo>
                  <a:lnTo>
                    <a:pt x="2979" y="418"/>
                  </a:lnTo>
                  <a:lnTo>
                    <a:pt x="2983" y="398"/>
                  </a:lnTo>
                  <a:lnTo>
                    <a:pt x="2987" y="380"/>
                  </a:lnTo>
                  <a:lnTo>
                    <a:pt x="2991" y="365"/>
                  </a:lnTo>
                  <a:lnTo>
                    <a:pt x="2996" y="354"/>
                  </a:lnTo>
                  <a:lnTo>
                    <a:pt x="3000" y="347"/>
                  </a:lnTo>
                  <a:lnTo>
                    <a:pt x="3004" y="344"/>
                  </a:lnTo>
                  <a:lnTo>
                    <a:pt x="3012" y="355"/>
                  </a:lnTo>
                  <a:lnTo>
                    <a:pt x="3016" y="368"/>
                  </a:lnTo>
                  <a:lnTo>
                    <a:pt x="3020" y="386"/>
                  </a:lnTo>
                  <a:lnTo>
                    <a:pt x="3024" y="408"/>
                  </a:lnTo>
                  <a:lnTo>
                    <a:pt x="3029" y="432"/>
                  </a:lnTo>
                  <a:lnTo>
                    <a:pt x="3033" y="460"/>
                  </a:lnTo>
                  <a:lnTo>
                    <a:pt x="3037" y="489"/>
                  </a:lnTo>
                  <a:lnTo>
                    <a:pt x="3041" y="520"/>
                  </a:lnTo>
                  <a:lnTo>
                    <a:pt x="3045" y="550"/>
                  </a:lnTo>
                  <a:lnTo>
                    <a:pt x="3049" y="580"/>
                  </a:lnTo>
                  <a:lnTo>
                    <a:pt x="3053" y="608"/>
                  </a:lnTo>
                  <a:lnTo>
                    <a:pt x="3057" y="634"/>
                  </a:lnTo>
                  <a:lnTo>
                    <a:pt x="3062" y="658"/>
                  </a:lnTo>
                  <a:lnTo>
                    <a:pt x="3066" y="678"/>
                  </a:lnTo>
                  <a:lnTo>
                    <a:pt x="3070" y="695"/>
                  </a:lnTo>
                  <a:lnTo>
                    <a:pt x="3074" y="707"/>
                  </a:lnTo>
                  <a:lnTo>
                    <a:pt x="3082" y="717"/>
                  </a:lnTo>
                  <a:lnTo>
                    <a:pt x="3086" y="714"/>
                  </a:lnTo>
                  <a:lnTo>
                    <a:pt x="3090" y="705"/>
                  </a:lnTo>
                  <a:lnTo>
                    <a:pt x="3095" y="690"/>
                  </a:lnTo>
                  <a:lnTo>
                    <a:pt x="3099" y="668"/>
                  </a:lnTo>
                  <a:lnTo>
                    <a:pt x="3103" y="640"/>
                  </a:lnTo>
                  <a:lnTo>
                    <a:pt x="3107" y="606"/>
                  </a:lnTo>
                  <a:lnTo>
                    <a:pt x="3111" y="567"/>
                  </a:lnTo>
                  <a:lnTo>
                    <a:pt x="3115" y="524"/>
                  </a:lnTo>
                  <a:lnTo>
                    <a:pt x="3119" y="479"/>
                  </a:lnTo>
                  <a:lnTo>
                    <a:pt x="3124" y="434"/>
                  </a:lnTo>
                  <a:lnTo>
                    <a:pt x="3128" y="390"/>
                  </a:lnTo>
                  <a:lnTo>
                    <a:pt x="3132" y="350"/>
                  </a:lnTo>
                  <a:lnTo>
                    <a:pt x="3136" y="317"/>
                  </a:lnTo>
                  <a:lnTo>
                    <a:pt x="3144" y="276"/>
                  </a:lnTo>
                  <a:lnTo>
                    <a:pt x="3148" y="271"/>
                  </a:lnTo>
                  <a:lnTo>
                    <a:pt x="3152" y="277"/>
                  </a:lnTo>
                  <a:lnTo>
                    <a:pt x="3157" y="295"/>
                  </a:lnTo>
                  <a:lnTo>
                    <a:pt x="3161" y="323"/>
                  </a:lnTo>
                  <a:lnTo>
                    <a:pt x="3165" y="359"/>
                  </a:lnTo>
                  <a:lnTo>
                    <a:pt x="3169" y="402"/>
                  </a:lnTo>
                  <a:lnTo>
                    <a:pt x="3173" y="449"/>
                  </a:lnTo>
                  <a:lnTo>
                    <a:pt x="3177" y="497"/>
                  </a:lnTo>
                  <a:lnTo>
                    <a:pt x="3181" y="543"/>
                  </a:lnTo>
                  <a:lnTo>
                    <a:pt x="3185" y="584"/>
                  </a:lnTo>
                  <a:lnTo>
                    <a:pt x="3190" y="618"/>
                  </a:lnTo>
                  <a:lnTo>
                    <a:pt x="3194" y="643"/>
                  </a:lnTo>
                  <a:lnTo>
                    <a:pt x="3198" y="658"/>
                  </a:lnTo>
                  <a:lnTo>
                    <a:pt x="3202" y="663"/>
                  </a:lnTo>
                  <a:lnTo>
                    <a:pt x="3206" y="657"/>
                  </a:lnTo>
                  <a:lnTo>
                    <a:pt x="3210" y="642"/>
                  </a:lnTo>
                  <a:lnTo>
                    <a:pt x="3214" y="620"/>
                  </a:lnTo>
                  <a:lnTo>
                    <a:pt x="3218" y="593"/>
                  </a:lnTo>
                  <a:lnTo>
                    <a:pt x="3223" y="565"/>
                  </a:lnTo>
                  <a:lnTo>
                    <a:pt x="3227" y="537"/>
                  </a:lnTo>
                  <a:lnTo>
                    <a:pt x="3231" y="514"/>
                  </a:lnTo>
                  <a:lnTo>
                    <a:pt x="3235" y="497"/>
                  </a:lnTo>
                  <a:lnTo>
                    <a:pt x="3239" y="490"/>
                  </a:lnTo>
                  <a:lnTo>
                    <a:pt x="3243" y="494"/>
                  </a:lnTo>
                  <a:lnTo>
                    <a:pt x="3247" y="510"/>
                  </a:lnTo>
                  <a:lnTo>
                    <a:pt x="3251" y="540"/>
                  </a:lnTo>
                  <a:lnTo>
                    <a:pt x="3256" y="582"/>
                  </a:lnTo>
                  <a:lnTo>
                    <a:pt x="3260" y="636"/>
                  </a:lnTo>
                  <a:lnTo>
                    <a:pt x="3264" y="700"/>
                  </a:lnTo>
                  <a:lnTo>
                    <a:pt x="3268" y="771"/>
                  </a:lnTo>
                  <a:lnTo>
                    <a:pt x="3276" y="926"/>
                  </a:lnTo>
                  <a:lnTo>
                    <a:pt x="3280" y="1003"/>
                  </a:lnTo>
                  <a:lnTo>
                    <a:pt x="3284" y="1075"/>
                  </a:lnTo>
                  <a:lnTo>
                    <a:pt x="3289" y="1139"/>
                  </a:lnTo>
                  <a:lnTo>
                    <a:pt x="3293" y="1193"/>
                  </a:lnTo>
                  <a:lnTo>
                    <a:pt x="3297" y="1235"/>
                  </a:lnTo>
                  <a:lnTo>
                    <a:pt x="3301" y="1263"/>
                  </a:lnTo>
                  <a:lnTo>
                    <a:pt x="3305" y="1278"/>
                  </a:lnTo>
                  <a:lnTo>
                    <a:pt x="3309" y="1278"/>
                  </a:lnTo>
                  <a:lnTo>
                    <a:pt x="3313" y="1266"/>
                  </a:lnTo>
                  <a:lnTo>
                    <a:pt x="3317" y="1241"/>
                  </a:lnTo>
                  <a:lnTo>
                    <a:pt x="3322" y="1206"/>
                  </a:lnTo>
                  <a:lnTo>
                    <a:pt x="3326" y="1164"/>
                  </a:lnTo>
                  <a:lnTo>
                    <a:pt x="3330" y="1115"/>
                  </a:lnTo>
                  <a:lnTo>
                    <a:pt x="3338" y="1013"/>
                  </a:lnTo>
                  <a:lnTo>
                    <a:pt x="3342" y="963"/>
                  </a:lnTo>
                  <a:lnTo>
                    <a:pt x="3346" y="918"/>
                  </a:lnTo>
                  <a:lnTo>
                    <a:pt x="3350" y="879"/>
                  </a:lnTo>
                  <a:lnTo>
                    <a:pt x="3355" y="847"/>
                  </a:lnTo>
                  <a:lnTo>
                    <a:pt x="3359" y="824"/>
                  </a:lnTo>
                  <a:lnTo>
                    <a:pt x="3363" y="810"/>
                  </a:lnTo>
                  <a:lnTo>
                    <a:pt x="3367" y="805"/>
                  </a:lnTo>
                  <a:lnTo>
                    <a:pt x="3371" y="808"/>
                  </a:lnTo>
                  <a:lnTo>
                    <a:pt x="3375" y="818"/>
                  </a:lnTo>
                  <a:lnTo>
                    <a:pt x="3379" y="833"/>
                  </a:lnTo>
                  <a:lnTo>
                    <a:pt x="3383" y="851"/>
                  </a:lnTo>
                  <a:lnTo>
                    <a:pt x="3388" y="870"/>
                  </a:lnTo>
                  <a:lnTo>
                    <a:pt x="3392" y="889"/>
                  </a:lnTo>
                  <a:lnTo>
                    <a:pt x="3400" y="919"/>
                  </a:lnTo>
                  <a:lnTo>
                    <a:pt x="3404" y="927"/>
                  </a:lnTo>
                  <a:lnTo>
                    <a:pt x="3408" y="929"/>
                  </a:lnTo>
                  <a:lnTo>
                    <a:pt x="3412" y="927"/>
                  </a:lnTo>
                  <a:lnTo>
                    <a:pt x="3417" y="920"/>
                  </a:lnTo>
                  <a:lnTo>
                    <a:pt x="3421" y="908"/>
                  </a:lnTo>
                  <a:lnTo>
                    <a:pt x="3425" y="893"/>
                  </a:lnTo>
                  <a:lnTo>
                    <a:pt x="3429" y="876"/>
                  </a:lnTo>
                  <a:lnTo>
                    <a:pt x="3433" y="857"/>
                  </a:lnTo>
                  <a:lnTo>
                    <a:pt x="3437" y="837"/>
                  </a:lnTo>
                  <a:lnTo>
                    <a:pt x="3441" y="818"/>
                  </a:lnTo>
                  <a:lnTo>
                    <a:pt x="3445" y="800"/>
                  </a:lnTo>
                  <a:lnTo>
                    <a:pt x="3450" y="782"/>
                  </a:lnTo>
                  <a:lnTo>
                    <a:pt x="3454" y="765"/>
                  </a:lnTo>
                  <a:lnTo>
                    <a:pt x="3462" y="731"/>
                  </a:lnTo>
                  <a:lnTo>
                    <a:pt x="3466" y="715"/>
                  </a:lnTo>
                  <a:lnTo>
                    <a:pt x="3470" y="697"/>
                  </a:lnTo>
                  <a:lnTo>
                    <a:pt x="3474" y="678"/>
                  </a:lnTo>
                  <a:lnTo>
                    <a:pt x="3478" y="657"/>
                  </a:lnTo>
                  <a:lnTo>
                    <a:pt x="3483" y="634"/>
                  </a:lnTo>
                  <a:lnTo>
                    <a:pt x="3487" y="608"/>
                  </a:lnTo>
                  <a:lnTo>
                    <a:pt x="3491" y="580"/>
                  </a:lnTo>
                  <a:lnTo>
                    <a:pt x="3495" y="548"/>
                  </a:lnTo>
                  <a:lnTo>
                    <a:pt x="3499" y="514"/>
                  </a:lnTo>
                  <a:lnTo>
                    <a:pt x="3503" y="478"/>
                  </a:lnTo>
                  <a:lnTo>
                    <a:pt x="3507" y="439"/>
                  </a:lnTo>
                  <a:lnTo>
                    <a:pt x="3511" y="399"/>
                  </a:lnTo>
                  <a:lnTo>
                    <a:pt x="3516" y="358"/>
                  </a:lnTo>
                  <a:lnTo>
                    <a:pt x="3520" y="318"/>
                  </a:lnTo>
                  <a:lnTo>
                    <a:pt x="3524" y="279"/>
                  </a:lnTo>
                  <a:lnTo>
                    <a:pt x="3532" y="209"/>
                  </a:lnTo>
                  <a:lnTo>
                    <a:pt x="3536" y="182"/>
                  </a:lnTo>
                  <a:lnTo>
                    <a:pt x="3540" y="161"/>
                  </a:lnTo>
                  <a:lnTo>
                    <a:pt x="3544" y="147"/>
                  </a:lnTo>
                  <a:lnTo>
                    <a:pt x="3549" y="140"/>
                  </a:lnTo>
                  <a:lnTo>
                    <a:pt x="3553" y="142"/>
                  </a:lnTo>
                  <a:lnTo>
                    <a:pt x="3557" y="152"/>
                  </a:lnTo>
                  <a:lnTo>
                    <a:pt x="3561" y="170"/>
                  </a:lnTo>
                  <a:lnTo>
                    <a:pt x="3565" y="196"/>
                  </a:lnTo>
                  <a:lnTo>
                    <a:pt x="3569" y="231"/>
                  </a:lnTo>
                  <a:lnTo>
                    <a:pt x="3573" y="270"/>
                  </a:lnTo>
                  <a:lnTo>
                    <a:pt x="3578" y="314"/>
                  </a:lnTo>
                  <a:lnTo>
                    <a:pt x="3582" y="362"/>
                  </a:lnTo>
                  <a:lnTo>
                    <a:pt x="3586" y="414"/>
                  </a:lnTo>
                  <a:lnTo>
                    <a:pt x="3594" y="520"/>
                  </a:lnTo>
                  <a:lnTo>
                    <a:pt x="3598" y="573"/>
                  </a:lnTo>
                  <a:lnTo>
                    <a:pt x="3602" y="625"/>
                  </a:lnTo>
                  <a:lnTo>
                    <a:pt x="3606" y="676"/>
                  </a:lnTo>
                  <a:lnTo>
                    <a:pt x="3611" y="724"/>
                  </a:lnTo>
                  <a:lnTo>
                    <a:pt x="3615" y="769"/>
                  </a:lnTo>
                  <a:lnTo>
                    <a:pt x="3619" y="812"/>
                  </a:lnTo>
                  <a:lnTo>
                    <a:pt x="3623" y="851"/>
                  </a:lnTo>
                  <a:lnTo>
                    <a:pt x="3627" y="887"/>
                  </a:lnTo>
                  <a:lnTo>
                    <a:pt x="3631" y="920"/>
                  </a:lnTo>
                  <a:lnTo>
                    <a:pt x="3635" y="948"/>
                  </a:lnTo>
                  <a:lnTo>
                    <a:pt x="3639" y="971"/>
                  </a:lnTo>
                  <a:lnTo>
                    <a:pt x="3644" y="989"/>
                  </a:lnTo>
                  <a:lnTo>
                    <a:pt x="3648" y="1001"/>
                  </a:lnTo>
                  <a:lnTo>
                    <a:pt x="3652" y="1006"/>
                  </a:lnTo>
                  <a:lnTo>
                    <a:pt x="3656" y="1004"/>
                  </a:lnTo>
                  <a:lnTo>
                    <a:pt x="3660" y="994"/>
                  </a:lnTo>
                  <a:lnTo>
                    <a:pt x="3664" y="978"/>
                  </a:lnTo>
                  <a:lnTo>
                    <a:pt x="3668" y="955"/>
                  </a:lnTo>
                  <a:lnTo>
                    <a:pt x="3672" y="925"/>
                  </a:lnTo>
                  <a:lnTo>
                    <a:pt x="3677" y="891"/>
                  </a:lnTo>
                  <a:lnTo>
                    <a:pt x="3681" y="853"/>
                  </a:lnTo>
                  <a:lnTo>
                    <a:pt x="3685" y="813"/>
                  </a:lnTo>
                  <a:lnTo>
                    <a:pt x="3689" y="772"/>
                  </a:lnTo>
                  <a:lnTo>
                    <a:pt x="3693" y="732"/>
                  </a:lnTo>
                  <a:lnTo>
                    <a:pt x="3697" y="694"/>
                  </a:lnTo>
                  <a:lnTo>
                    <a:pt x="3701" y="660"/>
                  </a:lnTo>
                  <a:lnTo>
                    <a:pt x="3705" y="631"/>
                  </a:lnTo>
                  <a:lnTo>
                    <a:pt x="3710" y="607"/>
                  </a:lnTo>
                  <a:lnTo>
                    <a:pt x="3714" y="589"/>
                  </a:lnTo>
                  <a:lnTo>
                    <a:pt x="3718" y="578"/>
                  </a:lnTo>
                  <a:lnTo>
                    <a:pt x="3722" y="574"/>
                  </a:lnTo>
                  <a:lnTo>
                    <a:pt x="3726" y="575"/>
                  </a:lnTo>
                  <a:lnTo>
                    <a:pt x="3730" y="582"/>
                  </a:lnTo>
                  <a:lnTo>
                    <a:pt x="3734" y="593"/>
                  </a:lnTo>
                  <a:lnTo>
                    <a:pt x="3739" y="608"/>
                  </a:lnTo>
                  <a:lnTo>
                    <a:pt x="3743" y="625"/>
                  </a:lnTo>
                  <a:lnTo>
                    <a:pt x="3747" y="644"/>
                  </a:lnTo>
                  <a:lnTo>
                    <a:pt x="3751" y="663"/>
                  </a:lnTo>
                  <a:lnTo>
                    <a:pt x="3755" y="681"/>
                  </a:lnTo>
                  <a:lnTo>
                    <a:pt x="3759" y="697"/>
                  </a:lnTo>
                  <a:lnTo>
                    <a:pt x="3763" y="711"/>
                  </a:lnTo>
                  <a:lnTo>
                    <a:pt x="3767" y="722"/>
                  </a:lnTo>
                  <a:lnTo>
                    <a:pt x="3772" y="730"/>
                  </a:lnTo>
                  <a:lnTo>
                    <a:pt x="3776" y="735"/>
                  </a:lnTo>
                  <a:lnTo>
                    <a:pt x="3780" y="738"/>
                  </a:lnTo>
                  <a:lnTo>
                    <a:pt x="3788" y="742"/>
                  </a:lnTo>
                  <a:lnTo>
                    <a:pt x="3792" y="743"/>
                  </a:lnTo>
                  <a:lnTo>
                    <a:pt x="3796" y="746"/>
                  </a:lnTo>
                  <a:lnTo>
                    <a:pt x="3800" y="751"/>
                  </a:lnTo>
                  <a:lnTo>
                    <a:pt x="3805" y="758"/>
                  </a:lnTo>
                  <a:lnTo>
                    <a:pt x="3809" y="769"/>
                  </a:lnTo>
                  <a:lnTo>
                    <a:pt x="3813" y="782"/>
                  </a:lnTo>
                  <a:lnTo>
                    <a:pt x="3817" y="798"/>
                  </a:lnTo>
                  <a:lnTo>
                    <a:pt x="3821" y="816"/>
                  </a:lnTo>
                  <a:lnTo>
                    <a:pt x="3825" y="836"/>
                  </a:lnTo>
                  <a:lnTo>
                    <a:pt x="3829" y="856"/>
                  </a:lnTo>
                  <a:lnTo>
                    <a:pt x="3833" y="875"/>
                  </a:lnTo>
                  <a:lnTo>
                    <a:pt x="3838" y="893"/>
                  </a:lnTo>
                  <a:lnTo>
                    <a:pt x="3842" y="908"/>
                  </a:lnTo>
                  <a:lnTo>
                    <a:pt x="3850" y="925"/>
                  </a:lnTo>
                  <a:lnTo>
                    <a:pt x="3854" y="926"/>
                  </a:lnTo>
                  <a:lnTo>
                    <a:pt x="3858" y="921"/>
                  </a:lnTo>
                  <a:lnTo>
                    <a:pt x="3862" y="911"/>
                  </a:lnTo>
                  <a:lnTo>
                    <a:pt x="3866" y="895"/>
                  </a:lnTo>
                  <a:lnTo>
                    <a:pt x="3871" y="875"/>
                  </a:lnTo>
                  <a:lnTo>
                    <a:pt x="3875" y="852"/>
                  </a:lnTo>
                  <a:lnTo>
                    <a:pt x="3879" y="827"/>
                  </a:lnTo>
                  <a:lnTo>
                    <a:pt x="3883" y="802"/>
                  </a:lnTo>
                  <a:lnTo>
                    <a:pt x="3887" y="779"/>
                  </a:lnTo>
                  <a:lnTo>
                    <a:pt x="3891" y="758"/>
                  </a:lnTo>
                  <a:lnTo>
                    <a:pt x="3895" y="740"/>
                  </a:lnTo>
                  <a:lnTo>
                    <a:pt x="3899" y="728"/>
                  </a:lnTo>
                  <a:lnTo>
                    <a:pt x="3904" y="720"/>
                  </a:lnTo>
                  <a:lnTo>
                    <a:pt x="3908" y="716"/>
                  </a:lnTo>
                  <a:lnTo>
                    <a:pt x="3912" y="717"/>
                  </a:lnTo>
                  <a:lnTo>
                    <a:pt x="3920" y="728"/>
                  </a:lnTo>
                  <a:lnTo>
                    <a:pt x="3924" y="737"/>
                  </a:lnTo>
                  <a:lnTo>
                    <a:pt x="3928" y="747"/>
                  </a:lnTo>
                  <a:lnTo>
                    <a:pt x="3933" y="756"/>
                  </a:lnTo>
                  <a:lnTo>
                    <a:pt x="3937" y="764"/>
                  </a:lnTo>
                  <a:lnTo>
                    <a:pt x="3941" y="771"/>
                  </a:lnTo>
                  <a:lnTo>
                    <a:pt x="3945" y="776"/>
                  </a:lnTo>
                  <a:lnTo>
                    <a:pt x="3949" y="779"/>
                  </a:lnTo>
                  <a:lnTo>
                    <a:pt x="3953" y="781"/>
                  </a:lnTo>
                  <a:lnTo>
                    <a:pt x="3957" y="781"/>
                  </a:lnTo>
                  <a:lnTo>
                    <a:pt x="3961" y="780"/>
                  </a:lnTo>
                  <a:lnTo>
                    <a:pt x="3966" y="780"/>
                  </a:lnTo>
                  <a:lnTo>
                    <a:pt x="3970" y="779"/>
                  </a:lnTo>
                  <a:lnTo>
                    <a:pt x="3974" y="780"/>
                  </a:lnTo>
                  <a:lnTo>
                    <a:pt x="3982" y="784"/>
                  </a:lnTo>
                  <a:lnTo>
                    <a:pt x="3986" y="787"/>
                  </a:lnTo>
                  <a:lnTo>
                    <a:pt x="3990" y="792"/>
                  </a:lnTo>
                  <a:lnTo>
                    <a:pt x="3994" y="796"/>
                  </a:lnTo>
                  <a:lnTo>
                    <a:pt x="3999" y="800"/>
                  </a:lnTo>
                  <a:lnTo>
                    <a:pt x="4003" y="802"/>
                  </a:lnTo>
                  <a:lnTo>
                    <a:pt x="4007" y="803"/>
                  </a:lnTo>
                  <a:lnTo>
                    <a:pt x="4011" y="801"/>
                  </a:lnTo>
                  <a:lnTo>
                    <a:pt x="4015" y="797"/>
                  </a:lnTo>
                  <a:lnTo>
                    <a:pt x="4019" y="789"/>
                  </a:lnTo>
                  <a:lnTo>
                    <a:pt x="4023" y="778"/>
                  </a:lnTo>
                  <a:lnTo>
                    <a:pt x="4027" y="765"/>
                  </a:lnTo>
                  <a:lnTo>
                    <a:pt x="4032" y="749"/>
                  </a:lnTo>
                  <a:lnTo>
                    <a:pt x="4036" y="733"/>
                  </a:lnTo>
                  <a:lnTo>
                    <a:pt x="4044" y="698"/>
                  </a:lnTo>
                  <a:lnTo>
                    <a:pt x="4048" y="682"/>
                  </a:lnTo>
                  <a:lnTo>
                    <a:pt x="4052" y="667"/>
                  </a:lnTo>
                  <a:lnTo>
                    <a:pt x="4056" y="654"/>
                  </a:lnTo>
                  <a:lnTo>
                    <a:pt x="4060" y="644"/>
                  </a:lnTo>
                  <a:lnTo>
                    <a:pt x="4065" y="635"/>
                  </a:lnTo>
                  <a:lnTo>
                    <a:pt x="4069" y="628"/>
                  </a:lnTo>
                  <a:lnTo>
                    <a:pt x="4073" y="622"/>
                  </a:lnTo>
                  <a:lnTo>
                    <a:pt x="4077" y="618"/>
                  </a:lnTo>
                  <a:lnTo>
                    <a:pt x="4081" y="614"/>
                  </a:lnTo>
                  <a:lnTo>
                    <a:pt x="4085" y="609"/>
                  </a:lnTo>
                  <a:lnTo>
                    <a:pt x="4089" y="605"/>
                  </a:lnTo>
                  <a:lnTo>
                    <a:pt x="4094" y="599"/>
                  </a:lnTo>
                  <a:lnTo>
                    <a:pt x="4098" y="591"/>
                  </a:lnTo>
                  <a:lnTo>
                    <a:pt x="4106" y="574"/>
                  </a:lnTo>
                  <a:lnTo>
                    <a:pt x="4110" y="565"/>
                  </a:lnTo>
                  <a:lnTo>
                    <a:pt x="4114" y="556"/>
                  </a:lnTo>
                  <a:lnTo>
                    <a:pt x="4118" y="547"/>
                  </a:lnTo>
                  <a:lnTo>
                    <a:pt x="4122" y="541"/>
                  </a:lnTo>
                  <a:lnTo>
                    <a:pt x="4127" y="536"/>
                  </a:lnTo>
                  <a:lnTo>
                    <a:pt x="4131" y="533"/>
                  </a:lnTo>
                  <a:lnTo>
                    <a:pt x="4135" y="533"/>
                  </a:lnTo>
                  <a:lnTo>
                    <a:pt x="4139" y="536"/>
                  </a:lnTo>
                  <a:lnTo>
                    <a:pt x="4143" y="542"/>
                  </a:lnTo>
                  <a:lnTo>
                    <a:pt x="4147" y="550"/>
                  </a:lnTo>
                  <a:lnTo>
                    <a:pt x="4151" y="560"/>
                  </a:lnTo>
                  <a:lnTo>
                    <a:pt x="4155" y="571"/>
                  </a:lnTo>
                  <a:lnTo>
                    <a:pt x="4160" y="583"/>
                  </a:lnTo>
                  <a:lnTo>
                    <a:pt x="4164" y="595"/>
                  </a:lnTo>
                  <a:lnTo>
                    <a:pt x="4168" y="606"/>
                  </a:lnTo>
                  <a:lnTo>
                    <a:pt x="4176" y="624"/>
                  </a:lnTo>
                  <a:lnTo>
                    <a:pt x="4180" y="629"/>
                  </a:lnTo>
                  <a:lnTo>
                    <a:pt x="4184" y="632"/>
                  </a:lnTo>
                  <a:lnTo>
                    <a:pt x="4188" y="631"/>
                  </a:lnTo>
                  <a:lnTo>
                    <a:pt x="4193" y="628"/>
                  </a:lnTo>
                  <a:lnTo>
                    <a:pt x="4197" y="622"/>
                  </a:lnTo>
                  <a:lnTo>
                    <a:pt x="4201" y="613"/>
                  </a:lnTo>
                  <a:lnTo>
                    <a:pt x="4205" y="603"/>
                  </a:lnTo>
                  <a:lnTo>
                    <a:pt x="4209" y="592"/>
                  </a:lnTo>
                  <a:lnTo>
                    <a:pt x="4213" y="580"/>
                  </a:lnTo>
                  <a:lnTo>
                    <a:pt x="4217" y="568"/>
                  </a:lnTo>
                  <a:lnTo>
                    <a:pt x="4221" y="557"/>
                  </a:lnTo>
                  <a:lnTo>
                    <a:pt x="4226" y="548"/>
                  </a:lnTo>
                  <a:lnTo>
                    <a:pt x="4230" y="540"/>
                  </a:lnTo>
                  <a:lnTo>
                    <a:pt x="4238" y="531"/>
                  </a:lnTo>
                  <a:lnTo>
                    <a:pt x="4242" y="531"/>
                  </a:lnTo>
                  <a:lnTo>
                    <a:pt x="4246" y="534"/>
                  </a:lnTo>
                  <a:lnTo>
                    <a:pt x="4250" y="541"/>
                  </a:lnTo>
                  <a:lnTo>
                    <a:pt x="4255" y="551"/>
                  </a:lnTo>
                  <a:lnTo>
                    <a:pt x="4259" y="565"/>
                  </a:lnTo>
                  <a:lnTo>
                    <a:pt x="4263" y="582"/>
                  </a:lnTo>
                  <a:lnTo>
                    <a:pt x="4267" y="602"/>
                  </a:lnTo>
                  <a:lnTo>
                    <a:pt x="4271" y="623"/>
                  </a:lnTo>
                  <a:lnTo>
                    <a:pt x="4275" y="646"/>
                  </a:lnTo>
                  <a:lnTo>
                    <a:pt x="4279" y="668"/>
                  </a:lnTo>
                  <a:lnTo>
                    <a:pt x="4283" y="690"/>
                  </a:lnTo>
                  <a:lnTo>
                    <a:pt x="4288" y="709"/>
                  </a:lnTo>
                  <a:lnTo>
                    <a:pt x="4292" y="726"/>
                  </a:lnTo>
                  <a:lnTo>
                    <a:pt x="4300" y="749"/>
                  </a:lnTo>
                  <a:lnTo>
                    <a:pt x="4304" y="755"/>
                  </a:lnTo>
                  <a:lnTo>
                    <a:pt x="4308" y="758"/>
                  </a:lnTo>
                  <a:lnTo>
                    <a:pt x="4312" y="759"/>
                  </a:lnTo>
                  <a:lnTo>
                    <a:pt x="4316" y="757"/>
                  </a:lnTo>
                  <a:lnTo>
                    <a:pt x="4321" y="755"/>
                  </a:lnTo>
                  <a:lnTo>
                    <a:pt x="4325" y="753"/>
                  </a:lnTo>
                  <a:lnTo>
                    <a:pt x="4329" y="751"/>
                  </a:lnTo>
                  <a:lnTo>
                    <a:pt x="4333" y="749"/>
                  </a:lnTo>
                  <a:lnTo>
                    <a:pt x="4337" y="749"/>
                  </a:lnTo>
                  <a:lnTo>
                    <a:pt x="4341" y="750"/>
                  </a:lnTo>
                  <a:lnTo>
                    <a:pt x="4345" y="752"/>
                  </a:lnTo>
                  <a:lnTo>
                    <a:pt x="4349" y="754"/>
                  </a:lnTo>
                  <a:lnTo>
                    <a:pt x="4354" y="756"/>
                  </a:lnTo>
                  <a:lnTo>
                    <a:pt x="4358" y="756"/>
                  </a:lnTo>
                  <a:lnTo>
                    <a:pt x="4362" y="754"/>
                  </a:lnTo>
                  <a:lnTo>
                    <a:pt x="4370" y="744"/>
                  </a:lnTo>
                  <a:lnTo>
                    <a:pt x="4374" y="735"/>
                  </a:lnTo>
                  <a:lnTo>
                    <a:pt x="4378" y="723"/>
                  </a:lnTo>
                  <a:lnTo>
                    <a:pt x="4382" y="709"/>
                  </a:lnTo>
                  <a:lnTo>
                    <a:pt x="4387" y="694"/>
                  </a:lnTo>
                  <a:lnTo>
                    <a:pt x="4391" y="679"/>
                  </a:lnTo>
                  <a:lnTo>
                    <a:pt x="4395" y="663"/>
                  </a:lnTo>
                  <a:lnTo>
                    <a:pt x="4399" y="648"/>
                  </a:lnTo>
                  <a:lnTo>
                    <a:pt x="4403" y="635"/>
                  </a:lnTo>
                  <a:lnTo>
                    <a:pt x="4407" y="623"/>
                  </a:lnTo>
                  <a:lnTo>
                    <a:pt x="4411" y="614"/>
                  </a:lnTo>
                  <a:lnTo>
                    <a:pt x="4415" y="607"/>
                  </a:lnTo>
                  <a:lnTo>
                    <a:pt x="4420" y="602"/>
                  </a:lnTo>
                  <a:lnTo>
                    <a:pt x="4424" y="599"/>
                  </a:lnTo>
                  <a:lnTo>
                    <a:pt x="4432" y="597"/>
                  </a:lnTo>
                  <a:lnTo>
                    <a:pt x="4436" y="598"/>
                  </a:lnTo>
                  <a:lnTo>
                    <a:pt x="4440" y="600"/>
                  </a:lnTo>
                  <a:lnTo>
                    <a:pt x="4444" y="603"/>
                  </a:lnTo>
                  <a:lnTo>
                    <a:pt x="4449" y="606"/>
                  </a:lnTo>
                  <a:lnTo>
                    <a:pt x="4453" y="610"/>
                  </a:lnTo>
                  <a:lnTo>
                    <a:pt x="4457" y="614"/>
                  </a:lnTo>
                  <a:lnTo>
                    <a:pt x="4461" y="619"/>
                  </a:lnTo>
                  <a:lnTo>
                    <a:pt x="4465" y="625"/>
                  </a:lnTo>
                  <a:lnTo>
                    <a:pt x="4469" y="632"/>
                  </a:lnTo>
                  <a:lnTo>
                    <a:pt x="4473" y="639"/>
                  </a:lnTo>
                  <a:lnTo>
                    <a:pt x="4477" y="646"/>
                  </a:lnTo>
                  <a:lnTo>
                    <a:pt x="4482" y="654"/>
                  </a:lnTo>
                  <a:lnTo>
                    <a:pt x="4486" y="660"/>
                  </a:lnTo>
                  <a:lnTo>
                    <a:pt x="4494" y="670"/>
                  </a:lnTo>
                  <a:lnTo>
                    <a:pt x="4498" y="672"/>
                  </a:lnTo>
                  <a:lnTo>
                    <a:pt x="4502" y="671"/>
                  </a:lnTo>
                  <a:lnTo>
                    <a:pt x="4506" y="668"/>
                  </a:lnTo>
                  <a:lnTo>
                    <a:pt x="4510" y="662"/>
                  </a:lnTo>
                  <a:lnTo>
                    <a:pt x="4515" y="654"/>
                  </a:lnTo>
                  <a:lnTo>
                    <a:pt x="4519" y="643"/>
                  </a:lnTo>
                  <a:lnTo>
                    <a:pt x="4523" y="630"/>
                  </a:lnTo>
                  <a:lnTo>
                    <a:pt x="4527" y="616"/>
                  </a:lnTo>
                  <a:lnTo>
                    <a:pt x="4531" y="601"/>
                  </a:lnTo>
                  <a:lnTo>
                    <a:pt x="4535" y="587"/>
                  </a:lnTo>
                  <a:lnTo>
                    <a:pt x="4539" y="574"/>
                  </a:lnTo>
                  <a:lnTo>
                    <a:pt x="4543" y="564"/>
                  </a:lnTo>
                  <a:lnTo>
                    <a:pt x="4548" y="556"/>
                  </a:lnTo>
                  <a:lnTo>
                    <a:pt x="4552" y="553"/>
                  </a:lnTo>
                  <a:lnTo>
                    <a:pt x="4556" y="553"/>
                  </a:lnTo>
                  <a:lnTo>
                    <a:pt x="4564" y="567"/>
                  </a:lnTo>
                  <a:lnTo>
                    <a:pt x="4568" y="579"/>
                  </a:lnTo>
                  <a:lnTo>
                    <a:pt x="4572" y="594"/>
                  </a:lnTo>
                  <a:lnTo>
                    <a:pt x="4576" y="611"/>
                  </a:lnTo>
                  <a:lnTo>
                    <a:pt x="4581" y="627"/>
                  </a:lnTo>
                  <a:lnTo>
                    <a:pt x="4585" y="643"/>
                  </a:lnTo>
                  <a:lnTo>
                    <a:pt x="4589" y="657"/>
                  </a:lnTo>
                  <a:lnTo>
                    <a:pt x="4593" y="667"/>
                  </a:lnTo>
                  <a:lnTo>
                    <a:pt x="4597" y="674"/>
                  </a:lnTo>
                  <a:lnTo>
                    <a:pt x="4601" y="675"/>
                  </a:lnTo>
                  <a:lnTo>
                    <a:pt x="4605" y="671"/>
                  </a:lnTo>
                  <a:lnTo>
                    <a:pt x="4610" y="663"/>
                  </a:lnTo>
                  <a:lnTo>
                    <a:pt x="4614" y="650"/>
                  </a:lnTo>
                  <a:lnTo>
                    <a:pt x="4618" y="635"/>
                  </a:lnTo>
                  <a:lnTo>
                    <a:pt x="4626" y="597"/>
                  </a:lnTo>
                  <a:lnTo>
                    <a:pt x="4630" y="578"/>
                  </a:lnTo>
                  <a:lnTo>
                    <a:pt x="4634" y="561"/>
                  </a:lnTo>
                  <a:lnTo>
                    <a:pt x="4638" y="546"/>
                  </a:lnTo>
                  <a:lnTo>
                    <a:pt x="4643" y="535"/>
                  </a:lnTo>
                  <a:lnTo>
                    <a:pt x="4647" y="529"/>
                  </a:lnTo>
                  <a:lnTo>
                    <a:pt x="4651" y="527"/>
                  </a:lnTo>
                  <a:lnTo>
                    <a:pt x="4655" y="530"/>
                  </a:lnTo>
                  <a:lnTo>
                    <a:pt x="4659" y="538"/>
                  </a:lnTo>
                  <a:lnTo>
                    <a:pt x="4663" y="549"/>
                  </a:lnTo>
                  <a:lnTo>
                    <a:pt x="4667" y="563"/>
                  </a:lnTo>
                  <a:lnTo>
                    <a:pt x="4671" y="580"/>
                  </a:lnTo>
                  <a:lnTo>
                    <a:pt x="4676" y="597"/>
                  </a:lnTo>
                  <a:lnTo>
                    <a:pt x="4680" y="615"/>
                  </a:lnTo>
                  <a:lnTo>
                    <a:pt x="4688" y="644"/>
                  </a:lnTo>
                  <a:lnTo>
                    <a:pt x="4692" y="654"/>
                  </a:lnTo>
                  <a:lnTo>
                    <a:pt x="4696" y="660"/>
                  </a:lnTo>
                  <a:lnTo>
                    <a:pt x="4700" y="663"/>
                  </a:lnTo>
                  <a:lnTo>
                    <a:pt x="4704" y="661"/>
                  </a:lnTo>
                  <a:lnTo>
                    <a:pt x="4709" y="656"/>
                  </a:lnTo>
                  <a:lnTo>
                    <a:pt x="4713" y="647"/>
                  </a:lnTo>
                  <a:lnTo>
                    <a:pt x="4717" y="637"/>
                  </a:lnTo>
                  <a:lnTo>
                    <a:pt x="4721" y="625"/>
                  </a:lnTo>
                  <a:lnTo>
                    <a:pt x="4725" y="612"/>
                  </a:lnTo>
                  <a:lnTo>
                    <a:pt x="4729" y="600"/>
                  </a:lnTo>
                  <a:lnTo>
                    <a:pt x="4733" y="590"/>
                  </a:lnTo>
                  <a:lnTo>
                    <a:pt x="4737" y="581"/>
                  </a:lnTo>
                  <a:lnTo>
                    <a:pt x="4742" y="574"/>
                  </a:lnTo>
                  <a:lnTo>
                    <a:pt x="4750" y="568"/>
                  </a:lnTo>
                  <a:lnTo>
                    <a:pt x="4754" y="568"/>
                  </a:lnTo>
                  <a:lnTo>
                    <a:pt x="4758" y="569"/>
                  </a:lnTo>
                  <a:lnTo>
                    <a:pt x="4762" y="571"/>
                  </a:lnTo>
                  <a:lnTo>
                    <a:pt x="4766" y="574"/>
                  </a:lnTo>
                  <a:lnTo>
                    <a:pt x="4771" y="576"/>
                  </a:lnTo>
                  <a:lnTo>
                    <a:pt x="4775" y="578"/>
                  </a:lnTo>
                  <a:lnTo>
                    <a:pt x="4779" y="579"/>
                  </a:lnTo>
                  <a:lnTo>
                    <a:pt x="4783" y="579"/>
                  </a:lnTo>
                  <a:lnTo>
                    <a:pt x="4787" y="579"/>
                  </a:lnTo>
                  <a:lnTo>
                    <a:pt x="4791" y="579"/>
                  </a:lnTo>
                  <a:lnTo>
                    <a:pt x="4795" y="580"/>
                  </a:lnTo>
                  <a:lnTo>
                    <a:pt x="4799" y="581"/>
                  </a:lnTo>
                  <a:lnTo>
                    <a:pt x="4804" y="584"/>
                  </a:lnTo>
                  <a:lnTo>
                    <a:pt x="4808" y="589"/>
                  </a:lnTo>
                  <a:lnTo>
                    <a:pt x="4812" y="596"/>
                  </a:lnTo>
                  <a:lnTo>
                    <a:pt x="4820" y="619"/>
                  </a:lnTo>
                  <a:lnTo>
                    <a:pt x="4824" y="634"/>
                  </a:lnTo>
                  <a:lnTo>
                    <a:pt x="4828" y="649"/>
                  </a:lnTo>
                  <a:lnTo>
                    <a:pt x="4832" y="665"/>
                  </a:lnTo>
                  <a:lnTo>
                    <a:pt x="4837" y="681"/>
                  </a:lnTo>
                  <a:lnTo>
                    <a:pt x="4841" y="695"/>
                  </a:lnTo>
                  <a:lnTo>
                    <a:pt x="4845" y="706"/>
                  </a:lnTo>
                  <a:lnTo>
                    <a:pt x="4849" y="715"/>
                  </a:lnTo>
                  <a:lnTo>
                    <a:pt x="4853" y="720"/>
                  </a:lnTo>
                  <a:lnTo>
                    <a:pt x="4857" y="722"/>
                  </a:lnTo>
                  <a:lnTo>
                    <a:pt x="4861" y="721"/>
                  </a:lnTo>
                  <a:lnTo>
                    <a:pt x="4865" y="718"/>
                  </a:lnTo>
                  <a:lnTo>
                    <a:pt x="4870" y="713"/>
                  </a:lnTo>
                  <a:lnTo>
                    <a:pt x="4874" y="707"/>
                  </a:lnTo>
                  <a:lnTo>
                    <a:pt x="4882" y="696"/>
                  </a:lnTo>
                  <a:lnTo>
                    <a:pt x="4886" y="693"/>
                  </a:lnTo>
                  <a:lnTo>
                    <a:pt x="4890" y="692"/>
                  </a:lnTo>
                  <a:lnTo>
                    <a:pt x="4894" y="694"/>
                  </a:lnTo>
                  <a:lnTo>
                    <a:pt x="4898" y="697"/>
                  </a:lnTo>
                  <a:lnTo>
                    <a:pt x="4903" y="702"/>
                  </a:lnTo>
                  <a:lnTo>
                    <a:pt x="4907" y="708"/>
                  </a:lnTo>
                  <a:lnTo>
                    <a:pt x="4911" y="714"/>
                  </a:lnTo>
                  <a:lnTo>
                    <a:pt x="4915" y="720"/>
                  </a:lnTo>
                  <a:lnTo>
                    <a:pt x="4919" y="723"/>
                  </a:lnTo>
                  <a:lnTo>
                    <a:pt x="4923" y="725"/>
                  </a:lnTo>
                  <a:lnTo>
                    <a:pt x="4927" y="724"/>
                  </a:lnTo>
                  <a:lnTo>
                    <a:pt x="4931" y="720"/>
                  </a:lnTo>
                  <a:lnTo>
                    <a:pt x="4936" y="713"/>
                  </a:lnTo>
                  <a:lnTo>
                    <a:pt x="4944" y="692"/>
                  </a:lnTo>
                  <a:lnTo>
                    <a:pt x="4948" y="679"/>
                  </a:lnTo>
                  <a:lnTo>
                    <a:pt x="4952" y="667"/>
                  </a:lnTo>
                  <a:lnTo>
                    <a:pt x="4956" y="654"/>
                  </a:lnTo>
                  <a:lnTo>
                    <a:pt x="4960" y="643"/>
                  </a:lnTo>
                  <a:lnTo>
                    <a:pt x="4965" y="634"/>
                  </a:lnTo>
                  <a:lnTo>
                    <a:pt x="4969" y="627"/>
                  </a:lnTo>
                  <a:lnTo>
                    <a:pt x="4973" y="621"/>
                  </a:lnTo>
                  <a:lnTo>
                    <a:pt x="4977" y="618"/>
                  </a:lnTo>
                  <a:lnTo>
                    <a:pt x="4981" y="617"/>
                  </a:lnTo>
                  <a:lnTo>
                    <a:pt x="4985" y="616"/>
                  </a:lnTo>
                  <a:lnTo>
                    <a:pt x="4989" y="616"/>
                  </a:lnTo>
                  <a:lnTo>
                    <a:pt x="4993" y="615"/>
                  </a:lnTo>
                  <a:lnTo>
                    <a:pt x="4998" y="613"/>
                  </a:lnTo>
                  <a:lnTo>
                    <a:pt x="5002" y="609"/>
                  </a:lnTo>
                  <a:lnTo>
                    <a:pt x="5006" y="603"/>
                  </a:lnTo>
                  <a:lnTo>
                    <a:pt x="5014" y="584"/>
                  </a:lnTo>
                  <a:lnTo>
                    <a:pt x="5018" y="572"/>
                  </a:lnTo>
                  <a:lnTo>
                    <a:pt x="5022" y="558"/>
                  </a:lnTo>
                  <a:lnTo>
                    <a:pt x="5026" y="543"/>
                  </a:lnTo>
                  <a:lnTo>
                    <a:pt x="5031" y="529"/>
                  </a:lnTo>
                  <a:lnTo>
                    <a:pt x="5035" y="516"/>
                  </a:lnTo>
                  <a:lnTo>
                    <a:pt x="5039" y="504"/>
                  </a:lnTo>
                  <a:lnTo>
                    <a:pt x="5043" y="496"/>
                  </a:lnTo>
                  <a:lnTo>
                    <a:pt x="5047" y="490"/>
                  </a:lnTo>
                  <a:lnTo>
                    <a:pt x="5051" y="489"/>
                  </a:lnTo>
                  <a:lnTo>
                    <a:pt x="5055" y="491"/>
                  </a:lnTo>
                  <a:lnTo>
                    <a:pt x="5059" y="498"/>
                  </a:lnTo>
                  <a:lnTo>
                    <a:pt x="5064" y="509"/>
                  </a:lnTo>
                  <a:lnTo>
                    <a:pt x="5068" y="523"/>
                  </a:lnTo>
                  <a:lnTo>
                    <a:pt x="5076" y="559"/>
                  </a:lnTo>
                  <a:lnTo>
                    <a:pt x="5080" y="580"/>
                  </a:lnTo>
                  <a:lnTo>
                    <a:pt x="5084" y="601"/>
                  </a:lnTo>
                  <a:lnTo>
                    <a:pt x="5088" y="621"/>
                  </a:lnTo>
                  <a:lnTo>
                    <a:pt x="5092" y="640"/>
                  </a:lnTo>
                  <a:lnTo>
                    <a:pt x="5097" y="656"/>
                  </a:lnTo>
                  <a:lnTo>
                    <a:pt x="5101" y="670"/>
                  </a:lnTo>
                  <a:lnTo>
                    <a:pt x="5105" y="680"/>
                  </a:lnTo>
                  <a:lnTo>
                    <a:pt x="5109" y="686"/>
                  </a:lnTo>
                  <a:lnTo>
                    <a:pt x="5113" y="687"/>
                  </a:lnTo>
                  <a:lnTo>
                    <a:pt x="5117" y="685"/>
                  </a:lnTo>
                  <a:lnTo>
                    <a:pt x="5121" y="678"/>
                  </a:lnTo>
                  <a:lnTo>
                    <a:pt x="5126" y="668"/>
                  </a:lnTo>
                  <a:lnTo>
                    <a:pt x="5130" y="654"/>
                  </a:lnTo>
                  <a:lnTo>
                    <a:pt x="5138" y="621"/>
                  </a:lnTo>
                  <a:lnTo>
                    <a:pt x="5142" y="602"/>
                  </a:lnTo>
                  <a:lnTo>
                    <a:pt x="5146" y="583"/>
                  </a:lnTo>
                  <a:lnTo>
                    <a:pt x="5150" y="564"/>
                  </a:lnTo>
                  <a:lnTo>
                    <a:pt x="5154" y="546"/>
                  </a:lnTo>
                  <a:lnTo>
                    <a:pt x="5159" y="530"/>
                  </a:lnTo>
                  <a:lnTo>
                    <a:pt x="5163" y="517"/>
                  </a:lnTo>
                  <a:lnTo>
                    <a:pt x="5167" y="507"/>
                  </a:lnTo>
                  <a:lnTo>
                    <a:pt x="5171" y="501"/>
                  </a:lnTo>
                  <a:lnTo>
                    <a:pt x="5175" y="500"/>
                  </a:lnTo>
                  <a:lnTo>
                    <a:pt x="5179" y="504"/>
                  </a:lnTo>
                  <a:lnTo>
                    <a:pt x="5183" y="514"/>
                  </a:lnTo>
                  <a:lnTo>
                    <a:pt x="5187" y="531"/>
                  </a:lnTo>
                  <a:lnTo>
                    <a:pt x="5192" y="555"/>
                  </a:lnTo>
                  <a:lnTo>
                    <a:pt x="5200" y="624"/>
                  </a:lnTo>
                  <a:lnTo>
                    <a:pt x="5204" y="669"/>
                  </a:lnTo>
                  <a:lnTo>
                    <a:pt x="5208" y="720"/>
                  </a:lnTo>
                  <a:lnTo>
                    <a:pt x="5212" y="775"/>
                  </a:lnTo>
                  <a:lnTo>
                    <a:pt x="5216" y="832"/>
                  </a:lnTo>
                  <a:lnTo>
                    <a:pt x="5220" y="890"/>
                  </a:lnTo>
                  <a:lnTo>
                    <a:pt x="5225" y="947"/>
                  </a:lnTo>
                  <a:lnTo>
                    <a:pt x="5229" y="998"/>
                  </a:lnTo>
                  <a:lnTo>
                    <a:pt x="5233" y="1043"/>
                  </a:lnTo>
                  <a:lnTo>
                    <a:pt x="5237" y="1080"/>
                  </a:lnTo>
                  <a:lnTo>
                    <a:pt x="5241" y="1107"/>
                  </a:lnTo>
                  <a:lnTo>
                    <a:pt x="5245" y="1123"/>
                  </a:lnTo>
                  <a:lnTo>
                    <a:pt x="5249" y="1127"/>
                  </a:lnTo>
                  <a:lnTo>
                    <a:pt x="5253" y="1121"/>
                  </a:lnTo>
                  <a:lnTo>
                    <a:pt x="5258" y="1105"/>
                  </a:lnTo>
                  <a:lnTo>
                    <a:pt x="5262" y="1080"/>
                  </a:lnTo>
                  <a:lnTo>
                    <a:pt x="5270" y="1013"/>
                  </a:lnTo>
                  <a:lnTo>
                    <a:pt x="5274" y="974"/>
                  </a:lnTo>
                  <a:lnTo>
                    <a:pt x="5278" y="934"/>
                  </a:lnTo>
                  <a:lnTo>
                    <a:pt x="5282" y="894"/>
                  </a:lnTo>
                  <a:lnTo>
                    <a:pt x="5287" y="855"/>
                  </a:lnTo>
                  <a:lnTo>
                    <a:pt x="5291" y="818"/>
                  </a:lnTo>
                  <a:lnTo>
                    <a:pt x="5295" y="781"/>
                  </a:lnTo>
                  <a:lnTo>
                    <a:pt x="5299" y="745"/>
                  </a:lnTo>
                  <a:lnTo>
                    <a:pt x="5303" y="709"/>
                  </a:lnTo>
                  <a:lnTo>
                    <a:pt x="5307" y="672"/>
                  </a:lnTo>
                  <a:lnTo>
                    <a:pt x="5311" y="633"/>
                  </a:lnTo>
                  <a:lnTo>
                    <a:pt x="5315" y="593"/>
                  </a:lnTo>
                  <a:lnTo>
                    <a:pt x="5320" y="550"/>
                  </a:lnTo>
                  <a:lnTo>
                    <a:pt x="5324" y="507"/>
                  </a:lnTo>
                  <a:lnTo>
                    <a:pt x="5332" y="420"/>
                  </a:lnTo>
                  <a:lnTo>
                    <a:pt x="5336" y="380"/>
                  </a:lnTo>
                  <a:lnTo>
                    <a:pt x="5340" y="344"/>
                  </a:lnTo>
                  <a:lnTo>
                    <a:pt x="5344" y="314"/>
                  </a:lnTo>
                  <a:lnTo>
                    <a:pt x="5348" y="292"/>
                  </a:lnTo>
                  <a:lnTo>
                    <a:pt x="5353" y="280"/>
                  </a:lnTo>
                  <a:lnTo>
                    <a:pt x="5357" y="277"/>
                  </a:lnTo>
                  <a:lnTo>
                    <a:pt x="5361" y="286"/>
                  </a:lnTo>
                  <a:lnTo>
                    <a:pt x="5365" y="305"/>
                  </a:lnTo>
                  <a:lnTo>
                    <a:pt x="5369" y="334"/>
                  </a:lnTo>
                  <a:lnTo>
                    <a:pt x="5373" y="371"/>
                  </a:lnTo>
                  <a:lnTo>
                    <a:pt x="5377" y="416"/>
                  </a:lnTo>
                  <a:lnTo>
                    <a:pt x="5381" y="466"/>
                  </a:lnTo>
                  <a:lnTo>
                    <a:pt x="5386" y="518"/>
                  </a:lnTo>
                  <a:lnTo>
                    <a:pt x="5394" y="621"/>
                  </a:lnTo>
                  <a:lnTo>
                    <a:pt x="5398" y="668"/>
                  </a:lnTo>
                  <a:lnTo>
                    <a:pt x="5402" y="708"/>
                  </a:lnTo>
                  <a:lnTo>
                    <a:pt x="5406" y="742"/>
                  </a:lnTo>
                  <a:lnTo>
                    <a:pt x="5410" y="767"/>
                  </a:lnTo>
                  <a:lnTo>
                    <a:pt x="5414" y="785"/>
                  </a:lnTo>
                  <a:lnTo>
                    <a:pt x="5419" y="796"/>
                  </a:lnTo>
                  <a:lnTo>
                    <a:pt x="5423" y="800"/>
                  </a:lnTo>
                  <a:lnTo>
                    <a:pt x="5427" y="800"/>
                  </a:lnTo>
                  <a:lnTo>
                    <a:pt x="5431" y="795"/>
                  </a:lnTo>
                  <a:lnTo>
                    <a:pt x="5435" y="788"/>
                  </a:lnTo>
                  <a:lnTo>
                    <a:pt x="5439" y="781"/>
                  </a:lnTo>
                  <a:lnTo>
                    <a:pt x="5443" y="775"/>
                  </a:lnTo>
                  <a:lnTo>
                    <a:pt x="5447" y="770"/>
                  </a:lnTo>
                  <a:lnTo>
                    <a:pt x="5452" y="768"/>
                  </a:lnTo>
                  <a:lnTo>
                    <a:pt x="5456" y="770"/>
                  </a:lnTo>
                  <a:lnTo>
                    <a:pt x="5464" y="785"/>
                  </a:lnTo>
                  <a:lnTo>
                    <a:pt x="5468" y="798"/>
                  </a:lnTo>
                  <a:lnTo>
                    <a:pt x="5472" y="813"/>
                  </a:lnTo>
                  <a:lnTo>
                    <a:pt x="5476" y="829"/>
                  </a:lnTo>
                  <a:lnTo>
                    <a:pt x="5480" y="846"/>
                  </a:lnTo>
                  <a:lnTo>
                    <a:pt x="5485" y="861"/>
                  </a:lnTo>
                  <a:lnTo>
                    <a:pt x="5489" y="874"/>
                  </a:lnTo>
                  <a:lnTo>
                    <a:pt x="5493" y="883"/>
                  </a:lnTo>
                  <a:lnTo>
                    <a:pt x="5497" y="887"/>
                  </a:lnTo>
                  <a:lnTo>
                    <a:pt x="5501" y="885"/>
                  </a:lnTo>
                  <a:lnTo>
                    <a:pt x="5505" y="878"/>
                  </a:lnTo>
                  <a:lnTo>
                    <a:pt x="5509" y="865"/>
                  </a:lnTo>
                  <a:lnTo>
                    <a:pt x="5513" y="846"/>
                  </a:lnTo>
                  <a:lnTo>
                    <a:pt x="5518" y="822"/>
                  </a:lnTo>
                  <a:lnTo>
                    <a:pt x="5526" y="764"/>
                  </a:lnTo>
                  <a:lnTo>
                    <a:pt x="5530" y="732"/>
                  </a:lnTo>
                  <a:lnTo>
                    <a:pt x="5534" y="699"/>
                  </a:lnTo>
                  <a:lnTo>
                    <a:pt x="5538" y="667"/>
                  </a:lnTo>
                  <a:lnTo>
                    <a:pt x="5542" y="637"/>
                  </a:lnTo>
                  <a:lnTo>
                    <a:pt x="5546" y="608"/>
                  </a:lnTo>
                  <a:lnTo>
                    <a:pt x="5551" y="583"/>
                  </a:lnTo>
                  <a:lnTo>
                    <a:pt x="5555" y="561"/>
                  </a:lnTo>
                  <a:lnTo>
                    <a:pt x="5559" y="542"/>
                  </a:lnTo>
                  <a:lnTo>
                    <a:pt x="5563" y="526"/>
                  </a:lnTo>
                  <a:lnTo>
                    <a:pt x="5567" y="514"/>
                  </a:lnTo>
                  <a:lnTo>
                    <a:pt x="5571" y="505"/>
                  </a:lnTo>
                  <a:lnTo>
                    <a:pt x="5575" y="500"/>
                  </a:lnTo>
                  <a:lnTo>
                    <a:pt x="5579" y="496"/>
                  </a:lnTo>
                  <a:lnTo>
                    <a:pt x="5584" y="496"/>
                  </a:lnTo>
                  <a:lnTo>
                    <a:pt x="5588" y="497"/>
                  </a:lnTo>
                  <a:lnTo>
                    <a:pt x="5592" y="501"/>
                  </a:lnTo>
                  <a:lnTo>
                    <a:pt x="5596" y="507"/>
                  </a:lnTo>
                  <a:lnTo>
                    <a:pt x="5600" y="516"/>
                  </a:lnTo>
                  <a:lnTo>
                    <a:pt x="5604" y="527"/>
                  </a:lnTo>
                  <a:lnTo>
                    <a:pt x="5608" y="540"/>
                  </a:lnTo>
                  <a:lnTo>
                    <a:pt x="5612" y="556"/>
                  </a:lnTo>
                  <a:lnTo>
                    <a:pt x="5617" y="575"/>
                  </a:lnTo>
                  <a:lnTo>
                    <a:pt x="5621" y="595"/>
                  </a:lnTo>
                  <a:lnTo>
                    <a:pt x="5625" y="618"/>
                  </a:lnTo>
                  <a:lnTo>
                    <a:pt x="5629" y="641"/>
                  </a:lnTo>
                  <a:lnTo>
                    <a:pt x="5633" y="665"/>
                  </a:lnTo>
                  <a:lnTo>
                    <a:pt x="5637" y="689"/>
                  </a:lnTo>
                  <a:lnTo>
                    <a:pt x="5641" y="712"/>
                  </a:lnTo>
                  <a:lnTo>
                    <a:pt x="5645" y="734"/>
                  </a:lnTo>
                  <a:lnTo>
                    <a:pt x="5650" y="753"/>
                  </a:lnTo>
                  <a:lnTo>
                    <a:pt x="5658" y="781"/>
                  </a:lnTo>
                  <a:lnTo>
                    <a:pt x="5662" y="790"/>
                  </a:lnTo>
                  <a:lnTo>
                    <a:pt x="5666" y="795"/>
                  </a:lnTo>
                  <a:lnTo>
                    <a:pt x="5670" y="797"/>
                  </a:lnTo>
                  <a:lnTo>
                    <a:pt x="5674" y="794"/>
                  </a:lnTo>
                  <a:lnTo>
                    <a:pt x="5679" y="788"/>
                  </a:lnTo>
                  <a:lnTo>
                    <a:pt x="5683" y="778"/>
                  </a:lnTo>
                  <a:lnTo>
                    <a:pt x="5687" y="765"/>
                  </a:lnTo>
                  <a:lnTo>
                    <a:pt x="5691" y="750"/>
                  </a:lnTo>
                  <a:lnTo>
                    <a:pt x="5695" y="734"/>
                  </a:lnTo>
                  <a:lnTo>
                    <a:pt x="5699" y="716"/>
                  </a:lnTo>
                  <a:lnTo>
                    <a:pt x="5703" y="698"/>
                  </a:lnTo>
                  <a:lnTo>
                    <a:pt x="5707" y="680"/>
                  </a:lnTo>
                  <a:lnTo>
                    <a:pt x="5712" y="663"/>
                  </a:lnTo>
                  <a:lnTo>
                    <a:pt x="5720" y="635"/>
                  </a:lnTo>
                  <a:lnTo>
                    <a:pt x="5724" y="625"/>
                  </a:lnTo>
                  <a:lnTo>
                    <a:pt x="5728" y="617"/>
                  </a:lnTo>
                  <a:lnTo>
                    <a:pt x="5732" y="611"/>
                  </a:lnTo>
                  <a:lnTo>
                    <a:pt x="5736" y="606"/>
                  </a:lnTo>
                  <a:lnTo>
                    <a:pt x="5740" y="603"/>
                  </a:lnTo>
                  <a:lnTo>
                    <a:pt x="5745" y="601"/>
                  </a:lnTo>
                  <a:lnTo>
                    <a:pt x="5749" y="600"/>
                  </a:lnTo>
                  <a:lnTo>
                    <a:pt x="5753" y="599"/>
                  </a:lnTo>
                  <a:lnTo>
                    <a:pt x="5757" y="597"/>
                  </a:lnTo>
                  <a:lnTo>
                    <a:pt x="5761" y="596"/>
                  </a:lnTo>
                  <a:lnTo>
                    <a:pt x="5765" y="595"/>
                  </a:lnTo>
                  <a:lnTo>
                    <a:pt x="5769" y="594"/>
                  </a:lnTo>
                  <a:lnTo>
                    <a:pt x="5773" y="593"/>
                  </a:lnTo>
                  <a:lnTo>
                    <a:pt x="5782" y="596"/>
                  </a:lnTo>
                  <a:lnTo>
                    <a:pt x="5786" y="599"/>
                  </a:lnTo>
                  <a:lnTo>
                    <a:pt x="5790" y="604"/>
                  </a:lnTo>
                  <a:lnTo>
                    <a:pt x="5794" y="610"/>
                  </a:lnTo>
                  <a:lnTo>
                    <a:pt x="5798" y="618"/>
                  </a:lnTo>
                  <a:lnTo>
                    <a:pt x="5802" y="626"/>
                  </a:lnTo>
                  <a:lnTo>
                    <a:pt x="5806" y="635"/>
                  </a:lnTo>
                  <a:lnTo>
                    <a:pt x="5811" y="644"/>
                  </a:lnTo>
                  <a:lnTo>
                    <a:pt x="5815" y="652"/>
                  </a:lnTo>
                  <a:lnTo>
                    <a:pt x="5819" y="659"/>
                  </a:lnTo>
                  <a:lnTo>
                    <a:pt x="5823" y="665"/>
                  </a:lnTo>
                  <a:lnTo>
                    <a:pt x="5827" y="669"/>
                  </a:lnTo>
                  <a:lnTo>
                    <a:pt x="5831" y="672"/>
                  </a:lnTo>
                  <a:lnTo>
                    <a:pt x="5835" y="672"/>
                  </a:lnTo>
                  <a:lnTo>
                    <a:pt x="5844" y="668"/>
                  </a:lnTo>
                  <a:lnTo>
                    <a:pt x="5848" y="663"/>
                  </a:lnTo>
                  <a:lnTo>
                    <a:pt x="5852" y="659"/>
                  </a:lnTo>
                  <a:lnTo>
                    <a:pt x="5856" y="654"/>
                  </a:lnTo>
                  <a:lnTo>
                    <a:pt x="5860" y="651"/>
                  </a:lnTo>
                  <a:lnTo>
                    <a:pt x="5864" y="649"/>
                  </a:lnTo>
                  <a:lnTo>
                    <a:pt x="5868" y="649"/>
                  </a:lnTo>
                  <a:lnTo>
                    <a:pt x="5872" y="652"/>
                  </a:lnTo>
                  <a:lnTo>
                    <a:pt x="5877" y="657"/>
                  </a:lnTo>
                  <a:lnTo>
                    <a:pt x="5881" y="665"/>
                  </a:lnTo>
                  <a:lnTo>
                    <a:pt x="5885" y="675"/>
                  </a:lnTo>
                  <a:lnTo>
                    <a:pt x="5889" y="686"/>
                  </a:lnTo>
                  <a:lnTo>
                    <a:pt x="5893" y="698"/>
                  </a:lnTo>
                  <a:lnTo>
                    <a:pt x="5897" y="709"/>
                  </a:lnTo>
                  <a:lnTo>
                    <a:pt x="5901" y="719"/>
                  </a:lnTo>
                  <a:lnTo>
                    <a:pt x="5905" y="727"/>
                  </a:lnTo>
                  <a:lnTo>
                    <a:pt x="5914" y="731"/>
                  </a:lnTo>
                  <a:lnTo>
                    <a:pt x="5918" y="727"/>
                  </a:lnTo>
                  <a:lnTo>
                    <a:pt x="5922" y="719"/>
                  </a:lnTo>
                  <a:lnTo>
                    <a:pt x="5926" y="707"/>
                  </a:lnTo>
                  <a:lnTo>
                    <a:pt x="5930" y="692"/>
                  </a:lnTo>
                  <a:lnTo>
                    <a:pt x="5934" y="674"/>
                  </a:lnTo>
                  <a:lnTo>
                    <a:pt x="5938" y="655"/>
                  </a:lnTo>
                  <a:lnTo>
                    <a:pt x="5943" y="635"/>
                  </a:lnTo>
                  <a:lnTo>
                    <a:pt x="5947" y="617"/>
                  </a:lnTo>
                  <a:lnTo>
                    <a:pt x="5951" y="600"/>
                  </a:lnTo>
                  <a:lnTo>
                    <a:pt x="5955" y="586"/>
                  </a:lnTo>
                  <a:lnTo>
                    <a:pt x="5959" y="575"/>
                  </a:lnTo>
                  <a:lnTo>
                    <a:pt x="5963" y="568"/>
                  </a:lnTo>
                  <a:lnTo>
                    <a:pt x="5967" y="566"/>
                  </a:lnTo>
                  <a:lnTo>
                    <a:pt x="5976" y="574"/>
                  </a:lnTo>
                  <a:lnTo>
                    <a:pt x="5980" y="582"/>
                  </a:lnTo>
                  <a:lnTo>
                    <a:pt x="5984" y="593"/>
                  </a:lnTo>
                  <a:lnTo>
                    <a:pt x="5988" y="605"/>
                  </a:lnTo>
                  <a:lnTo>
                    <a:pt x="5992" y="617"/>
                  </a:lnTo>
                  <a:lnTo>
                    <a:pt x="5996" y="628"/>
                  </a:lnTo>
                  <a:lnTo>
                    <a:pt x="6000" y="637"/>
                  </a:lnTo>
                  <a:lnTo>
                    <a:pt x="6004" y="643"/>
                  </a:lnTo>
                  <a:lnTo>
                    <a:pt x="6009" y="646"/>
                  </a:lnTo>
                  <a:lnTo>
                    <a:pt x="6013" y="645"/>
                  </a:lnTo>
                  <a:lnTo>
                    <a:pt x="6017" y="641"/>
                  </a:lnTo>
                  <a:lnTo>
                    <a:pt x="6021" y="635"/>
                  </a:lnTo>
                  <a:lnTo>
                    <a:pt x="6025" y="626"/>
                  </a:lnTo>
                  <a:lnTo>
                    <a:pt x="6029" y="616"/>
                  </a:lnTo>
                  <a:lnTo>
                    <a:pt x="6037" y="595"/>
                  </a:lnTo>
                  <a:lnTo>
                    <a:pt x="6042" y="585"/>
                  </a:lnTo>
                  <a:lnTo>
                    <a:pt x="6046" y="576"/>
                  </a:lnTo>
                  <a:lnTo>
                    <a:pt x="6050" y="567"/>
                  </a:lnTo>
                  <a:lnTo>
                    <a:pt x="6054" y="560"/>
                  </a:lnTo>
                  <a:lnTo>
                    <a:pt x="6058" y="553"/>
                  </a:lnTo>
                  <a:lnTo>
                    <a:pt x="6062" y="547"/>
                  </a:lnTo>
                  <a:lnTo>
                    <a:pt x="6066" y="541"/>
                  </a:lnTo>
                  <a:lnTo>
                    <a:pt x="6070" y="535"/>
                  </a:lnTo>
                  <a:lnTo>
                    <a:pt x="6075" y="529"/>
                  </a:lnTo>
                  <a:lnTo>
                    <a:pt x="6079" y="524"/>
                  </a:lnTo>
                  <a:lnTo>
                    <a:pt x="6083" y="519"/>
                  </a:lnTo>
                  <a:lnTo>
                    <a:pt x="6087" y="516"/>
                  </a:lnTo>
                  <a:lnTo>
                    <a:pt x="6091" y="513"/>
                  </a:lnTo>
                  <a:lnTo>
                    <a:pt x="6095" y="512"/>
                  </a:lnTo>
                  <a:lnTo>
                    <a:pt x="6099" y="513"/>
                  </a:lnTo>
                  <a:lnTo>
                    <a:pt x="6108" y="522"/>
                  </a:lnTo>
                  <a:lnTo>
                    <a:pt x="6112" y="529"/>
                  </a:lnTo>
                  <a:lnTo>
                    <a:pt x="6116" y="538"/>
                  </a:lnTo>
                  <a:lnTo>
                    <a:pt x="6120" y="548"/>
                  </a:lnTo>
                  <a:lnTo>
                    <a:pt x="6124" y="560"/>
                  </a:lnTo>
                  <a:lnTo>
                    <a:pt x="6128" y="572"/>
                  </a:lnTo>
                  <a:lnTo>
                    <a:pt x="6132" y="585"/>
                  </a:lnTo>
                  <a:lnTo>
                    <a:pt x="6137" y="598"/>
                  </a:lnTo>
                  <a:lnTo>
                    <a:pt x="6141" y="610"/>
                  </a:lnTo>
                  <a:lnTo>
                    <a:pt x="6145" y="622"/>
                  </a:lnTo>
                  <a:lnTo>
                    <a:pt x="6149" y="633"/>
                  </a:lnTo>
                  <a:lnTo>
                    <a:pt x="6153" y="643"/>
                  </a:lnTo>
                  <a:lnTo>
                    <a:pt x="6157" y="653"/>
                  </a:lnTo>
                  <a:lnTo>
                    <a:pt x="6161" y="662"/>
                  </a:lnTo>
                  <a:lnTo>
                    <a:pt x="6170" y="679"/>
                  </a:lnTo>
                  <a:lnTo>
                    <a:pt x="6174" y="687"/>
                  </a:lnTo>
                  <a:lnTo>
                    <a:pt x="6178" y="696"/>
                  </a:lnTo>
                  <a:lnTo>
                    <a:pt x="6182" y="706"/>
                  </a:lnTo>
                  <a:lnTo>
                    <a:pt x="6186" y="716"/>
                  </a:lnTo>
                  <a:lnTo>
                    <a:pt x="6190" y="726"/>
                  </a:lnTo>
                  <a:lnTo>
                    <a:pt x="6194" y="738"/>
                  </a:lnTo>
                  <a:lnTo>
                    <a:pt x="6198" y="749"/>
                  </a:lnTo>
                  <a:lnTo>
                    <a:pt x="6203" y="760"/>
                  </a:lnTo>
                  <a:lnTo>
                    <a:pt x="6207" y="771"/>
                  </a:lnTo>
                  <a:lnTo>
                    <a:pt x="6211" y="781"/>
                  </a:lnTo>
                  <a:lnTo>
                    <a:pt x="6215" y="789"/>
                  </a:lnTo>
                  <a:lnTo>
                    <a:pt x="6219" y="796"/>
                  </a:lnTo>
                  <a:lnTo>
                    <a:pt x="6223" y="800"/>
                  </a:lnTo>
                  <a:lnTo>
                    <a:pt x="6227" y="802"/>
                  </a:lnTo>
                  <a:lnTo>
                    <a:pt x="6231" y="801"/>
                  </a:lnTo>
                  <a:lnTo>
                    <a:pt x="6236" y="797"/>
                  </a:lnTo>
                  <a:lnTo>
                    <a:pt x="6240" y="791"/>
                  </a:lnTo>
                  <a:lnTo>
                    <a:pt x="6244" y="782"/>
                  </a:lnTo>
                  <a:lnTo>
                    <a:pt x="6248" y="771"/>
                  </a:lnTo>
                  <a:lnTo>
                    <a:pt x="6252" y="759"/>
                  </a:lnTo>
                  <a:lnTo>
                    <a:pt x="6256" y="747"/>
                  </a:lnTo>
                  <a:lnTo>
                    <a:pt x="6260" y="735"/>
                  </a:lnTo>
                  <a:lnTo>
                    <a:pt x="6265" y="724"/>
                  </a:lnTo>
                  <a:lnTo>
                    <a:pt x="6269" y="716"/>
                  </a:lnTo>
                  <a:lnTo>
                    <a:pt x="6273" y="710"/>
                  </a:lnTo>
                  <a:lnTo>
                    <a:pt x="6277" y="709"/>
                  </a:lnTo>
                  <a:lnTo>
                    <a:pt x="6281" y="711"/>
                  </a:lnTo>
                  <a:lnTo>
                    <a:pt x="6285" y="717"/>
                  </a:lnTo>
                  <a:lnTo>
                    <a:pt x="6289" y="727"/>
                  </a:lnTo>
                  <a:lnTo>
                    <a:pt x="6293" y="740"/>
                  </a:lnTo>
                  <a:lnTo>
                    <a:pt x="6302" y="773"/>
                  </a:lnTo>
                  <a:lnTo>
                    <a:pt x="6306" y="789"/>
                  </a:lnTo>
                  <a:lnTo>
                    <a:pt x="6310" y="804"/>
                  </a:lnTo>
                  <a:lnTo>
                    <a:pt x="6314" y="815"/>
                  </a:lnTo>
                  <a:lnTo>
                    <a:pt x="6318" y="823"/>
                  </a:lnTo>
                  <a:lnTo>
                    <a:pt x="6322" y="825"/>
                  </a:lnTo>
                  <a:lnTo>
                    <a:pt x="6326" y="822"/>
                  </a:lnTo>
                  <a:lnTo>
                    <a:pt x="6331" y="814"/>
                  </a:lnTo>
                  <a:lnTo>
                    <a:pt x="6335" y="799"/>
                  </a:lnTo>
                  <a:lnTo>
                    <a:pt x="6339" y="780"/>
                  </a:lnTo>
                  <a:lnTo>
                    <a:pt x="6343" y="757"/>
                  </a:lnTo>
                  <a:lnTo>
                    <a:pt x="6347" y="732"/>
                  </a:lnTo>
                  <a:lnTo>
                    <a:pt x="6351" y="706"/>
                  </a:lnTo>
                  <a:lnTo>
                    <a:pt x="6355" y="681"/>
                  </a:lnTo>
                  <a:lnTo>
                    <a:pt x="6364" y="644"/>
                  </a:lnTo>
                  <a:lnTo>
                    <a:pt x="6368" y="635"/>
                  </a:lnTo>
                  <a:lnTo>
                    <a:pt x="6372" y="635"/>
                  </a:lnTo>
                  <a:lnTo>
                    <a:pt x="6376" y="645"/>
                  </a:lnTo>
                  <a:lnTo>
                    <a:pt x="6380" y="665"/>
                  </a:lnTo>
                  <a:lnTo>
                    <a:pt x="6384" y="698"/>
                  </a:lnTo>
                  <a:lnTo>
                    <a:pt x="6388" y="741"/>
                  </a:lnTo>
                  <a:lnTo>
                    <a:pt x="6392" y="794"/>
                  </a:lnTo>
                  <a:lnTo>
                    <a:pt x="6397" y="857"/>
                  </a:lnTo>
                  <a:lnTo>
                    <a:pt x="6401" y="925"/>
                  </a:lnTo>
                  <a:lnTo>
                    <a:pt x="6405" y="998"/>
                  </a:lnTo>
                  <a:lnTo>
                    <a:pt x="6409" y="1072"/>
                  </a:lnTo>
                  <a:lnTo>
                    <a:pt x="6413" y="1143"/>
                  </a:lnTo>
                  <a:lnTo>
                    <a:pt x="6417" y="1208"/>
                  </a:lnTo>
                  <a:lnTo>
                    <a:pt x="6426" y="1310"/>
                  </a:lnTo>
                  <a:lnTo>
                    <a:pt x="6430" y="1341"/>
                  </a:lnTo>
                  <a:lnTo>
                    <a:pt x="6434" y="1357"/>
                  </a:lnTo>
                  <a:lnTo>
                    <a:pt x="6438" y="1359"/>
                  </a:lnTo>
                  <a:lnTo>
                    <a:pt x="6442" y="1345"/>
                  </a:lnTo>
                  <a:lnTo>
                    <a:pt x="6446" y="1317"/>
                  </a:lnTo>
                  <a:lnTo>
                    <a:pt x="6450" y="1278"/>
                  </a:lnTo>
                  <a:lnTo>
                    <a:pt x="6454" y="1229"/>
                  </a:lnTo>
                  <a:lnTo>
                    <a:pt x="6459" y="1173"/>
                  </a:lnTo>
                  <a:lnTo>
                    <a:pt x="6463" y="1114"/>
                  </a:lnTo>
                  <a:lnTo>
                    <a:pt x="6467" y="1054"/>
                  </a:lnTo>
                  <a:lnTo>
                    <a:pt x="6471" y="994"/>
                  </a:lnTo>
                  <a:lnTo>
                    <a:pt x="6475" y="939"/>
                  </a:lnTo>
                  <a:lnTo>
                    <a:pt x="6479" y="888"/>
                  </a:lnTo>
                  <a:lnTo>
                    <a:pt x="6487" y="805"/>
                  </a:lnTo>
                  <a:lnTo>
                    <a:pt x="6492" y="774"/>
                  </a:lnTo>
                  <a:lnTo>
                    <a:pt x="6496" y="749"/>
                  </a:lnTo>
                  <a:lnTo>
                    <a:pt x="6500" y="729"/>
                  </a:lnTo>
                  <a:lnTo>
                    <a:pt x="6504" y="715"/>
                  </a:lnTo>
                  <a:lnTo>
                    <a:pt x="6508" y="703"/>
                  </a:lnTo>
                  <a:lnTo>
                    <a:pt x="6512" y="695"/>
                  </a:lnTo>
                  <a:lnTo>
                    <a:pt x="6516" y="689"/>
                  </a:lnTo>
                  <a:lnTo>
                    <a:pt x="6520" y="684"/>
                  </a:lnTo>
                  <a:lnTo>
                    <a:pt x="6525" y="680"/>
                  </a:lnTo>
                  <a:lnTo>
                    <a:pt x="6529" y="677"/>
                  </a:lnTo>
                  <a:lnTo>
                    <a:pt x="6533" y="674"/>
                  </a:lnTo>
                  <a:lnTo>
                    <a:pt x="6537" y="671"/>
                  </a:lnTo>
                  <a:lnTo>
                    <a:pt x="6541" y="668"/>
                  </a:lnTo>
                  <a:lnTo>
                    <a:pt x="6545" y="666"/>
                  </a:lnTo>
                  <a:lnTo>
                    <a:pt x="6549" y="663"/>
                  </a:lnTo>
                  <a:lnTo>
                    <a:pt x="6558" y="659"/>
                  </a:lnTo>
                  <a:lnTo>
                    <a:pt x="6562" y="657"/>
                  </a:lnTo>
                  <a:lnTo>
                    <a:pt x="6566" y="654"/>
                  </a:lnTo>
                  <a:lnTo>
                    <a:pt x="6570" y="651"/>
                  </a:lnTo>
                  <a:lnTo>
                    <a:pt x="6574" y="648"/>
                  </a:lnTo>
                  <a:lnTo>
                    <a:pt x="6578" y="644"/>
                  </a:lnTo>
                  <a:lnTo>
                    <a:pt x="6582" y="640"/>
                  </a:lnTo>
                  <a:lnTo>
                    <a:pt x="6586" y="636"/>
                  </a:lnTo>
                  <a:lnTo>
                    <a:pt x="6591" y="631"/>
                  </a:lnTo>
                  <a:lnTo>
                    <a:pt x="6595" y="627"/>
                  </a:lnTo>
                  <a:lnTo>
                    <a:pt x="6599" y="623"/>
                  </a:lnTo>
                  <a:lnTo>
                    <a:pt x="6603" y="620"/>
                  </a:lnTo>
                  <a:lnTo>
                    <a:pt x="6607" y="618"/>
                  </a:lnTo>
                  <a:lnTo>
                    <a:pt x="6611" y="617"/>
                  </a:lnTo>
                  <a:lnTo>
                    <a:pt x="6615" y="616"/>
                  </a:lnTo>
                  <a:lnTo>
                    <a:pt x="6620" y="617"/>
                  </a:lnTo>
                  <a:lnTo>
                    <a:pt x="6624" y="619"/>
                  </a:lnTo>
                  <a:lnTo>
                    <a:pt x="6628" y="620"/>
                  </a:lnTo>
                  <a:lnTo>
                    <a:pt x="6632" y="622"/>
                  </a:lnTo>
                  <a:lnTo>
                    <a:pt x="6636" y="622"/>
                  </a:lnTo>
                  <a:lnTo>
                    <a:pt x="6640" y="622"/>
                  </a:lnTo>
                  <a:lnTo>
                    <a:pt x="6644" y="620"/>
                  </a:lnTo>
                  <a:lnTo>
                    <a:pt x="6648" y="616"/>
                  </a:lnTo>
                  <a:lnTo>
                    <a:pt x="6653" y="610"/>
                  </a:lnTo>
                  <a:lnTo>
                    <a:pt x="6657" y="602"/>
                  </a:lnTo>
                  <a:lnTo>
                    <a:pt x="6661" y="592"/>
                  </a:lnTo>
                  <a:lnTo>
                    <a:pt x="6665" y="582"/>
                  </a:lnTo>
                  <a:lnTo>
                    <a:pt x="6669" y="570"/>
                  </a:lnTo>
                  <a:lnTo>
                    <a:pt x="6673" y="558"/>
                  </a:lnTo>
                  <a:lnTo>
                    <a:pt x="6681" y="536"/>
                  </a:lnTo>
                  <a:lnTo>
                    <a:pt x="6686" y="527"/>
                  </a:lnTo>
                  <a:lnTo>
                    <a:pt x="6690" y="521"/>
                  </a:lnTo>
                  <a:lnTo>
                    <a:pt x="6694" y="517"/>
                  </a:lnTo>
                  <a:lnTo>
                    <a:pt x="6698" y="517"/>
                  </a:lnTo>
                  <a:lnTo>
                    <a:pt x="6702" y="519"/>
                  </a:lnTo>
                  <a:lnTo>
                    <a:pt x="6706" y="525"/>
                  </a:lnTo>
                  <a:lnTo>
                    <a:pt x="6710" y="534"/>
                  </a:lnTo>
                  <a:lnTo>
                    <a:pt x="6714" y="545"/>
                  </a:lnTo>
                  <a:lnTo>
                    <a:pt x="6719" y="557"/>
                  </a:lnTo>
                  <a:lnTo>
                    <a:pt x="6723" y="570"/>
                  </a:lnTo>
                  <a:lnTo>
                    <a:pt x="6727" y="584"/>
                  </a:lnTo>
                  <a:lnTo>
                    <a:pt x="6731" y="596"/>
                  </a:lnTo>
                  <a:lnTo>
                    <a:pt x="6735" y="607"/>
                  </a:lnTo>
                  <a:lnTo>
                    <a:pt x="6739" y="616"/>
                  </a:lnTo>
                  <a:lnTo>
                    <a:pt x="6743" y="623"/>
                  </a:lnTo>
                  <a:lnTo>
                    <a:pt x="6747" y="626"/>
                  </a:lnTo>
                  <a:lnTo>
                    <a:pt x="6752" y="626"/>
                  </a:lnTo>
                  <a:lnTo>
                    <a:pt x="6756" y="622"/>
                  </a:lnTo>
                  <a:lnTo>
                    <a:pt x="6760" y="616"/>
                  </a:lnTo>
                  <a:lnTo>
                    <a:pt x="6764" y="606"/>
                  </a:lnTo>
                  <a:lnTo>
                    <a:pt x="6768" y="593"/>
                  </a:lnTo>
                  <a:lnTo>
                    <a:pt x="6772" y="578"/>
                  </a:lnTo>
                  <a:lnTo>
                    <a:pt x="6776" y="561"/>
                  </a:lnTo>
                  <a:lnTo>
                    <a:pt x="6781" y="544"/>
                  </a:lnTo>
                  <a:lnTo>
                    <a:pt x="6785" y="526"/>
                  </a:lnTo>
                  <a:lnTo>
                    <a:pt x="6789" y="509"/>
                  </a:lnTo>
                  <a:lnTo>
                    <a:pt x="6793" y="494"/>
                  </a:lnTo>
                  <a:lnTo>
                    <a:pt x="6797" y="480"/>
                  </a:lnTo>
                  <a:lnTo>
                    <a:pt x="6801" y="469"/>
                  </a:lnTo>
                  <a:lnTo>
                    <a:pt x="6805" y="461"/>
                  </a:lnTo>
                  <a:lnTo>
                    <a:pt x="6814" y="455"/>
                  </a:lnTo>
                  <a:lnTo>
                    <a:pt x="6818" y="456"/>
                  </a:lnTo>
                  <a:lnTo>
                    <a:pt x="6822" y="461"/>
                  </a:lnTo>
                  <a:lnTo>
                    <a:pt x="6826" y="468"/>
                  </a:lnTo>
                  <a:lnTo>
                    <a:pt x="6830" y="478"/>
                  </a:lnTo>
                  <a:lnTo>
                    <a:pt x="6834" y="490"/>
                  </a:lnTo>
                  <a:lnTo>
                    <a:pt x="6838" y="504"/>
                  </a:lnTo>
                  <a:lnTo>
                    <a:pt x="6842" y="520"/>
                  </a:lnTo>
                  <a:lnTo>
                    <a:pt x="6847" y="538"/>
                  </a:lnTo>
                  <a:lnTo>
                    <a:pt x="6851" y="557"/>
                  </a:lnTo>
                  <a:lnTo>
                    <a:pt x="6855" y="577"/>
                  </a:lnTo>
                  <a:lnTo>
                    <a:pt x="6859" y="596"/>
                  </a:lnTo>
                  <a:lnTo>
                    <a:pt x="6863" y="616"/>
                  </a:lnTo>
                  <a:lnTo>
                    <a:pt x="6867" y="634"/>
                  </a:lnTo>
                  <a:lnTo>
                    <a:pt x="6875" y="663"/>
                  </a:lnTo>
                  <a:lnTo>
                    <a:pt x="6880" y="672"/>
                  </a:lnTo>
                  <a:lnTo>
                    <a:pt x="6884" y="678"/>
                  </a:lnTo>
                  <a:lnTo>
                    <a:pt x="6888" y="679"/>
                  </a:lnTo>
                  <a:lnTo>
                    <a:pt x="6892" y="677"/>
                  </a:lnTo>
                  <a:lnTo>
                    <a:pt x="6896" y="670"/>
                  </a:lnTo>
                  <a:lnTo>
                    <a:pt x="6900" y="660"/>
                  </a:lnTo>
                  <a:lnTo>
                    <a:pt x="6904" y="648"/>
                  </a:lnTo>
                  <a:lnTo>
                    <a:pt x="6908" y="634"/>
                  </a:lnTo>
                  <a:lnTo>
                    <a:pt x="6913" y="618"/>
                  </a:lnTo>
                  <a:lnTo>
                    <a:pt x="6917" y="604"/>
                  </a:lnTo>
                  <a:lnTo>
                    <a:pt x="6921" y="590"/>
                  </a:lnTo>
                  <a:lnTo>
                    <a:pt x="6925" y="578"/>
                  </a:lnTo>
                  <a:lnTo>
                    <a:pt x="6929" y="569"/>
                  </a:lnTo>
                  <a:lnTo>
                    <a:pt x="6937" y="562"/>
                  </a:lnTo>
                  <a:lnTo>
                    <a:pt x="6942" y="564"/>
                  </a:lnTo>
                  <a:lnTo>
                    <a:pt x="6946" y="569"/>
                  </a:lnTo>
                  <a:lnTo>
                    <a:pt x="6950" y="578"/>
                  </a:lnTo>
                  <a:lnTo>
                    <a:pt x="6954" y="588"/>
                  </a:lnTo>
                  <a:lnTo>
                    <a:pt x="6958" y="600"/>
                  </a:lnTo>
                  <a:lnTo>
                    <a:pt x="6962" y="612"/>
                  </a:lnTo>
                  <a:lnTo>
                    <a:pt x="6966" y="624"/>
                  </a:lnTo>
                  <a:lnTo>
                    <a:pt x="6970" y="634"/>
                  </a:lnTo>
                  <a:lnTo>
                    <a:pt x="6975" y="643"/>
                  </a:lnTo>
                  <a:lnTo>
                    <a:pt x="6979" y="648"/>
                  </a:lnTo>
                  <a:lnTo>
                    <a:pt x="6983" y="650"/>
                  </a:lnTo>
                  <a:lnTo>
                    <a:pt x="6987" y="649"/>
                  </a:lnTo>
                  <a:lnTo>
                    <a:pt x="6991" y="644"/>
                  </a:lnTo>
                  <a:lnTo>
                    <a:pt x="6995" y="635"/>
                  </a:lnTo>
                  <a:lnTo>
                    <a:pt x="6999" y="624"/>
                  </a:lnTo>
                  <a:lnTo>
                    <a:pt x="7008" y="596"/>
                  </a:lnTo>
                  <a:lnTo>
                    <a:pt x="7012" y="581"/>
                  </a:lnTo>
                  <a:lnTo>
                    <a:pt x="7016" y="566"/>
                  </a:lnTo>
                  <a:lnTo>
                    <a:pt x="7020" y="553"/>
                  </a:lnTo>
                  <a:lnTo>
                    <a:pt x="7024" y="543"/>
                  </a:lnTo>
                  <a:lnTo>
                    <a:pt x="7028" y="536"/>
                  </a:lnTo>
                  <a:lnTo>
                    <a:pt x="7032" y="533"/>
                  </a:lnTo>
                  <a:lnTo>
                    <a:pt x="7036" y="535"/>
                  </a:lnTo>
                  <a:lnTo>
                    <a:pt x="7041" y="541"/>
                  </a:lnTo>
                  <a:lnTo>
                    <a:pt x="7045" y="551"/>
                  </a:lnTo>
                  <a:lnTo>
                    <a:pt x="7049" y="565"/>
                  </a:lnTo>
                  <a:lnTo>
                    <a:pt x="7053" y="581"/>
                  </a:lnTo>
                  <a:lnTo>
                    <a:pt x="7057" y="597"/>
                  </a:lnTo>
                  <a:lnTo>
                    <a:pt x="7061" y="613"/>
                  </a:lnTo>
                  <a:lnTo>
                    <a:pt x="7069" y="635"/>
                  </a:lnTo>
                  <a:lnTo>
                    <a:pt x="7074" y="639"/>
                  </a:lnTo>
                  <a:lnTo>
                    <a:pt x="7078" y="635"/>
                  </a:lnTo>
                  <a:lnTo>
                    <a:pt x="7082" y="624"/>
                  </a:lnTo>
                  <a:lnTo>
                    <a:pt x="7086" y="603"/>
                  </a:lnTo>
                  <a:lnTo>
                    <a:pt x="7090" y="575"/>
                  </a:lnTo>
                  <a:lnTo>
                    <a:pt x="7094" y="538"/>
                  </a:lnTo>
                  <a:lnTo>
                    <a:pt x="7098" y="493"/>
                  </a:lnTo>
                  <a:lnTo>
                    <a:pt x="7102" y="443"/>
                  </a:lnTo>
                  <a:lnTo>
                    <a:pt x="7107" y="389"/>
                  </a:lnTo>
                  <a:lnTo>
                    <a:pt x="7111" y="333"/>
                  </a:lnTo>
                  <a:lnTo>
                    <a:pt x="7115" y="277"/>
                  </a:lnTo>
                  <a:lnTo>
                    <a:pt x="7119" y="225"/>
                  </a:lnTo>
                  <a:lnTo>
                    <a:pt x="7123" y="177"/>
                  </a:lnTo>
                  <a:lnTo>
                    <a:pt x="7131" y="109"/>
                  </a:lnTo>
                  <a:lnTo>
                    <a:pt x="7136" y="90"/>
                  </a:lnTo>
                  <a:lnTo>
                    <a:pt x="7140" y="84"/>
                  </a:lnTo>
                  <a:lnTo>
                    <a:pt x="7144" y="90"/>
                  </a:lnTo>
                  <a:lnTo>
                    <a:pt x="7148" y="108"/>
                  </a:lnTo>
                  <a:lnTo>
                    <a:pt x="7152" y="139"/>
                  </a:lnTo>
                  <a:lnTo>
                    <a:pt x="7156" y="180"/>
                  </a:lnTo>
                  <a:lnTo>
                    <a:pt x="7160" y="231"/>
                  </a:lnTo>
                  <a:lnTo>
                    <a:pt x="7164" y="289"/>
                  </a:lnTo>
                  <a:lnTo>
                    <a:pt x="7169" y="352"/>
                  </a:lnTo>
                  <a:lnTo>
                    <a:pt x="7173" y="420"/>
                  </a:lnTo>
                  <a:lnTo>
                    <a:pt x="7177" y="488"/>
                  </a:lnTo>
                  <a:lnTo>
                    <a:pt x="7181" y="556"/>
                  </a:lnTo>
                  <a:lnTo>
                    <a:pt x="7185" y="621"/>
                  </a:lnTo>
                  <a:lnTo>
                    <a:pt x="7189" y="682"/>
                  </a:lnTo>
                  <a:lnTo>
                    <a:pt x="7193" y="736"/>
                  </a:lnTo>
                  <a:lnTo>
                    <a:pt x="7202" y="821"/>
                  </a:lnTo>
                  <a:lnTo>
                    <a:pt x="7206" y="850"/>
                  </a:lnTo>
                  <a:lnTo>
                    <a:pt x="7210" y="870"/>
                  </a:lnTo>
                  <a:lnTo>
                    <a:pt x="7214" y="879"/>
                  </a:lnTo>
                  <a:lnTo>
                    <a:pt x="7218" y="880"/>
                  </a:lnTo>
                  <a:lnTo>
                    <a:pt x="7222" y="872"/>
                  </a:lnTo>
                  <a:lnTo>
                    <a:pt x="7226" y="857"/>
                  </a:lnTo>
                  <a:lnTo>
                    <a:pt x="7230" y="836"/>
                  </a:lnTo>
                  <a:lnTo>
                    <a:pt x="7235" y="810"/>
                  </a:lnTo>
                  <a:lnTo>
                    <a:pt x="7239" y="780"/>
                  </a:lnTo>
                  <a:lnTo>
                    <a:pt x="7243" y="748"/>
                  </a:lnTo>
                  <a:lnTo>
                    <a:pt x="7247" y="716"/>
                  </a:lnTo>
                  <a:lnTo>
                    <a:pt x="7251" y="685"/>
                  </a:lnTo>
                  <a:lnTo>
                    <a:pt x="7255" y="657"/>
                  </a:lnTo>
                  <a:lnTo>
                    <a:pt x="7263" y="611"/>
                  </a:lnTo>
                  <a:lnTo>
                    <a:pt x="7268" y="596"/>
                  </a:lnTo>
                  <a:lnTo>
                    <a:pt x="7272" y="586"/>
                  </a:lnTo>
                  <a:lnTo>
                    <a:pt x="7276" y="582"/>
                  </a:lnTo>
                  <a:lnTo>
                    <a:pt x="7280" y="584"/>
                  </a:lnTo>
                  <a:lnTo>
                    <a:pt x="7284" y="590"/>
                  </a:lnTo>
                  <a:lnTo>
                    <a:pt x="7288" y="602"/>
                  </a:lnTo>
                  <a:lnTo>
                    <a:pt x="7292" y="617"/>
                  </a:lnTo>
                  <a:lnTo>
                    <a:pt x="7297" y="636"/>
                  </a:lnTo>
                  <a:lnTo>
                    <a:pt x="7301" y="656"/>
                  </a:lnTo>
                  <a:lnTo>
                    <a:pt x="7305" y="678"/>
                  </a:lnTo>
                  <a:lnTo>
                    <a:pt x="7309" y="699"/>
                  </a:lnTo>
                  <a:lnTo>
                    <a:pt x="7313" y="720"/>
                  </a:lnTo>
                  <a:lnTo>
                    <a:pt x="7317" y="738"/>
                  </a:lnTo>
                  <a:lnTo>
                    <a:pt x="7325" y="768"/>
                  </a:lnTo>
                  <a:lnTo>
                    <a:pt x="7330" y="778"/>
                  </a:lnTo>
                  <a:lnTo>
                    <a:pt x="7334" y="784"/>
                  </a:lnTo>
                  <a:lnTo>
                    <a:pt x="7338" y="788"/>
                  </a:lnTo>
                  <a:lnTo>
                    <a:pt x="7342" y="788"/>
                  </a:lnTo>
                  <a:lnTo>
                    <a:pt x="7346" y="786"/>
                  </a:lnTo>
                  <a:lnTo>
                    <a:pt x="7350" y="783"/>
                  </a:lnTo>
                  <a:lnTo>
                    <a:pt x="7354" y="778"/>
                  </a:lnTo>
                  <a:lnTo>
                    <a:pt x="7358" y="773"/>
                  </a:lnTo>
                  <a:lnTo>
                    <a:pt x="7363" y="768"/>
                  </a:lnTo>
                  <a:lnTo>
                    <a:pt x="7367" y="764"/>
                  </a:lnTo>
                  <a:lnTo>
                    <a:pt x="7371" y="760"/>
                  </a:lnTo>
                  <a:lnTo>
                    <a:pt x="7375" y="757"/>
                  </a:lnTo>
                  <a:lnTo>
                    <a:pt x="7379" y="755"/>
                  </a:lnTo>
                  <a:lnTo>
                    <a:pt x="7383" y="752"/>
                  </a:lnTo>
                  <a:lnTo>
                    <a:pt x="7387" y="749"/>
                  </a:lnTo>
                  <a:lnTo>
                    <a:pt x="7396" y="741"/>
                  </a:lnTo>
                  <a:lnTo>
                    <a:pt x="7400" y="735"/>
                  </a:lnTo>
                  <a:lnTo>
                    <a:pt x="7404" y="726"/>
                  </a:lnTo>
                  <a:lnTo>
                    <a:pt x="7408" y="717"/>
                  </a:lnTo>
                  <a:lnTo>
                    <a:pt x="7412" y="705"/>
                  </a:lnTo>
                  <a:lnTo>
                    <a:pt x="7416" y="693"/>
                  </a:lnTo>
                  <a:lnTo>
                    <a:pt x="7420" y="681"/>
                  </a:lnTo>
                  <a:lnTo>
                    <a:pt x="7424" y="669"/>
                  </a:lnTo>
                  <a:lnTo>
                    <a:pt x="7429" y="658"/>
                  </a:lnTo>
                  <a:lnTo>
                    <a:pt x="7433" y="650"/>
                  </a:lnTo>
                  <a:lnTo>
                    <a:pt x="7437" y="645"/>
                  </a:lnTo>
                  <a:lnTo>
                    <a:pt x="7441" y="643"/>
                  </a:lnTo>
                  <a:lnTo>
                    <a:pt x="7445" y="646"/>
                  </a:lnTo>
                  <a:lnTo>
                    <a:pt x="7449" y="654"/>
                  </a:lnTo>
                  <a:lnTo>
                    <a:pt x="7458" y="683"/>
                  </a:lnTo>
                  <a:lnTo>
                    <a:pt x="7462" y="703"/>
                  </a:lnTo>
                  <a:lnTo>
                    <a:pt x="7466" y="726"/>
                  </a:lnTo>
                  <a:lnTo>
                    <a:pt x="7470" y="750"/>
                  </a:lnTo>
                  <a:lnTo>
                    <a:pt x="7474" y="775"/>
                  </a:lnTo>
                  <a:lnTo>
                    <a:pt x="7478" y="799"/>
                  </a:lnTo>
                  <a:lnTo>
                    <a:pt x="7482" y="821"/>
                  </a:lnTo>
                  <a:lnTo>
                    <a:pt x="7486" y="840"/>
                  </a:lnTo>
                  <a:lnTo>
                    <a:pt x="7491" y="855"/>
                  </a:lnTo>
                  <a:lnTo>
                    <a:pt x="7495" y="866"/>
                  </a:lnTo>
                  <a:lnTo>
                    <a:pt x="7499" y="872"/>
                  </a:lnTo>
                  <a:lnTo>
                    <a:pt x="7503" y="873"/>
                  </a:lnTo>
                  <a:lnTo>
                    <a:pt x="7507" y="871"/>
                  </a:lnTo>
                  <a:lnTo>
                    <a:pt x="7511" y="866"/>
                  </a:lnTo>
                  <a:lnTo>
                    <a:pt x="7519" y="851"/>
                  </a:lnTo>
                  <a:lnTo>
                    <a:pt x="7524" y="842"/>
                  </a:lnTo>
                  <a:lnTo>
                    <a:pt x="7528" y="834"/>
                  </a:lnTo>
                  <a:lnTo>
                    <a:pt x="7532" y="826"/>
                  </a:lnTo>
                  <a:lnTo>
                    <a:pt x="7536" y="821"/>
                  </a:lnTo>
                  <a:lnTo>
                    <a:pt x="7540" y="817"/>
                  </a:lnTo>
                  <a:lnTo>
                    <a:pt x="7544" y="814"/>
                  </a:lnTo>
                  <a:lnTo>
                    <a:pt x="7548" y="813"/>
                  </a:lnTo>
                  <a:lnTo>
                    <a:pt x="7552" y="814"/>
                  </a:lnTo>
                  <a:lnTo>
                    <a:pt x="7557" y="815"/>
                  </a:lnTo>
                  <a:lnTo>
                    <a:pt x="7561" y="816"/>
                  </a:lnTo>
                  <a:lnTo>
                    <a:pt x="7565" y="818"/>
                  </a:lnTo>
                  <a:lnTo>
                    <a:pt x="7569" y="820"/>
                  </a:lnTo>
                  <a:lnTo>
                    <a:pt x="7573" y="821"/>
                  </a:lnTo>
                  <a:lnTo>
                    <a:pt x="7577" y="821"/>
                  </a:lnTo>
                  <a:lnTo>
                    <a:pt x="7581" y="821"/>
                  </a:lnTo>
                  <a:lnTo>
                    <a:pt x="7585" y="820"/>
                  </a:lnTo>
                  <a:lnTo>
                    <a:pt x="7590" y="818"/>
                  </a:lnTo>
                  <a:lnTo>
                    <a:pt x="7594" y="816"/>
                  </a:lnTo>
                  <a:lnTo>
                    <a:pt x="7598" y="813"/>
                  </a:lnTo>
                  <a:lnTo>
                    <a:pt x="7602" y="811"/>
                  </a:lnTo>
                  <a:lnTo>
                    <a:pt x="7606" y="808"/>
                  </a:lnTo>
                  <a:lnTo>
                    <a:pt x="7610" y="806"/>
                  </a:lnTo>
                  <a:lnTo>
                    <a:pt x="7614" y="804"/>
                  </a:lnTo>
                  <a:lnTo>
                    <a:pt x="7618" y="803"/>
                  </a:lnTo>
                  <a:lnTo>
                    <a:pt x="7623" y="802"/>
                  </a:lnTo>
                  <a:lnTo>
                    <a:pt x="7627" y="800"/>
                  </a:lnTo>
                  <a:lnTo>
                    <a:pt x="7631" y="799"/>
                  </a:lnTo>
                  <a:lnTo>
                    <a:pt x="7635" y="796"/>
                  </a:lnTo>
                  <a:lnTo>
                    <a:pt x="7639" y="793"/>
                  </a:lnTo>
                  <a:lnTo>
                    <a:pt x="7643" y="788"/>
                  </a:lnTo>
                  <a:lnTo>
                    <a:pt x="7652" y="773"/>
                  </a:lnTo>
                  <a:lnTo>
                    <a:pt x="7656" y="764"/>
                  </a:lnTo>
                  <a:lnTo>
                    <a:pt x="7660" y="752"/>
                  </a:lnTo>
                  <a:lnTo>
                    <a:pt x="7664" y="740"/>
                  </a:lnTo>
                  <a:lnTo>
                    <a:pt x="7668" y="728"/>
                  </a:lnTo>
                  <a:lnTo>
                    <a:pt x="7672" y="717"/>
                  </a:lnTo>
                  <a:lnTo>
                    <a:pt x="7676" y="706"/>
                  </a:lnTo>
                  <a:lnTo>
                    <a:pt x="7680" y="698"/>
                  </a:lnTo>
                  <a:lnTo>
                    <a:pt x="7685" y="693"/>
                  </a:lnTo>
                  <a:lnTo>
                    <a:pt x="7689" y="690"/>
                  </a:lnTo>
                  <a:lnTo>
                    <a:pt x="7693" y="691"/>
                  </a:lnTo>
                  <a:lnTo>
                    <a:pt x="7697" y="695"/>
                  </a:lnTo>
                  <a:lnTo>
                    <a:pt x="7701" y="703"/>
                  </a:lnTo>
                  <a:lnTo>
                    <a:pt x="7705" y="712"/>
                  </a:lnTo>
                  <a:lnTo>
                    <a:pt x="7713" y="735"/>
                  </a:lnTo>
                  <a:lnTo>
                    <a:pt x="7718" y="746"/>
                  </a:lnTo>
                  <a:lnTo>
                    <a:pt x="7722" y="756"/>
                  </a:lnTo>
                  <a:lnTo>
                    <a:pt x="7726" y="762"/>
                  </a:lnTo>
                  <a:lnTo>
                    <a:pt x="7730" y="766"/>
                  </a:lnTo>
                  <a:lnTo>
                    <a:pt x="7734" y="765"/>
                  </a:lnTo>
                  <a:lnTo>
                    <a:pt x="7738" y="759"/>
                  </a:lnTo>
                  <a:lnTo>
                    <a:pt x="7742" y="749"/>
                  </a:lnTo>
                  <a:lnTo>
                    <a:pt x="7746" y="736"/>
                  </a:lnTo>
                  <a:lnTo>
                    <a:pt x="7751" y="719"/>
                  </a:lnTo>
                  <a:lnTo>
                    <a:pt x="7755" y="701"/>
                  </a:lnTo>
                  <a:lnTo>
                    <a:pt x="7759" y="682"/>
                  </a:lnTo>
                  <a:lnTo>
                    <a:pt x="7763" y="664"/>
                  </a:lnTo>
                  <a:lnTo>
                    <a:pt x="7767" y="648"/>
                  </a:lnTo>
                  <a:lnTo>
                    <a:pt x="7775" y="628"/>
                  </a:lnTo>
                  <a:lnTo>
                    <a:pt x="7779" y="625"/>
                  </a:lnTo>
                  <a:lnTo>
                    <a:pt x="7784" y="627"/>
                  </a:lnTo>
                  <a:lnTo>
                    <a:pt x="7788" y="634"/>
                  </a:lnTo>
                  <a:lnTo>
                    <a:pt x="7792" y="645"/>
                  </a:lnTo>
                  <a:lnTo>
                    <a:pt x="7796" y="658"/>
                  </a:lnTo>
                  <a:lnTo>
                    <a:pt x="7800" y="673"/>
                  </a:lnTo>
                  <a:lnTo>
                    <a:pt x="7804" y="689"/>
                  </a:lnTo>
                  <a:lnTo>
                    <a:pt x="7808" y="703"/>
                  </a:lnTo>
                  <a:lnTo>
                    <a:pt x="7813" y="714"/>
                  </a:lnTo>
                  <a:lnTo>
                    <a:pt x="7817" y="722"/>
                  </a:lnTo>
                  <a:lnTo>
                    <a:pt x="7821" y="727"/>
                  </a:lnTo>
                  <a:lnTo>
                    <a:pt x="7825" y="727"/>
                  </a:lnTo>
                  <a:lnTo>
                    <a:pt x="7829" y="724"/>
                  </a:lnTo>
                  <a:lnTo>
                    <a:pt x="7833" y="718"/>
                  </a:lnTo>
                  <a:lnTo>
                    <a:pt x="7837" y="711"/>
                  </a:lnTo>
                  <a:lnTo>
                    <a:pt x="7846" y="697"/>
                  </a:lnTo>
                  <a:lnTo>
                    <a:pt x="7850" y="693"/>
                  </a:lnTo>
                  <a:lnTo>
                    <a:pt x="7854" y="692"/>
                  </a:lnTo>
                  <a:lnTo>
                    <a:pt x="7858" y="695"/>
                  </a:lnTo>
                  <a:lnTo>
                    <a:pt x="7862" y="703"/>
                  </a:lnTo>
                  <a:lnTo>
                    <a:pt x="7866" y="715"/>
                  </a:lnTo>
                  <a:lnTo>
                    <a:pt x="7870" y="730"/>
                  </a:lnTo>
                  <a:lnTo>
                    <a:pt x="7874" y="748"/>
                  </a:lnTo>
                  <a:lnTo>
                    <a:pt x="7879" y="767"/>
                  </a:lnTo>
                  <a:lnTo>
                    <a:pt x="7883" y="785"/>
                  </a:lnTo>
                  <a:lnTo>
                    <a:pt x="7887" y="801"/>
                  </a:lnTo>
                  <a:lnTo>
                    <a:pt x="7891" y="814"/>
                  </a:lnTo>
                  <a:lnTo>
                    <a:pt x="7895" y="822"/>
                  </a:lnTo>
                  <a:lnTo>
                    <a:pt x="7899" y="824"/>
                  </a:lnTo>
                  <a:lnTo>
                    <a:pt x="7907" y="808"/>
                  </a:lnTo>
                  <a:lnTo>
                    <a:pt x="7912" y="791"/>
                  </a:lnTo>
                  <a:lnTo>
                    <a:pt x="7916" y="768"/>
                  </a:lnTo>
                  <a:lnTo>
                    <a:pt x="7920" y="740"/>
                  </a:lnTo>
                  <a:lnTo>
                    <a:pt x="7924" y="708"/>
                  </a:lnTo>
                  <a:lnTo>
                    <a:pt x="7928" y="674"/>
                  </a:lnTo>
                  <a:lnTo>
                    <a:pt x="7932" y="639"/>
                  </a:lnTo>
                  <a:lnTo>
                    <a:pt x="7936" y="605"/>
                  </a:lnTo>
                  <a:lnTo>
                    <a:pt x="7940" y="573"/>
                  </a:lnTo>
                  <a:lnTo>
                    <a:pt x="7945" y="543"/>
                  </a:lnTo>
                  <a:lnTo>
                    <a:pt x="7949" y="517"/>
                  </a:lnTo>
                  <a:lnTo>
                    <a:pt x="7953" y="495"/>
                  </a:lnTo>
                  <a:lnTo>
                    <a:pt x="7957" y="476"/>
                  </a:lnTo>
                  <a:lnTo>
                    <a:pt x="7961" y="461"/>
                  </a:lnTo>
                  <a:lnTo>
                    <a:pt x="7969" y="442"/>
                  </a:lnTo>
                  <a:lnTo>
                    <a:pt x="7974" y="436"/>
                  </a:lnTo>
                  <a:lnTo>
                    <a:pt x="7978" y="432"/>
                  </a:lnTo>
                  <a:lnTo>
                    <a:pt x="7982" y="431"/>
                  </a:lnTo>
                  <a:lnTo>
                    <a:pt x="7986" y="431"/>
                  </a:lnTo>
                  <a:lnTo>
                    <a:pt x="7990" y="432"/>
                  </a:lnTo>
                  <a:lnTo>
                    <a:pt x="7994" y="435"/>
                  </a:lnTo>
                  <a:lnTo>
                    <a:pt x="7998" y="440"/>
                  </a:lnTo>
                  <a:lnTo>
                    <a:pt x="8002" y="447"/>
                  </a:lnTo>
                  <a:lnTo>
                    <a:pt x="8007" y="456"/>
                  </a:lnTo>
                  <a:lnTo>
                    <a:pt x="8011" y="467"/>
                  </a:lnTo>
                  <a:lnTo>
                    <a:pt x="8015" y="480"/>
                  </a:lnTo>
                  <a:lnTo>
                    <a:pt x="8019" y="495"/>
                  </a:lnTo>
                  <a:lnTo>
                    <a:pt x="8023" y="512"/>
                  </a:lnTo>
                  <a:lnTo>
                    <a:pt x="8031" y="549"/>
                  </a:lnTo>
                  <a:lnTo>
                    <a:pt x="8035" y="568"/>
                  </a:lnTo>
                  <a:lnTo>
                    <a:pt x="8040" y="585"/>
                  </a:lnTo>
                  <a:lnTo>
                    <a:pt x="8044" y="601"/>
                  </a:lnTo>
                  <a:lnTo>
                    <a:pt x="8048" y="615"/>
                  </a:lnTo>
                  <a:lnTo>
                    <a:pt x="8052" y="625"/>
                  </a:lnTo>
                  <a:lnTo>
                    <a:pt x="8056" y="631"/>
                  </a:lnTo>
                  <a:lnTo>
                    <a:pt x="8060" y="634"/>
                  </a:lnTo>
                  <a:lnTo>
                    <a:pt x="8064" y="633"/>
                  </a:lnTo>
                  <a:lnTo>
                    <a:pt x="8068" y="628"/>
                  </a:lnTo>
                  <a:lnTo>
                    <a:pt x="8073" y="621"/>
                  </a:lnTo>
                  <a:lnTo>
                    <a:pt x="8077" y="611"/>
                  </a:lnTo>
                  <a:lnTo>
                    <a:pt x="8081" y="599"/>
                  </a:lnTo>
                  <a:lnTo>
                    <a:pt x="8085" y="587"/>
                  </a:lnTo>
                  <a:lnTo>
                    <a:pt x="8089" y="576"/>
                  </a:lnTo>
                  <a:lnTo>
                    <a:pt x="8093" y="565"/>
                  </a:lnTo>
                  <a:lnTo>
                    <a:pt x="8101" y="551"/>
                  </a:lnTo>
                  <a:lnTo>
                    <a:pt x="8106" y="548"/>
                  </a:lnTo>
                  <a:lnTo>
                    <a:pt x="8110" y="549"/>
                  </a:lnTo>
                  <a:lnTo>
                    <a:pt x="8114" y="552"/>
                  </a:lnTo>
                  <a:lnTo>
                    <a:pt x="8118" y="558"/>
                  </a:lnTo>
                  <a:lnTo>
                    <a:pt x="8122" y="567"/>
                  </a:lnTo>
                  <a:lnTo>
                    <a:pt x="8126" y="577"/>
                  </a:lnTo>
                  <a:lnTo>
                    <a:pt x="8130" y="588"/>
                  </a:lnTo>
                  <a:lnTo>
                    <a:pt x="8134" y="600"/>
                  </a:lnTo>
                  <a:lnTo>
                    <a:pt x="8139" y="612"/>
                  </a:lnTo>
                  <a:lnTo>
                    <a:pt x="8143" y="623"/>
                  </a:lnTo>
                  <a:lnTo>
                    <a:pt x="8147" y="633"/>
                  </a:lnTo>
                  <a:lnTo>
                    <a:pt x="8151" y="642"/>
                  </a:lnTo>
                  <a:lnTo>
                    <a:pt x="8155" y="648"/>
                  </a:lnTo>
                  <a:lnTo>
                    <a:pt x="8163" y="657"/>
                  </a:lnTo>
                  <a:lnTo>
                    <a:pt x="8167" y="659"/>
                  </a:lnTo>
                  <a:lnTo>
                    <a:pt x="8172" y="661"/>
                  </a:lnTo>
                  <a:lnTo>
                    <a:pt x="8176" y="662"/>
                  </a:lnTo>
                  <a:lnTo>
                    <a:pt x="8180" y="664"/>
                  </a:lnTo>
                  <a:lnTo>
                    <a:pt x="8184" y="666"/>
                  </a:lnTo>
                  <a:lnTo>
                    <a:pt x="8188" y="668"/>
                  </a:lnTo>
                  <a:lnTo>
                    <a:pt x="8192" y="672"/>
                  </a:lnTo>
                  <a:lnTo>
                    <a:pt x="8196" y="677"/>
                  </a:lnTo>
                  <a:lnTo>
                    <a:pt x="8200" y="682"/>
                  </a:lnTo>
                  <a:lnTo>
                    <a:pt x="8205" y="688"/>
                  </a:lnTo>
                  <a:lnTo>
                    <a:pt x="8209" y="693"/>
                  </a:lnTo>
                  <a:lnTo>
                    <a:pt x="8213" y="698"/>
                  </a:lnTo>
                  <a:lnTo>
                    <a:pt x="8217" y="702"/>
                  </a:lnTo>
                  <a:lnTo>
                    <a:pt x="8221" y="704"/>
                  </a:lnTo>
                  <a:lnTo>
                    <a:pt x="8225" y="703"/>
                  </a:lnTo>
                  <a:lnTo>
                    <a:pt x="8229" y="701"/>
                  </a:lnTo>
                  <a:lnTo>
                    <a:pt x="8233" y="695"/>
                  </a:lnTo>
                  <a:lnTo>
                    <a:pt x="8238" y="687"/>
                  </a:lnTo>
                  <a:lnTo>
                    <a:pt x="8242" y="676"/>
                  </a:lnTo>
                  <a:lnTo>
                    <a:pt x="8246" y="663"/>
                  </a:lnTo>
                  <a:lnTo>
                    <a:pt x="8250" y="649"/>
                  </a:lnTo>
                  <a:lnTo>
                    <a:pt x="8254" y="634"/>
                  </a:lnTo>
                  <a:lnTo>
                    <a:pt x="8258" y="619"/>
                  </a:lnTo>
                  <a:lnTo>
                    <a:pt x="8262" y="606"/>
                  </a:lnTo>
                  <a:lnTo>
                    <a:pt x="8267" y="594"/>
                  </a:lnTo>
                  <a:lnTo>
                    <a:pt x="8271" y="584"/>
                  </a:lnTo>
                  <a:lnTo>
                    <a:pt x="8275" y="578"/>
                  </a:lnTo>
                  <a:lnTo>
                    <a:pt x="8279" y="575"/>
                  </a:lnTo>
                  <a:lnTo>
                    <a:pt x="8283" y="575"/>
                  </a:lnTo>
                  <a:lnTo>
                    <a:pt x="8287" y="579"/>
                  </a:lnTo>
                  <a:lnTo>
                    <a:pt x="8295" y="593"/>
                  </a:lnTo>
                  <a:lnTo>
                    <a:pt x="8300" y="603"/>
                  </a:lnTo>
                  <a:lnTo>
                    <a:pt x="8304" y="614"/>
                  </a:lnTo>
                  <a:lnTo>
                    <a:pt x="8308" y="625"/>
                  </a:lnTo>
                  <a:lnTo>
                    <a:pt x="8312" y="634"/>
                  </a:lnTo>
                  <a:lnTo>
                    <a:pt x="8316" y="642"/>
                  </a:lnTo>
                  <a:lnTo>
                    <a:pt x="8320" y="647"/>
                  </a:lnTo>
                  <a:lnTo>
                    <a:pt x="8324" y="650"/>
                  </a:lnTo>
                  <a:lnTo>
                    <a:pt x="8328" y="650"/>
                  </a:lnTo>
                  <a:lnTo>
                    <a:pt x="8333" y="647"/>
                  </a:lnTo>
                  <a:lnTo>
                    <a:pt x="8337" y="642"/>
                  </a:lnTo>
                  <a:lnTo>
                    <a:pt x="8341" y="635"/>
                  </a:lnTo>
                  <a:lnTo>
                    <a:pt x="8345" y="627"/>
                  </a:lnTo>
                  <a:lnTo>
                    <a:pt x="8349" y="619"/>
                  </a:lnTo>
                  <a:lnTo>
                    <a:pt x="8357" y="601"/>
                  </a:lnTo>
                  <a:lnTo>
                    <a:pt x="8361" y="592"/>
                  </a:lnTo>
                  <a:lnTo>
                    <a:pt x="8366" y="585"/>
                  </a:lnTo>
                  <a:lnTo>
                    <a:pt x="8370" y="578"/>
                  </a:lnTo>
                  <a:lnTo>
                    <a:pt x="8374" y="572"/>
                  </a:lnTo>
                  <a:lnTo>
                    <a:pt x="8378" y="566"/>
                  </a:lnTo>
                  <a:lnTo>
                    <a:pt x="8382" y="560"/>
                  </a:lnTo>
                  <a:lnTo>
                    <a:pt x="8386" y="554"/>
                  </a:lnTo>
                  <a:lnTo>
                    <a:pt x="8390" y="547"/>
                  </a:lnTo>
                  <a:lnTo>
                    <a:pt x="8394" y="539"/>
                  </a:lnTo>
                  <a:lnTo>
                    <a:pt x="8399" y="529"/>
                  </a:lnTo>
                  <a:lnTo>
                    <a:pt x="8403" y="519"/>
                  </a:lnTo>
                  <a:lnTo>
                    <a:pt x="8407" y="507"/>
                  </a:lnTo>
                  <a:lnTo>
                    <a:pt x="8411" y="495"/>
                  </a:lnTo>
                  <a:lnTo>
                    <a:pt x="8419" y="471"/>
                  </a:lnTo>
                  <a:lnTo>
                    <a:pt x="8423" y="460"/>
                  </a:lnTo>
                  <a:lnTo>
                    <a:pt x="8427" y="451"/>
                  </a:lnTo>
                  <a:lnTo>
                    <a:pt x="8432" y="445"/>
                  </a:lnTo>
                  <a:lnTo>
                    <a:pt x="8436" y="442"/>
                  </a:lnTo>
                  <a:lnTo>
                    <a:pt x="8440" y="443"/>
                  </a:lnTo>
                  <a:lnTo>
                    <a:pt x="8444" y="447"/>
                  </a:lnTo>
                  <a:lnTo>
                    <a:pt x="8448" y="455"/>
                  </a:lnTo>
                  <a:lnTo>
                    <a:pt x="8452" y="467"/>
                  </a:lnTo>
                  <a:lnTo>
                    <a:pt x="8456" y="481"/>
                  </a:lnTo>
                  <a:lnTo>
                    <a:pt x="8460" y="498"/>
                  </a:lnTo>
                  <a:lnTo>
                    <a:pt x="8465" y="516"/>
                  </a:lnTo>
                  <a:lnTo>
                    <a:pt x="8469" y="535"/>
                  </a:lnTo>
                  <a:lnTo>
                    <a:pt x="8473" y="555"/>
                  </a:lnTo>
                  <a:lnTo>
                    <a:pt x="8477" y="573"/>
                  </a:lnTo>
                  <a:lnTo>
                    <a:pt x="8481" y="590"/>
                  </a:lnTo>
                  <a:lnTo>
                    <a:pt x="8489" y="620"/>
                  </a:lnTo>
                  <a:lnTo>
                    <a:pt x="8493" y="631"/>
                  </a:lnTo>
                  <a:lnTo>
                    <a:pt x="8498" y="641"/>
                  </a:lnTo>
                  <a:lnTo>
                    <a:pt x="8502" y="649"/>
                  </a:lnTo>
                  <a:lnTo>
                    <a:pt x="8506" y="656"/>
                  </a:lnTo>
                  <a:lnTo>
                    <a:pt x="8510" y="663"/>
                  </a:lnTo>
                  <a:lnTo>
                    <a:pt x="8514" y="668"/>
                  </a:lnTo>
                  <a:lnTo>
                    <a:pt x="8518" y="673"/>
                  </a:lnTo>
                  <a:lnTo>
                    <a:pt x="8522" y="678"/>
                  </a:lnTo>
                  <a:lnTo>
                    <a:pt x="8526" y="683"/>
                  </a:lnTo>
                  <a:lnTo>
                    <a:pt x="8531" y="687"/>
                  </a:lnTo>
                  <a:lnTo>
                    <a:pt x="8535" y="690"/>
                  </a:lnTo>
                  <a:lnTo>
                    <a:pt x="8539" y="692"/>
                  </a:lnTo>
                  <a:lnTo>
                    <a:pt x="8543" y="692"/>
                  </a:lnTo>
                  <a:lnTo>
                    <a:pt x="8551" y="686"/>
                  </a:lnTo>
                  <a:lnTo>
                    <a:pt x="8555" y="679"/>
                  </a:lnTo>
                  <a:lnTo>
                    <a:pt x="8559" y="669"/>
                  </a:lnTo>
                  <a:lnTo>
                    <a:pt x="8564" y="657"/>
                  </a:lnTo>
                  <a:lnTo>
                    <a:pt x="8568" y="644"/>
                  </a:lnTo>
                  <a:lnTo>
                    <a:pt x="8572" y="629"/>
                  </a:lnTo>
                  <a:lnTo>
                    <a:pt x="8576" y="614"/>
                  </a:lnTo>
                  <a:lnTo>
                    <a:pt x="8580" y="600"/>
                  </a:lnTo>
                  <a:lnTo>
                    <a:pt x="8584" y="588"/>
                  </a:lnTo>
                  <a:lnTo>
                    <a:pt x="8588" y="579"/>
                  </a:lnTo>
                  <a:lnTo>
                    <a:pt x="8592" y="573"/>
                  </a:lnTo>
                  <a:lnTo>
                    <a:pt x="8597" y="572"/>
                  </a:lnTo>
                  <a:lnTo>
                    <a:pt x="8601" y="575"/>
                  </a:lnTo>
                  <a:lnTo>
                    <a:pt x="8605" y="583"/>
                  </a:lnTo>
                  <a:lnTo>
                    <a:pt x="8613" y="613"/>
                  </a:lnTo>
                  <a:lnTo>
                    <a:pt x="8617" y="634"/>
                  </a:lnTo>
                  <a:lnTo>
                    <a:pt x="8621" y="657"/>
                  </a:lnTo>
                  <a:lnTo>
                    <a:pt x="8625" y="681"/>
                  </a:lnTo>
                  <a:lnTo>
                    <a:pt x="8630" y="706"/>
                  </a:lnTo>
                  <a:lnTo>
                    <a:pt x="8634" y="729"/>
                  </a:lnTo>
                  <a:lnTo>
                    <a:pt x="8638" y="749"/>
                  </a:lnTo>
                  <a:lnTo>
                    <a:pt x="8642" y="765"/>
                  </a:lnTo>
                  <a:lnTo>
                    <a:pt x="8646" y="777"/>
                  </a:lnTo>
                  <a:lnTo>
                    <a:pt x="8650" y="784"/>
                  </a:lnTo>
                  <a:lnTo>
                    <a:pt x="8654" y="786"/>
                  </a:lnTo>
                  <a:lnTo>
                    <a:pt x="8658" y="783"/>
                  </a:lnTo>
                  <a:lnTo>
                    <a:pt x="8663" y="775"/>
                  </a:lnTo>
                  <a:lnTo>
                    <a:pt x="8667" y="765"/>
                  </a:lnTo>
                  <a:lnTo>
                    <a:pt x="8675" y="740"/>
                  </a:lnTo>
                  <a:lnTo>
                    <a:pt x="8679" y="727"/>
                  </a:lnTo>
                  <a:lnTo>
                    <a:pt x="8683" y="717"/>
                  </a:lnTo>
                  <a:lnTo>
                    <a:pt x="8687" y="709"/>
                  </a:lnTo>
                  <a:lnTo>
                    <a:pt x="8691" y="704"/>
                  </a:lnTo>
                  <a:lnTo>
                    <a:pt x="8696" y="702"/>
                  </a:lnTo>
                  <a:lnTo>
                    <a:pt x="8700" y="704"/>
                  </a:lnTo>
                  <a:lnTo>
                    <a:pt x="8704" y="708"/>
                  </a:lnTo>
                  <a:lnTo>
                    <a:pt x="8708" y="715"/>
                  </a:lnTo>
                  <a:lnTo>
                    <a:pt x="8712" y="723"/>
                  </a:lnTo>
                  <a:lnTo>
                    <a:pt x="8716" y="732"/>
                  </a:lnTo>
                  <a:lnTo>
                    <a:pt x="8720" y="741"/>
                  </a:lnTo>
                  <a:lnTo>
                    <a:pt x="8724" y="749"/>
                  </a:lnTo>
                  <a:lnTo>
                    <a:pt x="8729" y="755"/>
                  </a:lnTo>
                  <a:lnTo>
                    <a:pt x="8733" y="760"/>
                  </a:lnTo>
                  <a:lnTo>
                    <a:pt x="8737" y="762"/>
                  </a:lnTo>
                  <a:lnTo>
                    <a:pt x="8741" y="763"/>
                  </a:lnTo>
                  <a:lnTo>
                    <a:pt x="8745" y="763"/>
                  </a:lnTo>
                  <a:lnTo>
                    <a:pt x="8749" y="762"/>
                  </a:lnTo>
                  <a:lnTo>
                    <a:pt x="8753" y="762"/>
                  </a:lnTo>
                  <a:lnTo>
                    <a:pt x="8757" y="762"/>
                  </a:lnTo>
                  <a:lnTo>
                    <a:pt x="8762" y="764"/>
                  </a:lnTo>
                  <a:lnTo>
                    <a:pt x="8766" y="768"/>
                  </a:lnTo>
                  <a:lnTo>
                    <a:pt x="8770" y="774"/>
                  </a:lnTo>
                  <a:lnTo>
                    <a:pt x="8774" y="781"/>
                  </a:lnTo>
                  <a:lnTo>
                    <a:pt x="8778" y="789"/>
                  </a:lnTo>
                  <a:lnTo>
                    <a:pt x="8782" y="798"/>
                  </a:lnTo>
                  <a:lnTo>
                    <a:pt x="8786" y="806"/>
                  </a:lnTo>
                  <a:lnTo>
                    <a:pt x="8791" y="812"/>
                  </a:lnTo>
                  <a:lnTo>
                    <a:pt x="8795" y="815"/>
                  </a:lnTo>
                  <a:lnTo>
                    <a:pt x="8799" y="814"/>
                  </a:lnTo>
                  <a:lnTo>
                    <a:pt x="8807" y="800"/>
                  </a:lnTo>
                  <a:lnTo>
                    <a:pt x="8811" y="786"/>
                  </a:lnTo>
                  <a:lnTo>
                    <a:pt x="8815" y="769"/>
                  </a:lnTo>
                  <a:lnTo>
                    <a:pt x="8819" y="749"/>
                  </a:lnTo>
                  <a:lnTo>
                    <a:pt x="8824" y="728"/>
                  </a:lnTo>
                  <a:lnTo>
                    <a:pt x="8828" y="708"/>
                  </a:lnTo>
                  <a:lnTo>
                    <a:pt x="8832" y="691"/>
                  </a:lnTo>
                  <a:lnTo>
                    <a:pt x="8836" y="679"/>
                  </a:lnTo>
                  <a:lnTo>
                    <a:pt x="8840" y="673"/>
                  </a:lnTo>
                  <a:lnTo>
                    <a:pt x="8844" y="675"/>
                  </a:lnTo>
                  <a:lnTo>
                    <a:pt x="8848" y="686"/>
                  </a:lnTo>
                  <a:lnTo>
                    <a:pt x="8852" y="706"/>
                  </a:lnTo>
                  <a:lnTo>
                    <a:pt x="8857" y="734"/>
                  </a:lnTo>
                  <a:lnTo>
                    <a:pt x="8861" y="770"/>
                  </a:lnTo>
                  <a:lnTo>
                    <a:pt x="8869" y="855"/>
                  </a:lnTo>
                  <a:lnTo>
                    <a:pt x="8873" y="900"/>
                  </a:lnTo>
                  <a:lnTo>
                    <a:pt x="8877" y="941"/>
                  </a:lnTo>
                  <a:lnTo>
                    <a:pt x="8881" y="977"/>
                  </a:lnTo>
                  <a:lnTo>
                    <a:pt x="8885" y="1005"/>
                  </a:lnTo>
                  <a:lnTo>
                    <a:pt x="8890" y="1021"/>
                  </a:lnTo>
                  <a:lnTo>
                    <a:pt x="8894" y="1025"/>
                  </a:lnTo>
                  <a:lnTo>
                    <a:pt x="8898" y="1015"/>
                  </a:lnTo>
                  <a:lnTo>
                    <a:pt x="8902" y="993"/>
                  </a:lnTo>
                  <a:lnTo>
                    <a:pt x="8906" y="959"/>
                  </a:lnTo>
                  <a:lnTo>
                    <a:pt x="8910" y="916"/>
                  </a:lnTo>
                  <a:lnTo>
                    <a:pt x="8914" y="866"/>
                  </a:lnTo>
                  <a:lnTo>
                    <a:pt x="8918" y="814"/>
                  </a:lnTo>
                  <a:lnTo>
                    <a:pt x="8923" y="761"/>
                  </a:lnTo>
                  <a:lnTo>
                    <a:pt x="8927" y="713"/>
                  </a:lnTo>
                  <a:lnTo>
                    <a:pt x="8931" y="673"/>
                  </a:lnTo>
                  <a:lnTo>
                    <a:pt x="8939" y="625"/>
                  </a:lnTo>
                  <a:lnTo>
                    <a:pt x="8943" y="620"/>
                  </a:lnTo>
                  <a:lnTo>
                    <a:pt x="8947" y="629"/>
                  </a:lnTo>
                  <a:lnTo>
                    <a:pt x="8952" y="651"/>
                  </a:lnTo>
                  <a:lnTo>
                    <a:pt x="8956" y="683"/>
                  </a:lnTo>
                  <a:lnTo>
                    <a:pt x="8960" y="723"/>
                  </a:lnTo>
                  <a:lnTo>
                    <a:pt x="8964" y="768"/>
                  </a:lnTo>
                  <a:lnTo>
                    <a:pt x="8968" y="815"/>
                  </a:lnTo>
                  <a:lnTo>
                    <a:pt x="8972" y="860"/>
                  </a:lnTo>
                  <a:lnTo>
                    <a:pt x="8976" y="900"/>
                  </a:lnTo>
                  <a:lnTo>
                    <a:pt x="8980" y="933"/>
                  </a:lnTo>
                  <a:lnTo>
                    <a:pt x="8985" y="955"/>
                  </a:lnTo>
                  <a:lnTo>
                    <a:pt x="8989" y="967"/>
                  </a:lnTo>
                  <a:lnTo>
                    <a:pt x="8993" y="967"/>
                  </a:lnTo>
                  <a:lnTo>
                    <a:pt x="9001" y="937"/>
                  </a:lnTo>
                  <a:lnTo>
                    <a:pt x="9005" y="908"/>
                  </a:lnTo>
                  <a:lnTo>
                    <a:pt x="9009" y="874"/>
                  </a:lnTo>
                  <a:lnTo>
                    <a:pt x="9013" y="837"/>
                  </a:lnTo>
                  <a:lnTo>
                    <a:pt x="9018" y="799"/>
                  </a:lnTo>
                  <a:lnTo>
                    <a:pt x="9022" y="762"/>
                  </a:lnTo>
                  <a:lnTo>
                    <a:pt x="9026" y="730"/>
                  </a:lnTo>
                  <a:lnTo>
                    <a:pt x="9030" y="702"/>
                  </a:lnTo>
                  <a:lnTo>
                    <a:pt x="9034" y="681"/>
                  </a:lnTo>
                  <a:lnTo>
                    <a:pt x="9038" y="667"/>
                  </a:lnTo>
                  <a:lnTo>
                    <a:pt x="9042" y="659"/>
                  </a:lnTo>
                  <a:lnTo>
                    <a:pt x="9046" y="657"/>
                  </a:lnTo>
                  <a:lnTo>
                    <a:pt x="9051" y="660"/>
                  </a:lnTo>
                  <a:lnTo>
                    <a:pt x="9055" y="667"/>
                  </a:lnTo>
                  <a:lnTo>
                    <a:pt x="9063" y="684"/>
                  </a:lnTo>
                  <a:lnTo>
                    <a:pt x="9067" y="692"/>
                  </a:lnTo>
                  <a:lnTo>
                    <a:pt x="9071" y="698"/>
                  </a:lnTo>
                  <a:lnTo>
                    <a:pt x="9075" y="702"/>
                  </a:lnTo>
                  <a:lnTo>
                    <a:pt x="9079" y="703"/>
                  </a:lnTo>
                  <a:lnTo>
                    <a:pt x="9084" y="701"/>
                  </a:lnTo>
                  <a:lnTo>
                    <a:pt x="9088" y="696"/>
                  </a:lnTo>
                  <a:lnTo>
                    <a:pt x="9092" y="689"/>
                  </a:lnTo>
                  <a:lnTo>
                    <a:pt x="9096" y="679"/>
                  </a:lnTo>
                  <a:lnTo>
                    <a:pt x="9100" y="669"/>
                  </a:lnTo>
                  <a:lnTo>
                    <a:pt x="9104" y="658"/>
                  </a:lnTo>
                  <a:lnTo>
                    <a:pt x="9108" y="647"/>
                  </a:lnTo>
                  <a:lnTo>
                    <a:pt x="9112" y="638"/>
                  </a:lnTo>
                  <a:lnTo>
                    <a:pt x="9117" y="630"/>
                  </a:lnTo>
                  <a:lnTo>
                    <a:pt x="9121" y="624"/>
                  </a:lnTo>
                  <a:lnTo>
                    <a:pt x="9125" y="620"/>
                  </a:lnTo>
                  <a:lnTo>
                    <a:pt x="9129" y="619"/>
                  </a:lnTo>
                  <a:lnTo>
                    <a:pt x="9133" y="619"/>
                  </a:lnTo>
                  <a:lnTo>
                    <a:pt x="9137" y="621"/>
                  </a:lnTo>
                  <a:lnTo>
                    <a:pt x="9141" y="625"/>
                  </a:lnTo>
                  <a:lnTo>
                    <a:pt x="9146" y="629"/>
                  </a:lnTo>
                  <a:lnTo>
                    <a:pt x="9150" y="634"/>
                  </a:lnTo>
                  <a:lnTo>
                    <a:pt x="9154" y="639"/>
                  </a:lnTo>
                  <a:lnTo>
                    <a:pt x="9158" y="643"/>
                  </a:lnTo>
                  <a:lnTo>
                    <a:pt x="9162" y="646"/>
                  </a:lnTo>
                  <a:lnTo>
                    <a:pt x="9166" y="648"/>
                  </a:lnTo>
                  <a:lnTo>
                    <a:pt x="9170" y="649"/>
                  </a:lnTo>
                  <a:lnTo>
                    <a:pt x="9174" y="648"/>
                  </a:lnTo>
                  <a:lnTo>
                    <a:pt x="9179" y="645"/>
                  </a:lnTo>
                  <a:lnTo>
                    <a:pt x="9183" y="642"/>
                  </a:lnTo>
                  <a:lnTo>
                    <a:pt x="9187" y="637"/>
                  </a:lnTo>
                  <a:lnTo>
                    <a:pt x="9195" y="625"/>
                  </a:lnTo>
                  <a:lnTo>
                    <a:pt x="9199" y="618"/>
                  </a:lnTo>
                  <a:lnTo>
                    <a:pt x="9203" y="612"/>
                  </a:lnTo>
                  <a:lnTo>
                    <a:pt x="9207" y="605"/>
                  </a:lnTo>
                  <a:lnTo>
                    <a:pt x="9212" y="599"/>
                  </a:lnTo>
                  <a:lnTo>
                    <a:pt x="9216" y="594"/>
                  </a:lnTo>
                  <a:lnTo>
                    <a:pt x="9220" y="589"/>
                  </a:lnTo>
                  <a:lnTo>
                    <a:pt x="9224" y="585"/>
                  </a:lnTo>
                  <a:lnTo>
                    <a:pt x="9228" y="583"/>
                  </a:lnTo>
                  <a:lnTo>
                    <a:pt x="9232" y="582"/>
                  </a:lnTo>
                  <a:lnTo>
                    <a:pt x="9236" y="583"/>
                  </a:lnTo>
                  <a:lnTo>
                    <a:pt x="9240" y="585"/>
                  </a:lnTo>
                  <a:lnTo>
                    <a:pt x="9245" y="588"/>
                  </a:lnTo>
                  <a:lnTo>
                    <a:pt x="9249" y="594"/>
                  </a:lnTo>
                  <a:lnTo>
                    <a:pt x="9257" y="610"/>
                  </a:lnTo>
                  <a:lnTo>
                    <a:pt x="9261" y="621"/>
                  </a:lnTo>
                  <a:lnTo>
                    <a:pt x="9265" y="633"/>
                  </a:lnTo>
                  <a:lnTo>
                    <a:pt x="9269" y="647"/>
                  </a:lnTo>
                  <a:lnTo>
                    <a:pt x="9273" y="661"/>
                  </a:lnTo>
                  <a:lnTo>
                    <a:pt x="9278" y="676"/>
                  </a:lnTo>
                  <a:lnTo>
                    <a:pt x="9282" y="691"/>
                  </a:lnTo>
                  <a:lnTo>
                    <a:pt x="9286" y="705"/>
                  </a:lnTo>
                  <a:lnTo>
                    <a:pt x="9290" y="718"/>
                  </a:lnTo>
                  <a:lnTo>
                    <a:pt x="9294" y="730"/>
                  </a:lnTo>
                  <a:lnTo>
                    <a:pt x="9298" y="739"/>
                  </a:lnTo>
                  <a:lnTo>
                    <a:pt x="9302" y="747"/>
                  </a:lnTo>
                  <a:lnTo>
                    <a:pt x="9307" y="752"/>
                  </a:lnTo>
                  <a:lnTo>
                    <a:pt x="9311" y="755"/>
                  </a:lnTo>
                  <a:lnTo>
                    <a:pt x="9315" y="755"/>
                  </a:lnTo>
                  <a:lnTo>
                    <a:pt x="9319" y="753"/>
                  </a:lnTo>
                  <a:lnTo>
                    <a:pt x="9323" y="750"/>
                  </a:lnTo>
                  <a:lnTo>
                    <a:pt x="9327" y="744"/>
                  </a:lnTo>
                  <a:lnTo>
                    <a:pt x="9331" y="738"/>
                  </a:lnTo>
                  <a:lnTo>
                    <a:pt x="9335" y="731"/>
                  </a:lnTo>
                  <a:lnTo>
                    <a:pt x="9340" y="724"/>
                  </a:lnTo>
                  <a:lnTo>
                    <a:pt x="9344" y="717"/>
                  </a:lnTo>
                  <a:lnTo>
                    <a:pt x="9348" y="711"/>
                  </a:lnTo>
                  <a:lnTo>
                    <a:pt x="9352" y="705"/>
                  </a:lnTo>
                  <a:lnTo>
                    <a:pt x="9356" y="700"/>
                  </a:lnTo>
                  <a:lnTo>
                    <a:pt x="9360" y="695"/>
                  </a:lnTo>
                  <a:lnTo>
                    <a:pt x="9364" y="691"/>
                  </a:lnTo>
                  <a:lnTo>
                    <a:pt x="9368" y="686"/>
                  </a:lnTo>
                  <a:lnTo>
                    <a:pt x="9373" y="682"/>
                  </a:lnTo>
                  <a:lnTo>
                    <a:pt x="9377" y="677"/>
                  </a:lnTo>
                  <a:lnTo>
                    <a:pt x="9381" y="671"/>
                  </a:lnTo>
                  <a:lnTo>
                    <a:pt x="9389" y="657"/>
                  </a:lnTo>
                  <a:lnTo>
                    <a:pt x="9393" y="649"/>
                  </a:lnTo>
                  <a:lnTo>
                    <a:pt x="9397" y="641"/>
                  </a:lnTo>
                  <a:lnTo>
                    <a:pt x="9401" y="633"/>
                  </a:lnTo>
                  <a:lnTo>
                    <a:pt x="9406" y="626"/>
                  </a:lnTo>
                  <a:lnTo>
                    <a:pt x="9410" y="621"/>
                  </a:lnTo>
                  <a:lnTo>
                    <a:pt x="9414" y="617"/>
                  </a:lnTo>
                  <a:lnTo>
                    <a:pt x="9418" y="616"/>
                  </a:lnTo>
                  <a:lnTo>
                    <a:pt x="9422" y="618"/>
                  </a:lnTo>
                  <a:lnTo>
                    <a:pt x="9426" y="622"/>
                  </a:lnTo>
                  <a:lnTo>
                    <a:pt x="9430" y="628"/>
                  </a:lnTo>
                  <a:lnTo>
                    <a:pt x="9434" y="637"/>
                  </a:lnTo>
                  <a:lnTo>
                    <a:pt x="9439" y="647"/>
                  </a:lnTo>
                  <a:lnTo>
                    <a:pt x="9443" y="658"/>
                  </a:lnTo>
                  <a:lnTo>
                    <a:pt x="9451" y="677"/>
                  </a:lnTo>
                  <a:lnTo>
                    <a:pt x="9455" y="685"/>
                  </a:lnTo>
                  <a:lnTo>
                    <a:pt x="9459" y="689"/>
                  </a:lnTo>
                  <a:lnTo>
                    <a:pt x="9463" y="691"/>
                  </a:lnTo>
                  <a:lnTo>
                    <a:pt x="9468" y="689"/>
                  </a:lnTo>
                  <a:lnTo>
                    <a:pt x="9472" y="684"/>
                  </a:lnTo>
                  <a:lnTo>
                    <a:pt x="9476" y="677"/>
                  </a:lnTo>
                  <a:lnTo>
                    <a:pt x="9480" y="667"/>
                  </a:lnTo>
                  <a:lnTo>
                    <a:pt x="9484" y="656"/>
                  </a:lnTo>
                  <a:lnTo>
                    <a:pt x="9488" y="644"/>
                  </a:lnTo>
                  <a:lnTo>
                    <a:pt x="9492" y="633"/>
                  </a:lnTo>
                  <a:lnTo>
                    <a:pt x="9496" y="624"/>
                  </a:lnTo>
                  <a:lnTo>
                    <a:pt x="9501" y="617"/>
                  </a:lnTo>
                  <a:lnTo>
                    <a:pt x="9505" y="613"/>
                  </a:lnTo>
                  <a:lnTo>
                    <a:pt x="9509" y="612"/>
                  </a:lnTo>
                  <a:lnTo>
                    <a:pt x="9513" y="615"/>
                  </a:lnTo>
                  <a:lnTo>
                    <a:pt x="9517" y="620"/>
                  </a:lnTo>
                  <a:lnTo>
                    <a:pt x="9521" y="629"/>
                  </a:lnTo>
                  <a:lnTo>
                    <a:pt x="9525" y="640"/>
                  </a:lnTo>
                  <a:lnTo>
                    <a:pt x="9529" y="652"/>
                  </a:lnTo>
                  <a:lnTo>
                    <a:pt x="9534" y="664"/>
                  </a:lnTo>
                  <a:lnTo>
                    <a:pt x="9538" y="676"/>
                  </a:lnTo>
                  <a:lnTo>
                    <a:pt x="9542" y="686"/>
                  </a:lnTo>
                  <a:lnTo>
                    <a:pt x="9546" y="694"/>
                  </a:lnTo>
                  <a:lnTo>
                    <a:pt x="9550" y="699"/>
                  </a:lnTo>
                  <a:lnTo>
                    <a:pt x="9554" y="700"/>
                  </a:lnTo>
                  <a:lnTo>
                    <a:pt x="9558" y="697"/>
                  </a:lnTo>
                  <a:lnTo>
                    <a:pt x="9562" y="690"/>
                  </a:lnTo>
                  <a:lnTo>
                    <a:pt x="9567" y="679"/>
                  </a:lnTo>
                  <a:lnTo>
                    <a:pt x="9571" y="665"/>
                  </a:lnTo>
                  <a:lnTo>
                    <a:pt x="9575" y="648"/>
                  </a:lnTo>
                  <a:lnTo>
                    <a:pt x="9583" y="608"/>
                  </a:lnTo>
                  <a:lnTo>
                    <a:pt x="9587" y="588"/>
                  </a:lnTo>
                  <a:lnTo>
                    <a:pt x="9591" y="568"/>
                  </a:lnTo>
                  <a:lnTo>
                    <a:pt x="9595" y="551"/>
                  </a:lnTo>
                  <a:lnTo>
                    <a:pt x="9600" y="536"/>
                  </a:lnTo>
                  <a:lnTo>
                    <a:pt x="9604" y="524"/>
                  </a:lnTo>
                  <a:lnTo>
                    <a:pt x="9608" y="515"/>
                  </a:lnTo>
                  <a:lnTo>
                    <a:pt x="9612" y="510"/>
                  </a:lnTo>
                  <a:lnTo>
                    <a:pt x="9616" y="509"/>
                  </a:lnTo>
                  <a:lnTo>
                    <a:pt x="9620" y="510"/>
                  </a:lnTo>
                  <a:lnTo>
                    <a:pt x="9624" y="514"/>
                  </a:lnTo>
                  <a:lnTo>
                    <a:pt x="9628" y="519"/>
                  </a:lnTo>
                  <a:lnTo>
                    <a:pt x="9633" y="525"/>
                  </a:lnTo>
                  <a:lnTo>
                    <a:pt x="9637" y="530"/>
                  </a:lnTo>
                  <a:lnTo>
                    <a:pt x="9645" y="538"/>
                  </a:lnTo>
                  <a:lnTo>
                    <a:pt x="9649" y="540"/>
                  </a:lnTo>
                  <a:lnTo>
                    <a:pt x="9653" y="539"/>
                  </a:lnTo>
                  <a:lnTo>
                    <a:pt x="9657" y="537"/>
                  </a:lnTo>
                  <a:lnTo>
                    <a:pt x="9662" y="534"/>
                  </a:lnTo>
                  <a:lnTo>
                    <a:pt x="9666" y="530"/>
                  </a:lnTo>
                  <a:lnTo>
                    <a:pt x="9670" y="526"/>
                  </a:lnTo>
                  <a:lnTo>
                    <a:pt x="9674" y="523"/>
                  </a:lnTo>
                  <a:lnTo>
                    <a:pt x="9678" y="520"/>
                  </a:lnTo>
                  <a:lnTo>
                    <a:pt x="9682" y="520"/>
                  </a:lnTo>
                  <a:lnTo>
                    <a:pt x="9686" y="522"/>
                  </a:lnTo>
                  <a:lnTo>
                    <a:pt x="9690" y="525"/>
                  </a:lnTo>
                  <a:lnTo>
                    <a:pt x="9695" y="531"/>
                  </a:lnTo>
                  <a:lnTo>
                    <a:pt x="9699" y="538"/>
                  </a:lnTo>
                  <a:lnTo>
                    <a:pt x="9707" y="555"/>
                  </a:lnTo>
                  <a:lnTo>
                    <a:pt x="9711" y="562"/>
                  </a:lnTo>
                  <a:lnTo>
                    <a:pt x="9715" y="569"/>
                  </a:lnTo>
                  <a:lnTo>
                    <a:pt x="9719" y="573"/>
                  </a:lnTo>
                  <a:lnTo>
                    <a:pt x="9723" y="575"/>
                  </a:lnTo>
                  <a:lnTo>
                    <a:pt x="9728" y="575"/>
                  </a:lnTo>
                  <a:lnTo>
                    <a:pt x="9732" y="572"/>
                  </a:lnTo>
                  <a:lnTo>
                    <a:pt x="9736" y="568"/>
                  </a:lnTo>
                  <a:lnTo>
                    <a:pt x="9740" y="561"/>
                  </a:lnTo>
                  <a:lnTo>
                    <a:pt x="9744" y="554"/>
                  </a:lnTo>
                  <a:lnTo>
                    <a:pt x="9748" y="548"/>
                  </a:lnTo>
                  <a:lnTo>
                    <a:pt x="9752" y="542"/>
                  </a:lnTo>
                  <a:lnTo>
                    <a:pt x="9756" y="537"/>
                  </a:lnTo>
                  <a:lnTo>
                    <a:pt x="9761" y="535"/>
                  </a:lnTo>
                  <a:lnTo>
                    <a:pt x="9769" y="537"/>
                  </a:lnTo>
                  <a:lnTo>
                    <a:pt x="9773" y="543"/>
                  </a:lnTo>
                  <a:lnTo>
                    <a:pt x="9777" y="550"/>
                  </a:lnTo>
                  <a:lnTo>
                    <a:pt x="9781" y="560"/>
                  </a:lnTo>
                  <a:lnTo>
                    <a:pt x="9785" y="570"/>
                  </a:lnTo>
                  <a:lnTo>
                    <a:pt x="9789" y="582"/>
                  </a:lnTo>
                  <a:lnTo>
                    <a:pt x="9794" y="593"/>
                  </a:lnTo>
                  <a:lnTo>
                    <a:pt x="9798" y="604"/>
                  </a:lnTo>
                  <a:lnTo>
                    <a:pt x="9802" y="614"/>
                  </a:lnTo>
                  <a:lnTo>
                    <a:pt x="9806" y="623"/>
                  </a:lnTo>
                  <a:lnTo>
                    <a:pt x="9810" y="629"/>
                  </a:lnTo>
                  <a:lnTo>
                    <a:pt x="9814" y="633"/>
                  </a:lnTo>
                  <a:lnTo>
                    <a:pt x="9818" y="635"/>
                  </a:lnTo>
                  <a:lnTo>
                    <a:pt x="9823" y="635"/>
                  </a:lnTo>
                  <a:lnTo>
                    <a:pt x="9827" y="633"/>
                  </a:lnTo>
                  <a:lnTo>
                    <a:pt x="9831" y="630"/>
                  </a:lnTo>
                  <a:lnTo>
                    <a:pt x="9839" y="622"/>
                  </a:lnTo>
                  <a:lnTo>
                    <a:pt x="9843" y="617"/>
                  </a:lnTo>
                  <a:lnTo>
                    <a:pt x="9847" y="613"/>
                  </a:lnTo>
                  <a:lnTo>
                    <a:pt x="9851" y="610"/>
                  </a:lnTo>
                  <a:lnTo>
                    <a:pt x="9856" y="609"/>
                  </a:lnTo>
                  <a:lnTo>
                    <a:pt x="9860" y="608"/>
                  </a:lnTo>
                  <a:lnTo>
                    <a:pt x="9864" y="609"/>
                  </a:lnTo>
                  <a:lnTo>
                    <a:pt x="9868" y="612"/>
                  </a:lnTo>
                  <a:lnTo>
                    <a:pt x="9872" y="615"/>
                  </a:lnTo>
                  <a:lnTo>
                    <a:pt x="9876" y="620"/>
                  </a:lnTo>
                  <a:lnTo>
                    <a:pt x="9880" y="624"/>
                  </a:lnTo>
                  <a:lnTo>
                    <a:pt x="9884" y="629"/>
                  </a:lnTo>
                  <a:lnTo>
                    <a:pt x="9889" y="634"/>
                  </a:lnTo>
                  <a:lnTo>
                    <a:pt x="9893" y="638"/>
                  </a:lnTo>
                  <a:lnTo>
                    <a:pt x="9901" y="645"/>
                  </a:lnTo>
                  <a:lnTo>
                    <a:pt x="9905" y="648"/>
                  </a:lnTo>
                  <a:lnTo>
                    <a:pt x="9909" y="651"/>
                  </a:lnTo>
                  <a:lnTo>
                    <a:pt x="9913" y="654"/>
                  </a:lnTo>
                  <a:lnTo>
                    <a:pt x="9917" y="657"/>
                  </a:lnTo>
                  <a:lnTo>
                    <a:pt x="9922" y="661"/>
                  </a:lnTo>
                  <a:lnTo>
                    <a:pt x="9926" y="666"/>
                  </a:lnTo>
                  <a:lnTo>
                    <a:pt x="9930" y="672"/>
                  </a:lnTo>
                  <a:lnTo>
                    <a:pt x="9934" y="679"/>
                  </a:lnTo>
                  <a:lnTo>
                    <a:pt x="9938" y="687"/>
                  </a:lnTo>
                  <a:lnTo>
                    <a:pt x="9942" y="695"/>
                  </a:lnTo>
                  <a:lnTo>
                    <a:pt x="9946" y="702"/>
                  </a:lnTo>
                  <a:lnTo>
                    <a:pt x="9950" y="708"/>
                  </a:lnTo>
                  <a:lnTo>
                    <a:pt x="9955" y="713"/>
                  </a:lnTo>
                  <a:lnTo>
                    <a:pt x="9959" y="716"/>
                  </a:lnTo>
                  <a:lnTo>
                    <a:pt x="9963" y="715"/>
                  </a:lnTo>
                  <a:lnTo>
                    <a:pt x="9967" y="712"/>
                  </a:lnTo>
                  <a:lnTo>
                    <a:pt x="9971" y="706"/>
                  </a:lnTo>
                  <a:lnTo>
                    <a:pt x="9975" y="696"/>
                  </a:lnTo>
                  <a:lnTo>
                    <a:pt x="9979" y="685"/>
                  </a:lnTo>
                  <a:lnTo>
                    <a:pt x="9984" y="671"/>
                  </a:lnTo>
                  <a:lnTo>
                    <a:pt x="9988" y="657"/>
                  </a:lnTo>
                  <a:lnTo>
                    <a:pt x="9992" y="643"/>
                  </a:lnTo>
                  <a:lnTo>
                    <a:pt x="9996" y="630"/>
                  </a:lnTo>
                  <a:lnTo>
                    <a:pt x="10000" y="619"/>
                  </a:lnTo>
                  <a:lnTo>
                    <a:pt x="10004" y="612"/>
                  </a:lnTo>
                  <a:lnTo>
                    <a:pt x="10008" y="608"/>
                  </a:lnTo>
                  <a:lnTo>
                    <a:pt x="10012" y="607"/>
                  </a:lnTo>
                  <a:lnTo>
                    <a:pt x="10017" y="611"/>
                  </a:lnTo>
                  <a:lnTo>
                    <a:pt x="10021" y="618"/>
                  </a:lnTo>
                  <a:lnTo>
                    <a:pt x="10025" y="627"/>
                  </a:lnTo>
                  <a:lnTo>
                    <a:pt x="10033" y="650"/>
                  </a:lnTo>
                  <a:lnTo>
                    <a:pt x="10037" y="662"/>
                  </a:lnTo>
                  <a:lnTo>
                    <a:pt x="10041" y="673"/>
                  </a:lnTo>
                  <a:lnTo>
                    <a:pt x="10045" y="682"/>
                  </a:lnTo>
                  <a:lnTo>
                    <a:pt x="10050" y="689"/>
                  </a:lnTo>
                  <a:lnTo>
                    <a:pt x="10054" y="695"/>
                  </a:lnTo>
                  <a:lnTo>
                    <a:pt x="10058" y="699"/>
                  </a:lnTo>
                  <a:lnTo>
                    <a:pt x="10062" y="702"/>
                  </a:lnTo>
                  <a:lnTo>
                    <a:pt x="10066" y="705"/>
                  </a:lnTo>
                  <a:lnTo>
                    <a:pt x="10070" y="708"/>
                  </a:lnTo>
                  <a:lnTo>
                    <a:pt x="10074" y="714"/>
                  </a:lnTo>
                  <a:lnTo>
                    <a:pt x="10078" y="722"/>
                  </a:lnTo>
                  <a:lnTo>
                    <a:pt x="10083" y="733"/>
                  </a:lnTo>
                  <a:lnTo>
                    <a:pt x="10087" y="748"/>
                  </a:lnTo>
                  <a:lnTo>
                    <a:pt x="10095" y="789"/>
                  </a:lnTo>
                  <a:lnTo>
                    <a:pt x="10099" y="813"/>
                  </a:lnTo>
                  <a:lnTo>
                    <a:pt x="10103" y="838"/>
                  </a:lnTo>
                  <a:lnTo>
                    <a:pt x="10107" y="863"/>
                  </a:lnTo>
                  <a:lnTo>
                    <a:pt x="10111" y="887"/>
                  </a:lnTo>
                  <a:lnTo>
                    <a:pt x="10116" y="908"/>
                  </a:lnTo>
                  <a:lnTo>
                    <a:pt x="10120" y="925"/>
                  </a:lnTo>
                  <a:lnTo>
                    <a:pt x="10124" y="936"/>
                  </a:lnTo>
                  <a:lnTo>
                    <a:pt x="10128" y="940"/>
                  </a:lnTo>
                  <a:lnTo>
                    <a:pt x="10132" y="939"/>
                  </a:lnTo>
                  <a:lnTo>
                    <a:pt x="10136" y="930"/>
                  </a:lnTo>
                  <a:lnTo>
                    <a:pt x="10140" y="915"/>
                  </a:lnTo>
                  <a:lnTo>
                    <a:pt x="10144" y="895"/>
                  </a:lnTo>
                  <a:lnTo>
                    <a:pt x="10149" y="869"/>
                  </a:lnTo>
                  <a:lnTo>
                    <a:pt x="10157" y="811"/>
                  </a:lnTo>
                  <a:lnTo>
                    <a:pt x="10161" y="779"/>
                  </a:lnTo>
                  <a:lnTo>
                    <a:pt x="10165" y="749"/>
                  </a:lnTo>
                  <a:lnTo>
                    <a:pt x="10169" y="720"/>
                  </a:lnTo>
                  <a:lnTo>
                    <a:pt x="10173" y="694"/>
                  </a:lnTo>
                  <a:lnTo>
                    <a:pt x="10178" y="671"/>
                  </a:lnTo>
                  <a:lnTo>
                    <a:pt x="10182" y="651"/>
                  </a:lnTo>
                  <a:lnTo>
                    <a:pt x="10186" y="636"/>
                  </a:lnTo>
                  <a:lnTo>
                    <a:pt x="10190" y="624"/>
                  </a:lnTo>
                  <a:lnTo>
                    <a:pt x="10194" y="615"/>
                  </a:lnTo>
                  <a:lnTo>
                    <a:pt x="10198" y="609"/>
                  </a:lnTo>
                  <a:lnTo>
                    <a:pt x="10202" y="604"/>
                  </a:lnTo>
                  <a:lnTo>
                    <a:pt x="10206" y="600"/>
                  </a:lnTo>
                  <a:lnTo>
                    <a:pt x="10211" y="597"/>
                  </a:lnTo>
                  <a:lnTo>
                    <a:pt x="10215" y="594"/>
                  </a:lnTo>
                  <a:lnTo>
                    <a:pt x="10219" y="590"/>
                  </a:lnTo>
                  <a:lnTo>
                    <a:pt x="10227" y="580"/>
                  </a:lnTo>
                  <a:lnTo>
                    <a:pt x="10231" y="575"/>
                  </a:lnTo>
                  <a:lnTo>
                    <a:pt x="10235" y="570"/>
                  </a:lnTo>
                  <a:lnTo>
                    <a:pt x="10239" y="567"/>
                  </a:lnTo>
                  <a:lnTo>
                    <a:pt x="10244" y="567"/>
                  </a:lnTo>
                  <a:lnTo>
                    <a:pt x="10248" y="569"/>
                  </a:lnTo>
                  <a:lnTo>
                    <a:pt x="10252" y="576"/>
                  </a:lnTo>
                  <a:lnTo>
                    <a:pt x="10256" y="588"/>
                  </a:lnTo>
                  <a:lnTo>
                    <a:pt x="10260" y="605"/>
                  </a:lnTo>
                  <a:lnTo>
                    <a:pt x="10264" y="627"/>
                  </a:lnTo>
                  <a:lnTo>
                    <a:pt x="10268" y="655"/>
                  </a:lnTo>
                  <a:lnTo>
                    <a:pt x="10272" y="689"/>
                  </a:lnTo>
                  <a:lnTo>
                    <a:pt x="10277" y="726"/>
                  </a:lnTo>
                  <a:lnTo>
                    <a:pt x="10281" y="766"/>
                  </a:lnTo>
                  <a:lnTo>
                    <a:pt x="10289" y="850"/>
                  </a:lnTo>
                  <a:lnTo>
                    <a:pt x="10293" y="891"/>
                  </a:lnTo>
                  <a:lnTo>
                    <a:pt x="10297" y="929"/>
                  </a:lnTo>
                  <a:lnTo>
                    <a:pt x="10301" y="962"/>
                  </a:lnTo>
                  <a:lnTo>
                    <a:pt x="10305" y="990"/>
                  </a:lnTo>
                  <a:lnTo>
                    <a:pt x="10310" y="1010"/>
                  </a:lnTo>
                  <a:lnTo>
                    <a:pt x="10314" y="1023"/>
                  </a:lnTo>
                  <a:lnTo>
                    <a:pt x="10318" y="1029"/>
                  </a:lnTo>
                  <a:lnTo>
                    <a:pt x="10322" y="1026"/>
                  </a:lnTo>
                  <a:lnTo>
                    <a:pt x="10326" y="1016"/>
                  </a:lnTo>
                  <a:lnTo>
                    <a:pt x="10330" y="1000"/>
                  </a:lnTo>
                  <a:lnTo>
                    <a:pt x="10334" y="977"/>
                  </a:lnTo>
                  <a:lnTo>
                    <a:pt x="10339" y="950"/>
                  </a:lnTo>
                  <a:lnTo>
                    <a:pt x="10343" y="919"/>
                  </a:lnTo>
                  <a:lnTo>
                    <a:pt x="10351" y="851"/>
                  </a:lnTo>
                  <a:lnTo>
                    <a:pt x="10355" y="815"/>
                  </a:lnTo>
                  <a:lnTo>
                    <a:pt x="10359" y="778"/>
                  </a:lnTo>
                  <a:lnTo>
                    <a:pt x="10363" y="741"/>
                  </a:lnTo>
                  <a:lnTo>
                    <a:pt x="10367" y="704"/>
                  </a:lnTo>
                  <a:lnTo>
                    <a:pt x="10372" y="667"/>
                  </a:lnTo>
                  <a:lnTo>
                    <a:pt x="10376" y="631"/>
                  </a:lnTo>
                  <a:lnTo>
                    <a:pt x="10380" y="595"/>
                  </a:lnTo>
                  <a:lnTo>
                    <a:pt x="10384" y="560"/>
                  </a:lnTo>
                  <a:lnTo>
                    <a:pt x="10388" y="527"/>
                  </a:lnTo>
                  <a:lnTo>
                    <a:pt x="10392" y="495"/>
                  </a:lnTo>
                  <a:lnTo>
                    <a:pt x="10396" y="466"/>
                  </a:lnTo>
                  <a:lnTo>
                    <a:pt x="10400" y="440"/>
                  </a:lnTo>
                  <a:lnTo>
                    <a:pt x="10405" y="418"/>
                  </a:lnTo>
                  <a:lnTo>
                    <a:pt x="10413" y="390"/>
                  </a:lnTo>
                  <a:lnTo>
                    <a:pt x="10417" y="385"/>
                  </a:lnTo>
                  <a:lnTo>
                    <a:pt x="10421" y="386"/>
                  </a:lnTo>
                  <a:lnTo>
                    <a:pt x="10425" y="392"/>
                  </a:lnTo>
                  <a:lnTo>
                    <a:pt x="10429" y="404"/>
                  </a:lnTo>
                  <a:lnTo>
                    <a:pt x="10433" y="421"/>
                  </a:lnTo>
                  <a:lnTo>
                    <a:pt x="10438" y="441"/>
                  </a:lnTo>
                  <a:lnTo>
                    <a:pt x="10442" y="464"/>
                  </a:lnTo>
                  <a:lnTo>
                    <a:pt x="10446" y="487"/>
                  </a:lnTo>
                  <a:lnTo>
                    <a:pt x="10450" y="510"/>
                  </a:lnTo>
                  <a:lnTo>
                    <a:pt x="10454" y="533"/>
                  </a:lnTo>
                  <a:lnTo>
                    <a:pt x="10458" y="553"/>
                  </a:lnTo>
                  <a:lnTo>
                    <a:pt x="10462" y="570"/>
                  </a:lnTo>
                  <a:lnTo>
                    <a:pt x="10466" y="584"/>
                  </a:lnTo>
                  <a:lnTo>
                    <a:pt x="10471" y="596"/>
                  </a:lnTo>
                  <a:lnTo>
                    <a:pt x="10475" y="604"/>
                  </a:lnTo>
                  <a:lnTo>
                    <a:pt x="10483" y="612"/>
                  </a:lnTo>
                  <a:lnTo>
                    <a:pt x="10487" y="613"/>
                  </a:lnTo>
                  <a:lnTo>
                    <a:pt x="10491" y="612"/>
                  </a:lnTo>
                  <a:lnTo>
                    <a:pt x="10495" y="610"/>
                  </a:lnTo>
                  <a:lnTo>
                    <a:pt x="10500" y="607"/>
                  </a:lnTo>
                  <a:lnTo>
                    <a:pt x="10504" y="605"/>
                  </a:lnTo>
                  <a:lnTo>
                    <a:pt x="10508" y="602"/>
                  </a:lnTo>
                  <a:lnTo>
                    <a:pt x="10512" y="600"/>
                  </a:lnTo>
                  <a:lnTo>
                    <a:pt x="10516" y="598"/>
                  </a:lnTo>
                  <a:lnTo>
                    <a:pt x="10520" y="596"/>
                  </a:lnTo>
                  <a:lnTo>
                    <a:pt x="10524" y="594"/>
                  </a:lnTo>
                  <a:lnTo>
                    <a:pt x="10528" y="591"/>
                  </a:lnTo>
                  <a:lnTo>
                    <a:pt x="10533" y="588"/>
                  </a:lnTo>
                  <a:lnTo>
                    <a:pt x="10537" y="584"/>
                  </a:lnTo>
                  <a:lnTo>
                    <a:pt x="10545" y="572"/>
                  </a:lnTo>
                  <a:lnTo>
                    <a:pt x="10549" y="564"/>
                  </a:lnTo>
                  <a:lnTo>
                    <a:pt x="10553" y="557"/>
                  </a:lnTo>
                  <a:lnTo>
                    <a:pt x="10557" y="550"/>
                  </a:lnTo>
                  <a:lnTo>
                    <a:pt x="10561" y="543"/>
                  </a:lnTo>
                  <a:lnTo>
                    <a:pt x="10566" y="537"/>
                  </a:lnTo>
                  <a:lnTo>
                    <a:pt x="10570" y="533"/>
                  </a:lnTo>
                  <a:lnTo>
                    <a:pt x="10574" y="531"/>
                  </a:lnTo>
                  <a:lnTo>
                    <a:pt x="10578" y="531"/>
                  </a:lnTo>
                  <a:lnTo>
                    <a:pt x="10582" y="532"/>
                  </a:lnTo>
                  <a:lnTo>
                    <a:pt x="10586" y="534"/>
                  </a:lnTo>
                  <a:lnTo>
                    <a:pt x="10590" y="538"/>
                  </a:lnTo>
                  <a:lnTo>
                    <a:pt x="10594" y="542"/>
                  </a:lnTo>
                  <a:lnTo>
                    <a:pt x="10599" y="545"/>
                  </a:lnTo>
                  <a:lnTo>
                    <a:pt x="10607" y="550"/>
                  </a:lnTo>
                  <a:lnTo>
                    <a:pt x="10611" y="551"/>
                  </a:lnTo>
                  <a:lnTo>
                    <a:pt x="10615" y="550"/>
                  </a:lnTo>
                  <a:lnTo>
                    <a:pt x="10619" y="547"/>
                  </a:lnTo>
                  <a:lnTo>
                    <a:pt x="10623" y="544"/>
                  </a:lnTo>
                  <a:lnTo>
                    <a:pt x="10627" y="540"/>
                  </a:lnTo>
                  <a:lnTo>
                    <a:pt x="10632" y="536"/>
                  </a:lnTo>
                  <a:lnTo>
                    <a:pt x="10636" y="533"/>
                  </a:lnTo>
                  <a:lnTo>
                    <a:pt x="10640" y="531"/>
                  </a:lnTo>
                  <a:lnTo>
                    <a:pt x="10644" y="530"/>
                  </a:lnTo>
                  <a:lnTo>
                    <a:pt x="10648" y="530"/>
                  </a:lnTo>
                  <a:lnTo>
                    <a:pt x="10652" y="532"/>
                  </a:lnTo>
                  <a:lnTo>
                    <a:pt x="10656" y="535"/>
                  </a:lnTo>
                  <a:lnTo>
                    <a:pt x="10660" y="537"/>
                  </a:lnTo>
                  <a:lnTo>
                    <a:pt x="10665" y="538"/>
                  </a:lnTo>
                  <a:lnTo>
                    <a:pt x="10669" y="537"/>
                  </a:lnTo>
                  <a:lnTo>
                    <a:pt x="10677" y="522"/>
                  </a:lnTo>
                  <a:lnTo>
                    <a:pt x="10681" y="506"/>
                  </a:lnTo>
                  <a:lnTo>
                    <a:pt x="10685" y="483"/>
                  </a:lnTo>
                  <a:lnTo>
                    <a:pt x="10689" y="453"/>
                  </a:lnTo>
                  <a:lnTo>
                    <a:pt x="10694" y="417"/>
                  </a:lnTo>
                  <a:lnTo>
                    <a:pt x="10698" y="374"/>
                  </a:lnTo>
                  <a:lnTo>
                    <a:pt x="10702" y="326"/>
                  </a:lnTo>
                  <a:lnTo>
                    <a:pt x="10706" y="275"/>
                  </a:lnTo>
                  <a:lnTo>
                    <a:pt x="10710" y="220"/>
                  </a:lnTo>
                  <a:lnTo>
                    <a:pt x="10714" y="168"/>
                  </a:lnTo>
                  <a:lnTo>
                    <a:pt x="10718" y="118"/>
                  </a:lnTo>
                  <a:lnTo>
                    <a:pt x="10722" y="75"/>
                  </a:lnTo>
                  <a:lnTo>
                    <a:pt x="10727" y="39"/>
                  </a:lnTo>
                  <a:lnTo>
                    <a:pt x="10731" y="14"/>
                  </a:lnTo>
                  <a:lnTo>
                    <a:pt x="10739" y="0"/>
                  </a:lnTo>
                  <a:lnTo>
                    <a:pt x="10743" y="13"/>
                  </a:lnTo>
                  <a:lnTo>
                    <a:pt x="10747" y="40"/>
                  </a:lnTo>
                  <a:lnTo>
                    <a:pt x="10751" y="79"/>
                  </a:lnTo>
                  <a:lnTo>
                    <a:pt x="10755" y="130"/>
                  </a:lnTo>
                  <a:lnTo>
                    <a:pt x="10760" y="189"/>
                  </a:lnTo>
                  <a:lnTo>
                    <a:pt x="10764" y="256"/>
                  </a:lnTo>
                  <a:lnTo>
                    <a:pt x="10768" y="326"/>
                  </a:lnTo>
                  <a:lnTo>
                    <a:pt x="10772" y="397"/>
                  </a:lnTo>
                  <a:lnTo>
                    <a:pt x="10776" y="467"/>
                  </a:lnTo>
                  <a:lnTo>
                    <a:pt x="10780" y="534"/>
                  </a:lnTo>
                  <a:lnTo>
                    <a:pt x="10784" y="596"/>
                  </a:lnTo>
                  <a:lnTo>
                    <a:pt x="10788" y="652"/>
                  </a:lnTo>
                  <a:lnTo>
                    <a:pt x="10793" y="701"/>
                  </a:lnTo>
                  <a:lnTo>
                    <a:pt x="10801" y="780"/>
                  </a:lnTo>
                  <a:lnTo>
                    <a:pt x="10805" y="811"/>
                  </a:lnTo>
                  <a:lnTo>
                    <a:pt x="10809" y="838"/>
                  </a:lnTo>
                  <a:lnTo>
                    <a:pt x="10813" y="861"/>
                  </a:lnTo>
                  <a:lnTo>
                    <a:pt x="10817" y="882"/>
                  </a:lnTo>
                  <a:lnTo>
                    <a:pt x="10821" y="901"/>
                  </a:lnTo>
                  <a:lnTo>
                    <a:pt x="10826" y="919"/>
                  </a:lnTo>
                  <a:lnTo>
                    <a:pt x="10830" y="935"/>
                  </a:lnTo>
                  <a:lnTo>
                    <a:pt x="10834" y="948"/>
                  </a:lnTo>
                  <a:lnTo>
                    <a:pt x="10838" y="959"/>
                  </a:lnTo>
                  <a:lnTo>
                    <a:pt x="10842" y="966"/>
                  </a:lnTo>
                  <a:lnTo>
                    <a:pt x="10846" y="967"/>
                  </a:lnTo>
                  <a:lnTo>
                    <a:pt x="10850" y="962"/>
                  </a:lnTo>
                  <a:lnTo>
                    <a:pt x="10855" y="949"/>
                  </a:lnTo>
                  <a:lnTo>
                    <a:pt x="10859" y="929"/>
                  </a:lnTo>
                  <a:lnTo>
                    <a:pt x="10863" y="900"/>
                  </a:lnTo>
                  <a:lnTo>
                    <a:pt x="10871" y="820"/>
                  </a:lnTo>
                  <a:lnTo>
                    <a:pt x="10875" y="769"/>
                  </a:lnTo>
                  <a:lnTo>
                    <a:pt x="10879" y="714"/>
                  </a:lnTo>
                  <a:lnTo>
                    <a:pt x="10883" y="656"/>
                  </a:lnTo>
                  <a:lnTo>
                    <a:pt x="10888" y="597"/>
                  </a:lnTo>
                  <a:lnTo>
                    <a:pt x="10892" y="539"/>
                  </a:lnTo>
                  <a:lnTo>
                    <a:pt x="10896" y="486"/>
                  </a:lnTo>
                  <a:lnTo>
                    <a:pt x="10900" y="439"/>
                  </a:lnTo>
                  <a:lnTo>
                    <a:pt x="10904" y="401"/>
                  </a:lnTo>
                  <a:lnTo>
                    <a:pt x="10908" y="375"/>
                  </a:lnTo>
                  <a:lnTo>
                    <a:pt x="10912" y="363"/>
                  </a:lnTo>
                  <a:lnTo>
                    <a:pt x="10916" y="365"/>
                  </a:lnTo>
                  <a:lnTo>
                    <a:pt x="10921" y="384"/>
                  </a:lnTo>
                  <a:lnTo>
                    <a:pt x="10925" y="419"/>
                  </a:lnTo>
                  <a:lnTo>
                    <a:pt x="10933" y="537"/>
                  </a:lnTo>
                  <a:lnTo>
                    <a:pt x="10937" y="617"/>
                  </a:lnTo>
                  <a:lnTo>
                    <a:pt x="10941" y="708"/>
                  </a:lnTo>
                  <a:lnTo>
                    <a:pt x="10945" y="807"/>
                  </a:lnTo>
                  <a:lnTo>
                    <a:pt x="10949" y="911"/>
                  </a:lnTo>
                  <a:lnTo>
                    <a:pt x="10954" y="1015"/>
                  </a:lnTo>
                  <a:lnTo>
                    <a:pt x="10958" y="1117"/>
                  </a:lnTo>
                  <a:lnTo>
                    <a:pt x="10962" y="1211"/>
                  </a:lnTo>
                  <a:lnTo>
                    <a:pt x="10966" y="1296"/>
                  </a:lnTo>
                  <a:lnTo>
                    <a:pt x="10970" y="1367"/>
                  </a:lnTo>
                  <a:lnTo>
                    <a:pt x="10974" y="1423"/>
                  </a:lnTo>
                  <a:lnTo>
                    <a:pt x="10978" y="1463"/>
                  </a:lnTo>
                  <a:lnTo>
                    <a:pt x="10982" y="1485"/>
                  </a:lnTo>
                  <a:lnTo>
                    <a:pt x="10987" y="1490"/>
                  </a:lnTo>
                  <a:lnTo>
                    <a:pt x="10995" y="1452"/>
                  </a:lnTo>
                  <a:lnTo>
                    <a:pt x="10999" y="1412"/>
                  </a:lnTo>
                  <a:lnTo>
                    <a:pt x="11003" y="1363"/>
                  </a:lnTo>
                  <a:lnTo>
                    <a:pt x="11007" y="1306"/>
                  </a:lnTo>
                  <a:lnTo>
                    <a:pt x="11011" y="1244"/>
                  </a:lnTo>
                  <a:lnTo>
                    <a:pt x="11015" y="1180"/>
                  </a:lnTo>
                  <a:lnTo>
                    <a:pt x="11020" y="1116"/>
                  </a:lnTo>
                  <a:lnTo>
                    <a:pt x="11024" y="1054"/>
                  </a:lnTo>
                  <a:lnTo>
                    <a:pt x="11028" y="996"/>
                  </a:lnTo>
                  <a:lnTo>
                    <a:pt x="11032" y="944"/>
                  </a:lnTo>
                  <a:lnTo>
                    <a:pt x="11036" y="897"/>
                  </a:lnTo>
                  <a:lnTo>
                    <a:pt x="11040" y="858"/>
                  </a:lnTo>
                  <a:lnTo>
                    <a:pt x="11044" y="825"/>
                  </a:lnTo>
                  <a:lnTo>
                    <a:pt x="11048" y="799"/>
                  </a:lnTo>
                  <a:lnTo>
                    <a:pt x="11057" y="765"/>
                  </a:lnTo>
                  <a:lnTo>
                    <a:pt x="11061" y="756"/>
                  </a:lnTo>
                  <a:lnTo>
                    <a:pt x="11065" y="750"/>
                  </a:lnTo>
                  <a:lnTo>
                    <a:pt x="11069" y="748"/>
                  </a:lnTo>
                  <a:lnTo>
                    <a:pt x="11073" y="749"/>
                  </a:lnTo>
                  <a:lnTo>
                    <a:pt x="11077" y="752"/>
                  </a:lnTo>
                  <a:lnTo>
                    <a:pt x="11081" y="756"/>
                  </a:lnTo>
                  <a:lnTo>
                    <a:pt x="11086" y="761"/>
                  </a:lnTo>
                  <a:lnTo>
                    <a:pt x="11090" y="767"/>
                  </a:lnTo>
                  <a:lnTo>
                    <a:pt x="11094" y="772"/>
                  </a:lnTo>
                  <a:lnTo>
                    <a:pt x="11098" y="778"/>
                  </a:lnTo>
                  <a:lnTo>
                    <a:pt x="11102" y="784"/>
                  </a:lnTo>
                  <a:lnTo>
                    <a:pt x="11106" y="789"/>
                  </a:lnTo>
                  <a:lnTo>
                    <a:pt x="11110" y="794"/>
                  </a:lnTo>
                  <a:lnTo>
                    <a:pt x="11114" y="799"/>
                  </a:lnTo>
                  <a:lnTo>
                    <a:pt x="11119" y="804"/>
                  </a:lnTo>
                  <a:lnTo>
                    <a:pt x="11127" y="814"/>
                  </a:lnTo>
                  <a:lnTo>
                    <a:pt x="11131" y="818"/>
                  </a:lnTo>
                  <a:lnTo>
                    <a:pt x="11135" y="823"/>
                  </a:lnTo>
                  <a:lnTo>
                    <a:pt x="11139" y="829"/>
                  </a:lnTo>
                  <a:lnTo>
                    <a:pt x="11143" y="834"/>
                  </a:lnTo>
                  <a:lnTo>
                    <a:pt x="11147" y="840"/>
                  </a:lnTo>
                  <a:lnTo>
                    <a:pt x="11152" y="846"/>
                  </a:lnTo>
                  <a:lnTo>
                    <a:pt x="11156" y="853"/>
                  </a:lnTo>
                  <a:lnTo>
                    <a:pt x="11160" y="860"/>
                  </a:lnTo>
                  <a:lnTo>
                    <a:pt x="11164" y="866"/>
                  </a:lnTo>
                  <a:lnTo>
                    <a:pt x="11168" y="872"/>
                  </a:lnTo>
                  <a:lnTo>
                    <a:pt x="11172" y="877"/>
                  </a:lnTo>
                  <a:lnTo>
                    <a:pt x="11176" y="881"/>
                  </a:lnTo>
                  <a:lnTo>
                    <a:pt x="11180" y="883"/>
                  </a:lnTo>
                  <a:lnTo>
                    <a:pt x="11189" y="880"/>
                  </a:lnTo>
                  <a:lnTo>
                    <a:pt x="11193" y="875"/>
                  </a:lnTo>
                  <a:lnTo>
                    <a:pt x="11197" y="867"/>
                  </a:lnTo>
                  <a:lnTo>
                    <a:pt x="11201" y="856"/>
                  </a:lnTo>
                  <a:lnTo>
                    <a:pt x="11205" y="842"/>
                  </a:lnTo>
                  <a:lnTo>
                    <a:pt x="11209" y="827"/>
                  </a:lnTo>
                  <a:lnTo>
                    <a:pt x="11213" y="810"/>
                  </a:lnTo>
                  <a:lnTo>
                    <a:pt x="11218" y="793"/>
                  </a:lnTo>
                  <a:lnTo>
                    <a:pt x="11222" y="776"/>
                  </a:lnTo>
                  <a:lnTo>
                    <a:pt x="11226" y="759"/>
                  </a:lnTo>
                  <a:lnTo>
                    <a:pt x="11230" y="745"/>
                  </a:lnTo>
                  <a:lnTo>
                    <a:pt x="11234" y="732"/>
                  </a:lnTo>
                  <a:lnTo>
                    <a:pt x="11238" y="722"/>
                  </a:lnTo>
                  <a:lnTo>
                    <a:pt x="11242" y="715"/>
                  </a:lnTo>
                  <a:lnTo>
                    <a:pt x="11251" y="711"/>
                  </a:lnTo>
                  <a:lnTo>
                    <a:pt x="11255" y="713"/>
                  </a:lnTo>
                  <a:lnTo>
                    <a:pt x="11259" y="718"/>
                  </a:lnTo>
                  <a:lnTo>
                    <a:pt x="11263" y="726"/>
                  </a:lnTo>
                  <a:lnTo>
                    <a:pt x="11267" y="735"/>
                  </a:lnTo>
                  <a:lnTo>
                    <a:pt x="11271" y="744"/>
                  </a:lnTo>
                  <a:lnTo>
                    <a:pt x="11275" y="755"/>
                  </a:lnTo>
                  <a:lnTo>
                    <a:pt x="11279" y="764"/>
                  </a:lnTo>
                  <a:lnTo>
                    <a:pt x="11284" y="773"/>
                  </a:lnTo>
                  <a:lnTo>
                    <a:pt x="11288" y="780"/>
                  </a:lnTo>
                  <a:lnTo>
                    <a:pt x="11292" y="786"/>
                  </a:lnTo>
                  <a:lnTo>
                    <a:pt x="11296" y="789"/>
                  </a:lnTo>
                  <a:lnTo>
                    <a:pt x="11300" y="789"/>
                  </a:lnTo>
                  <a:lnTo>
                    <a:pt x="11304" y="787"/>
                  </a:lnTo>
                  <a:lnTo>
                    <a:pt x="11308" y="783"/>
                  </a:lnTo>
                  <a:lnTo>
                    <a:pt x="11312" y="777"/>
                  </a:lnTo>
                  <a:lnTo>
                    <a:pt x="11321" y="761"/>
                  </a:lnTo>
                  <a:lnTo>
                    <a:pt x="11325" y="752"/>
                  </a:lnTo>
                  <a:lnTo>
                    <a:pt x="11329" y="743"/>
                  </a:lnTo>
                  <a:lnTo>
                    <a:pt x="11333" y="735"/>
                  </a:lnTo>
                  <a:lnTo>
                    <a:pt x="11337" y="727"/>
                  </a:lnTo>
                  <a:lnTo>
                    <a:pt x="11341" y="720"/>
                  </a:lnTo>
                  <a:lnTo>
                    <a:pt x="11345" y="713"/>
                  </a:lnTo>
                  <a:lnTo>
                    <a:pt x="11350" y="707"/>
                  </a:lnTo>
                  <a:lnTo>
                    <a:pt x="11354" y="702"/>
                  </a:lnTo>
                  <a:lnTo>
                    <a:pt x="11358" y="696"/>
                  </a:lnTo>
                  <a:lnTo>
                    <a:pt x="11362" y="691"/>
                  </a:lnTo>
                  <a:lnTo>
                    <a:pt x="11366" y="684"/>
                  </a:lnTo>
                  <a:lnTo>
                    <a:pt x="11370" y="677"/>
                  </a:lnTo>
                  <a:lnTo>
                    <a:pt x="11374" y="668"/>
                  </a:lnTo>
                  <a:lnTo>
                    <a:pt x="11383" y="648"/>
                  </a:lnTo>
                  <a:lnTo>
                    <a:pt x="11387" y="637"/>
                  </a:lnTo>
                  <a:lnTo>
                    <a:pt x="11391" y="626"/>
                  </a:lnTo>
                  <a:lnTo>
                    <a:pt x="11395" y="615"/>
                  </a:lnTo>
                  <a:lnTo>
                    <a:pt x="11399" y="606"/>
                  </a:lnTo>
                  <a:lnTo>
                    <a:pt x="11403" y="597"/>
                  </a:lnTo>
                  <a:lnTo>
                    <a:pt x="11407" y="591"/>
                  </a:lnTo>
                  <a:lnTo>
                    <a:pt x="11412" y="587"/>
                  </a:lnTo>
                  <a:lnTo>
                    <a:pt x="11416" y="586"/>
                  </a:lnTo>
                  <a:lnTo>
                    <a:pt x="11420" y="588"/>
                  </a:lnTo>
                  <a:lnTo>
                    <a:pt x="11424" y="592"/>
                  </a:lnTo>
                  <a:lnTo>
                    <a:pt x="11428" y="598"/>
                  </a:lnTo>
                  <a:lnTo>
                    <a:pt x="11432" y="607"/>
                  </a:lnTo>
                  <a:lnTo>
                    <a:pt x="11436" y="616"/>
                  </a:lnTo>
                  <a:lnTo>
                    <a:pt x="11445" y="636"/>
                  </a:lnTo>
                  <a:lnTo>
                    <a:pt x="11449" y="645"/>
                  </a:lnTo>
                  <a:lnTo>
                    <a:pt x="11453" y="653"/>
                  </a:lnTo>
                  <a:lnTo>
                    <a:pt x="11457" y="659"/>
                  </a:lnTo>
                  <a:lnTo>
                    <a:pt x="11461" y="663"/>
                  </a:lnTo>
                  <a:lnTo>
                    <a:pt x="11465" y="666"/>
                  </a:lnTo>
                  <a:lnTo>
                    <a:pt x="11469" y="667"/>
                  </a:lnTo>
                  <a:lnTo>
                    <a:pt x="11473" y="666"/>
                  </a:lnTo>
                  <a:lnTo>
                    <a:pt x="11478" y="665"/>
                  </a:lnTo>
                  <a:lnTo>
                    <a:pt x="11482" y="662"/>
                  </a:lnTo>
                  <a:lnTo>
                    <a:pt x="11486" y="659"/>
                  </a:lnTo>
                  <a:lnTo>
                    <a:pt x="11490" y="655"/>
                  </a:lnTo>
                  <a:lnTo>
                    <a:pt x="11494" y="650"/>
                  </a:lnTo>
                  <a:lnTo>
                    <a:pt x="11498" y="644"/>
                  </a:lnTo>
                  <a:lnTo>
                    <a:pt x="11506" y="631"/>
                  </a:lnTo>
                  <a:lnTo>
                    <a:pt x="11511" y="624"/>
                  </a:lnTo>
                  <a:lnTo>
                    <a:pt x="11515" y="617"/>
                  </a:lnTo>
                  <a:lnTo>
                    <a:pt x="11519" y="611"/>
                  </a:lnTo>
                  <a:lnTo>
                    <a:pt x="11523" y="606"/>
                  </a:lnTo>
                  <a:lnTo>
                    <a:pt x="11527" y="603"/>
                  </a:lnTo>
                  <a:lnTo>
                    <a:pt x="11531" y="601"/>
                  </a:lnTo>
                  <a:lnTo>
                    <a:pt x="11535" y="601"/>
                  </a:lnTo>
                  <a:lnTo>
                    <a:pt x="11539" y="602"/>
                  </a:lnTo>
                  <a:lnTo>
                    <a:pt x="11544" y="604"/>
                  </a:lnTo>
                  <a:lnTo>
                    <a:pt x="11548" y="608"/>
                  </a:lnTo>
                  <a:lnTo>
                    <a:pt x="11552" y="612"/>
                  </a:lnTo>
                  <a:lnTo>
                    <a:pt x="11556" y="615"/>
                  </a:lnTo>
                  <a:lnTo>
                    <a:pt x="11560" y="618"/>
                  </a:lnTo>
                  <a:lnTo>
                    <a:pt x="11564" y="620"/>
                  </a:lnTo>
                  <a:lnTo>
                    <a:pt x="11568" y="620"/>
                  </a:lnTo>
                  <a:lnTo>
                    <a:pt x="11577" y="616"/>
                  </a:lnTo>
                  <a:lnTo>
                    <a:pt x="11581" y="611"/>
                  </a:lnTo>
                  <a:lnTo>
                    <a:pt x="11585" y="605"/>
                  </a:lnTo>
                  <a:lnTo>
                    <a:pt x="11589" y="598"/>
                  </a:lnTo>
                  <a:lnTo>
                    <a:pt x="11593" y="589"/>
                  </a:lnTo>
                  <a:lnTo>
                    <a:pt x="11597" y="581"/>
                  </a:lnTo>
                  <a:lnTo>
                    <a:pt x="11601" y="573"/>
                  </a:lnTo>
                  <a:lnTo>
                    <a:pt x="11605" y="565"/>
                  </a:lnTo>
                  <a:lnTo>
                    <a:pt x="11610" y="558"/>
                  </a:lnTo>
                  <a:lnTo>
                    <a:pt x="11614" y="553"/>
                  </a:lnTo>
                  <a:lnTo>
                    <a:pt x="11618" y="550"/>
                  </a:lnTo>
                  <a:lnTo>
                    <a:pt x="11622" y="548"/>
                  </a:lnTo>
                  <a:lnTo>
                    <a:pt x="11626" y="548"/>
                  </a:lnTo>
                  <a:lnTo>
                    <a:pt x="11630" y="551"/>
                  </a:lnTo>
                  <a:lnTo>
                    <a:pt x="11638" y="563"/>
                  </a:lnTo>
                  <a:lnTo>
                    <a:pt x="11643" y="572"/>
                  </a:lnTo>
                  <a:lnTo>
                    <a:pt x="11647" y="582"/>
                  </a:lnTo>
                  <a:lnTo>
                    <a:pt x="11651" y="594"/>
                  </a:lnTo>
                  <a:lnTo>
                    <a:pt x="11655" y="607"/>
                  </a:lnTo>
                  <a:lnTo>
                    <a:pt x="11659" y="621"/>
                  </a:lnTo>
                  <a:lnTo>
                    <a:pt x="11663" y="634"/>
                  </a:lnTo>
                  <a:lnTo>
                    <a:pt x="11667" y="646"/>
                  </a:lnTo>
                  <a:lnTo>
                    <a:pt x="11672" y="657"/>
                  </a:lnTo>
                  <a:lnTo>
                    <a:pt x="11676" y="667"/>
                  </a:lnTo>
                  <a:lnTo>
                    <a:pt x="11680" y="674"/>
                  </a:lnTo>
                  <a:lnTo>
                    <a:pt x="11684" y="679"/>
                  </a:lnTo>
                  <a:lnTo>
                    <a:pt x="11688" y="682"/>
                  </a:lnTo>
                  <a:lnTo>
                    <a:pt x="11692" y="682"/>
                  </a:lnTo>
                  <a:lnTo>
                    <a:pt x="11700" y="678"/>
                  </a:lnTo>
                  <a:lnTo>
                    <a:pt x="11705" y="674"/>
                  </a:lnTo>
                  <a:lnTo>
                    <a:pt x="11709" y="669"/>
                  </a:lnTo>
                  <a:lnTo>
                    <a:pt x="11713" y="665"/>
                  </a:lnTo>
                  <a:lnTo>
                    <a:pt x="11717" y="661"/>
                  </a:lnTo>
                  <a:lnTo>
                    <a:pt x="11721" y="657"/>
                  </a:lnTo>
                  <a:lnTo>
                    <a:pt x="11725" y="654"/>
                  </a:lnTo>
                  <a:lnTo>
                    <a:pt x="11729" y="652"/>
                  </a:lnTo>
                  <a:lnTo>
                    <a:pt x="11733" y="651"/>
                  </a:lnTo>
                  <a:lnTo>
                    <a:pt x="11738" y="651"/>
                  </a:lnTo>
                  <a:lnTo>
                    <a:pt x="11742" y="651"/>
                  </a:lnTo>
                  <a:lnTo>
                    <a:pt x="11746" y="652"/>
                  </a:lnTo>
                  <a:lnTo>
                    <a:pt x="11750" y="652"/>
                  </a:lnTo>
                  <a:lnTo>
                    <a:pt x="11754" y="652"/>
                  </a:lnTo>
                  <a:lnTo>
                    <a:pt x="11758" y="651"/>
                  </a:lnTo>
                  <a:lnTo>
                    <a:pt x="11762" y="650"/>
                  </a:lnTo>
                  <a:lnTo>
                    <a:pt x="11771" y="644"/>
                  </a:lnTo>
                  <a:lnTo>
                    <a:pt x="11775" y="640"/>
                  </a:lnTo>
                  <a:lnTo>
                    <a:pt x="11779" y="635"/>
                  </a:lnTo>
                  <a:lnTo>
                    <a:pt x="11783" y="629"/>
                  </a:lnTo>
                  <a:lnTo>
                    <a:pt x="11787" y="622"/>
                  </a:lnTo>
                  <a:lnTo>
                    <a:pt x="11791" y="615"/>
                  </a:lnTo>
                  <a:lnTo>
                    <a:pt x="11795" y="607"/>
                  </a:lnTo>
                  <a:lnTo>
                    <a:pt x="11799" y="598"/>
                  </a:lnTo>
                  <a:lnTo>
                    <a:pt x="11804" y="589"/>
                  </a:lnTo>
                  <a:lnTo>
                    <a:pt x="11808" y="580"/>
                  </a:lnTo>
                  <a:lnTo>
                    <a:pt x="11812" y="572"/>
                  </a:lnTo>
                  <a:lnTo>
                    <a:pt x="11816" y="564"/>
                  </a:lnTo>
                  <a:lnTo>
                    <a:pt x="11820" y="557"/>
                  </a:lnTo>
                  <a:lnTo>
                    <a:pt x="11824" y="552"/>
                  </a:lnTo>
                  <a:lnTo>
                    <a:pt x="11833" y="544"/>
                  </a:lnTo>
                  <a:lnTo>
                    <a:pt x="11837" y="542"/>
                  </a:lnTo>
                  <a:lnTo>
                    <a:pt x="11841" y="542"/>
                  </a:lnTo>
                  <a:lnTo>
                    <a:pt x="11845" y="542"/>
                  </a:lnTo>
                  <a:lnTo>
                    <a:pt x="11849" y="542"/>
                  </a:lnTo>
                  <a:lnTo>
                    <a:pt x="11853" y="542"/>
                  </a:lnTo>
                  <a:lnTo>
                    <a:pt x="11857" y="542"/>
                  </a:lnTo>
                  <a:lnTo>
                    <a:pt x="11861" y="542"/>
                  </a:lnTo>
                  <a:lnTo>
                    <a:pt x="11866" y="540"/>
                  </a:lnTo>
                  <a:lnTo>
                    <a:pt x="11870" y="537"/>
                  </a:lnTo>
                  <a:lnTo>
                    <a:pt x="11874" y="533"/>
                  </a:lnTo>
                  <a:lnTo>
                    <a:pt x="11878" y="528"/>
                  </a:lnTo>
                  <a:lnTo>
                    <a:pt x="11882" y="523"/>
                  </a:lnTo>
                  <a:lnTo>
                    <a:pt x="11886" y="519"/>
                  </a:lnTo>
                  <a:lnTo>
                    <a:pt x="11894" y="513"/>
                  </a:lnTo>
                  <a:lnTo>
                    <a:pt x="11899" y="514"/>
                  </a:lnTo>
                  <a:lnTo>
                    <a:pt x="11903" y="517"/>
                  </a:lnTo>
                  <a:lnTo>
                    <a:pt x="11907" y="524"/>
                  </a:lnTo>
                  <a:lnTo>
                    <a:pt x="11911" y="535"/>
                  </a:lnTo>
                  <a:lnTo>
                    <a:pt x="11915" y="549"/>
                  </a:lnTo>
                  <a:lnTo>
                    <a:pt x="11919" y="566"/>
                  </a:lnTo>
                  <a:lnTo>
                    <a:pt x="11923" y="585"/>
                  </a:lnTo>
                  <a:lnTo>
                    <a:pt x="11927" y="607"/>
                  </a:lnTo>
                  <a:lnTo>
                    <a:pt x="11932" y="628"/>
                  </a:lnTo>
                  <a:lnTo>
                    <a:pt x="11936" y="650"/>
                  </a:lnTo>
                  <a:lnTo>
                    <a:pt x="11940" y="669"/>
                  </a:lnTo>
                  <a:lnTo>
                    <a:pt x="11944" y="686"/>
                  </a:lnTo>
                  <a:lnTo>
                    <a:pt x="11948" y="699"/>
                  </a:lnTo>
                  <a:lnTo>
                    <a:pt x="11952" y="707"/>
                  </a:lnTo>
                  <a:lnTo>
                    <a:pt x="11956" y="712"/>
                  </a:lnTo>
                  <a:lnTo>
                    <a:pt x="11965" y="707"/>
                  </a:lnTo>
                  <a:lnTo>
                    <a:pt x="11969" y="699"/>
                  </a:lnTo>
                  <a:lnTo>
                    <a:pt x="11973" y="688"/>
                  </a:lnTo>
                  <a:lnTo>
                    <a:pt x="11977" y="674"/>
                  </a:lnTo>
                  <a:lnTo>
                    <a:pt x="11981" y="660"/>
                  </a:lnTo>
                  <a:lnTo>
                    <a:pt x="11985" y="645"/>
                  </a:lnTo>
                  <a:lnTo>
                    <a:pt x="11989" y="630"/>
                  </a:lnTo>
                  <a:lnTo>
                    <a:pt x="11994" y="616"/>
                  </a:lnTo>
                  <a:lnTo>
                    <a:pt x="11998" y="602"/>
                  </a:lnTo>
                  <a:lnTo>
                    <a:pt x="12002" y="590"/>
                  </a:lnTo>
                  <a:lnTo>
                    <a:pt x="12006" y="578"/>
                  </a:lnTo>
                  <a:lnTo>
                    <a:pt x="12010" y="567"/>
                  </a:lnTo>
                  <a:lnTo>
                    <a:pt x="12014" y="556"/>
                  </a:lnTo>
                  <a:lnTo>
                    <a:pt x="12018" y="546"/>
                  </a:lnTo>
                  <a:lnTo>
                    <a:pt x="12027" y="528"/>
                  </a:lnTo>
                  <a:lnTo>
                    <a:pt x="12031" y="519"/>
                  </a:lnTo>
                  <a:lnTo>
                    <a:pt x="12035" y="512"/>
                  </a:lnTo>
                  <a:lnTo>
                    <a:pt x="12039" y="505"/>
                  </a:lnTo>
                  <a:lnTo>
                    <a:pt x="12043" y="501"/>
                  </a:lnTo>
                  <a:lnTo>
                    <a:pt x="12047" y="500"/>
                  </a:lnTo>
                  <a:lnTo>
                    <a:pt x="12051" y="501"/>
                  </a:lnTo>
                  <a:lnTo>
                    <a:pt x="12055" y="506"/>
                  </a:lnTo>
                  <a:lnTo>
                    <a:pt x="12060" y="515"/>
                  </a:lnTo>
                  <a:lnTo>
                    <a:pt x="12064" y="527"/>
                  </a:lnTo>
                  <a:lnTo>
                    <a:pt x="12068" y="543"/>
                  </a:lnTo>
                  <a:lnTo>
                    <a:pt x="12072" y="563"/>
                  </a:lnTo>
                  <a:lnTo>
                    <a:pt x="12076" y="585"/>
                  </a:lnTo>
                  <a:lnTo>
                    <a:pt x="12080" y="609"/>
                  </a:lnTo>
                  <a:lnTo>
                    <a:pt x="12088" y="658"/>
                  </a:lnTo>
                  <a:lnTo>
                    <a:pt x="12093" y="681"/>
                  </a:lnTo>
                  <a:lnTo>
                    <a:pt x="12097" y="701"/>
                  </a:lnTo>
                  <a:lnTo>
                    <a:pt x="12101" y="718"/>
                  </a:lnTo>
                  <a:lnTo>
                    <a:pt x="12105" y="731"/>
                  </a:lnTo>
                  <a:lnTo>
                    <a:pt x="12109" y="740"/>
                  </a:lnTo>
                  <a:lnTo>
                    <a:pt x="12113" y="745"/>
                  </a:lnTo>
                  <a:lnTo>
                    <a:pt x="12117" y="745"/>
                  </a:lnTo>
                  <a:lnTo>
                    <a:pt x="12121" y="741"/>
                  </a:lnTo>
                  <a:lnTo>
                    <a:pt x="12126" y="734"/>
                  </a:lnTo>
                  <a:lnTo>
                    <a:pt x="12130" y="725"/>
                  </a:lnTo>
                  <a:lnTo>
                    <a:pt x="12134" y="715"/>
                  </a:lnTo>
                  <a:lnTo>
                    <a:pt x="12138" y="706"/>
                  </a:lnTo>
                  <a:lnTo>
                    <a:pt x="12142" y="697"/>
                  </a:lnTo>
                  <a:lnTo>
                    <a:pt x="12150" y="684"/>
                  </a:lnTo>
                  <a:lnTo>
                    <a:pt x="12154" y="681"/>
                  </a:lnTo>
                  <a:lnTo>
                    <a:pt x="12159" y="681"/>
                  </a:lnTo>
                  <a:lnTo>
                    <a:pt x="12163" y="682"/>
                  </a:lnTo>
                  <a:lnTo>
                    <a:pt x="12167" y="685"/>
                  </a:lnTo>
                  <a:lnTo>
                    <a:pt x="12171" y="689"/>
                  </a:lnTo>
                  <a:lnTo>
                    <a:pt x="12175" y="692"/>
                  </a:lnTo>
                  <a:lnTo>
                    <a:pt x="12179" y="694"/>
                  </a:lnTo>
                  <a:lnTo>
                    <a:pt x="12183" y="694"/>
                  </a:lnTo>
                  <a:lnTo>
                    <a:pt x="12188" y="691"/>
                  </a:lnTo>
                  <a:lnTo>
                    <a:pt x="12192" y="685"/>
                  </a:lnTo>
                  <a:lnTo>
                    <a:pt x="12196" y="677"/>
                  </a:lnTo>
                  <a:lnTo>
                    <a:pt x="12200" y="665"/>
                  </a:lnTo>
                  <a:lnTo>
                    <a:pt x="12204" y="651"/>
                  </a:lnTo>
                  <a:lnTo>
                    <a:pt x="12208" y="635"/>
                  </a:lnTo>
                  <a:lnTo>
                    <a:pt x="12212" y="618"/>
                  </a:lnTo>
                  <a:lnTo>
                    <a:pt x="12221" y="585"/>
                  </a:lnTo>
                  <a:lnTo>
                    <a:pt x="12225" y="571"/>
                  </a:lnTo>
                  <a:lnTo>
                    <a:pt x="12229" y="560"/>
                  </a:lnTo>
                  <a:lnTo>
                    <a:pt x="12233" y="552"/>
                  </a:lnTo>
                  <a:lnTo>
                    <a:pt x="12237" y="549"/>
                  </a:lnTo>
                  <a:lnTo>
                    <a:pt x="12241" y="549"/>
                  </a:lnTo>
                  <a:lnTo>
                    <a:pt x="12245" y="553"/>
                  </a:lnTo>
                  <a:lnTo>
                    <a:pt x="12249" y="560"/>
                  </a:lnTo>
                  <a:lnTo>
                    <a:pt x="12254" y="569"/>
                  </a:lnTo>
                  <a:lnTo>
                    <a:pt x="12258" y="580"/>
                  </a:lnTo>
                  <a:lnTo>
                    <a:pt x="12262" y="591"/>
                  </a:lnTo>
                  <a:lnTo>
                    <a:pt x="12266" y="602"/>
                  </a:lnTo>
                  <a:lnTo>
                    <a:pt x="12270" y="611"/>
                  </a:lnTo>
                  <a:lnTo>
                    <a:pt x="12274" y="618"/>
                  </a:lnTo>
                  <a:lnTo>
                    <a:pt x="12282" y="622"/>
                  </a:lnTo>
                  <a:lnTo>
                    <a:pt x="12287" y="620"/>
                  </a:lnTo>
                  <a:lnTo>
                    <a:pt x="12291" y="615"/>
                  </a:lnTo>
                  <a:lnTo>
                    <a:pt x="12295" y="608"/>
                  </a:lnTo>
                  <a:lnTo>
                    <a:pt x="12299" y="599"/>
                  </a:lnTo>
                  <a:lnTo>
                    <a:pt x="12303" y="589"/>
                  </a:lnTo>
                  <a:lnTo>
                    <a:pt x="12307" y="580"/>
                  </a:lnTo>
                  <a:lnTo>
                    <a:pt x="12311" y="572"/>
                  </a:lnTo>
                  <a:lnTo>
                    <a:pt x="12315" y="565"/>
                  </a:lnTo>
                  <a:lnTo>
                    <a:pt x="12320" y="559"/>
                  </a:lnTo>
                  <a:lnTo>
                    <a:pt x="12324" y="556"/>
                  </a:lnTo>
                  <a:lnTo>
                    <a:pt x="12328" y="555"/>
                  </a:lnTo>
                  <a:lnTo>
                    <a:pt x="12332" y="556"/>
                  </a:lnTo>
                  <a:lnTo>
                    <a:pt x="12336" y="558"/>
                  </a:lnTo>
                  <a:lnTo>
                    <a:pt x="12344" y="568"/>
                  </a:lnTo>
                  <a:lnTo>
                    <a:pt x="12349" y="574"/>
                  </a:lnTo>
                  <a:lnTo>
                    <a:pt x="12353" y="581"/>
                  </a:lnTo>
                  <a:lnTo>
                    <a:pt x="12357" y="588"/>
                  </a:lnTo>
                  <a:lnTo>
                    <a:pt x="12361" y="596"/>
                  </a:lnTo>
                  <a:lnTo>
                    <a:pt x="12365" y="603"/>
                  </a:lnTo>
                  <a:lnTo>
                    <a:pt x="12369" y="611"/>
                  </a:lnTo>
                  <a:lnTo>
                    <a:pt x="12373" y="618"/>
                  </a:lnTo>
                  <a:lnTo>
                    <a:pt x="12377" y="626"/>
                  </a:lnTo>
                  <a:lnTo>
                    <a:pt x="12382" y="634"/>
                  </a:lnTo>
                  <a:lnTo>
                    <a:pt x="12386" y="642"/>
                  </a:lnTo>
                  <a:lnTo>
                    <a:pt x="12390" y="651"/>
                  </a:lnTo>
                  <a:lnTo>
                    <a:pt x="12394" y="659"/>
                  </a:lnTo>
                  <a:lnTo>
                    <a:pt x="12398" y="668"/>
                  </a:lnTo>
                  <a:lnTo>
                    <a:pt x="12402" y="676"/>
                  </a:lnTo>
                  <a:lnTo>
                    <a:pt x="12406" y="684"/>
                  </a:lnTo>
                  <a:lnTo>
                    <a:pt x="12415" y="696"/>
                  </a:lnTo>
                  <a:lnTo>
                    <a:pt x="12419" y="700"/>
                  </a:lnTo>
                  <a:lnTo>
                    <a:pt x="12423" y="701"/>
                  </a:lnTo>
                  <a:lnTo>
                    <a:pt x="12427" y="699"/>
                  </a:lnTo>
                  <a:lnTo>
                    <a:pt x="12431" y="695"/>
                  </a:lnTo>
                  <a:lnTo>
                    <a:pt x="12435" y="689"/>
                  </a:lnTo>
                  <a:lnTo>
                    <a:pt x="12439" y="680"/>
                  </a:lnTo>
                  <a:lnTo>
                    <a:pt x="12443" y="669"/>
                  </a:lnTo>
                  <a:lnTo>
                    <a:pt x="12448" y="655"/>
                  </a:lnTo>
                  <a:lnTo>
                    <a:pt x="12452" y="639"/>
                  </a:lnTo>
                  <a:lnTo>
                    <a:pt x="12456" y="622"/>
                  </a:lnTo>
                  <a:lnTo>
                    <a:pt x="12460" y="602"/>
                  </a:lnTo>
                  <a:lnTo>
                    <a:pt x="12464" y="579"/>
                  </a:lnTo>
                  <a:lnTo>
                    <a:pt x="12468" y="555"/>
                  </a:lnTo>
                  <a:lnTo>
                    <a:pt x="12476" y="498"/>
                  </a:lnTo>
                  <a:lnTo>
                    <a:pt x="12481" y="466"/>
                  </a:lnTo>
                  <a:lnTo>
                    <a:pt x="12485" y="431"/>
                  </a:lnTo>
                  <a:lnTo>
                    <a:pt x="12489" y="394"/>
                  </a:lnTo>
                  <a:lnTo>
                    <a:pt x="12493" y="355"/>
                  </a:lnTo>
                  <a:lnTo>
                    <a:pt x="12497" y="316"/>
                  </a:lnTo>
                  <a:lnTo>
                    <a:pt x="12501" y="275"/>
                  </a:lnTo>
                  <a:lnTo>
                    <a:pt x="12505" y="236"/>
                  </a:lnTo>
                  <a:lnTo>
                    <a:pt x="12510" y="197"/>
                  </a:lnTo>
                  <a:lnTo>
                    <a:pt x="12514" y="162"/>
                  </a:lnTo>
                  <a:lnTo>
                    <a:pt x="12518" y="131"/>
                  </a:lnTo>
                  <a:lnTo>
                    <a:pt x="12522" y="105"/>
                  </a:lnTo>
                  <a:lnTo>
                    <a:pt x="12526" y="87"/>
                  </a:lnTo>
                  <a:lnTo>
                    <a:pt x="12530" y="78"/>
                  </a:lnTo>
                  <a:lnTo>
                    <a:pt x="12538" y="91"/>
                  </a:lnTo>
                  <a:lnTo>
                    <a:pt x="12543" y="115"/>
                  </a:lnTo>
                  <a:lnTo>
                    <a:pt x="12547" y="153"/>
                  </a:lnTo>
                  <a:lnTo>
                    <a:pt x="12551" y="203"/>
                  </a:lnTo>
                  <a:lnTo>
                    <a:pt x="12555" y="267"/>
                  </a:lnTo>
                  <a:lnTo>
                    <a:pt x="12559" y="340"/>
                  </a:lnTo>
                  <a:lnTo>
                    <a:pt x="12563" y="423"/>
                  </a:lnTo>
                  <a:lnTo>
                    <a:pt x="12567" y="512"/>
                  </a:lnTo>
                  <a:lnTo>
                    <a:pt x="12571" y="604"/>
                  </a:lnTo>
                  <a:lnTo>
                    <a:pt x="12576" y="696"/>
                  </a:lnTo>
                  <a:lnTo>
                    <a:pt x="12580" y="784"/>
                  </a:lnTo>
                  <a:lnTo>
                    <a:pt x="12584" y="864"/>
                  </a:lnTo>
                  <a:lnTo>
                    <a:pt x="12588" y="932"/>
                  </a:lnTo>
                  <a:lnTo>
                    <a:pt x="12592" y="985"/>
                  </a:lnTo>
                  <a:lnTo>
                    <a:pt x="12596" y="1022"/>
                  </a:lnTo>
                  <a:lnTo>
                    <a:pt x="12600" y="1042"/>
                  </a:lnTo>
                  <a:lnTo>
                    <a:pt x="12604" y="1044"/>
                  </a:lnTo>
                  <a:lnTo>
                    <a:pt x="12609" y="1030"/>
                  </a:lnTo>
                  <a:lnTo>
                    <a:pt x="12613" y="1002"/>
                  </a:lnTo>
                  <a:lnTo>
                    <a:pt x="12617" y="962"/>
                  </a:lnTo>
                  <a:lnTo>
                    <a:pt x="12621" y="915"/>
                  </a:lnTo>
                  <a:lnTo>
                    <a:pt x="12625" y="864"/>
                  </a:lnTo>
                  <a:lnTo>
                    <a:pt x="12629" y="813"/>
                  </a:lnTo>
                  <a:lnTo>
                    <a:pt x="12633" y="764"/>
                  </a:lnTo>
                  <a:lnTo>
                    <a:pt x="12637" y="722"/>
                  </a:lnTo>
                  <a:lnTo>
                    <a:pt x="12642" y="687"/>
                  </a:lnTo>
                  <a:lnTo>
                    <a:pt x="12646" y="662"/>
                  </a:lnTo>
                  <a:lnTo>
                    <a:pt x="12650" y="647"/>
                  </a:lnTo>
                  <a:lnTo>
                    <a:pt x="12654" y="642"/>
                  </a:lnTo>
                  <a:lnTo>
                    <a:pt x="12658" y="646"/>
                  </a:lnTo>
                  <a:lnTo>
                    <a:pt x="12662" y="656"/>
                  </a:lnTo>
                  <a:lnTo>
                    <a:pt x="12670" y="690"/>
                  </a:lnTo>
                  <a:lnTo>
                    <a:pt x="12675" y="708"/>
                  </a:lnTo>
                  <a:lnTo>
                    <a:pt x="12679" y="725"/>
                  </a:lnTo>
                  <a:lnTo>
                    <a:pt x="12683" y="737"/>
                  </a:lnTo>
                  <a:lnTo>
                    <a:pt x="12687" y="745"/>
                  </a:lnTo>
                  <a:lnTo>
                    <a:pt x="12691" y="745"/>
                  </a:lnTo>
                  <a:lnTo>
                    <a:pt x="12695" y="740"/>
                  </a:lnTo>
                  <a:lnTo>
                    <a:pt x="12699" y="727"/>
                  </a:lnTo>
                  <a:lnTo>
                    <a:pt x="12704" y="709"/>
                  </a:lnTo>
                  <a:lnTo>
                    <a:pt x="12708" y="686"/>
                  </a:lnTo>
                  <a:lnTo>
                    <a:pt x="12712" y="661"/>
                  </a:lnTo>
                  <a:lnTo>
                    <a:pt x="12716" y="635"/>
                  </a:lnTo>
                  <a:lnTo>
                    <a:pt x="12720" y="609"/>
                  </a:lnTo>
                  <a:lnTo>
                    <a:pt x="12724" y="587"/>
                  </a:lnTo>
                  <a:lnTo>
                    <a:pt x="12732" y="557"/>
                  </a:lnTo>
                  <a:lnTo>
                    <a:pt x="12737" y="552"/>
                  </a:lnTo>
                  <a:lnTo>
                    <a:pt x="12741" y="555"/>
                  </a:lnTo>
                  <a:lnTo>
                    <a:pt x="12745" y="564"/>
                  </a:lnTo>
                  <a:lnTo>
                    <a:pt x="12749" y="581"/>
                  </a:lnTo>
                  <a:lnTo>
                    <a:pt x="12753" y="603"/>
                  </a:lnTo>
                  <a:lnTo>
                    <a:pt x="12757" y="630"/>
                  </a:lnTo>
                  <a:lnTo>
                    <a:pt x="12761" y="660"/>
                  </a:lnTo>
                  <a:lnTo>
                    <a:pt x="12765" y="691"/>
                  </a:lnTo>
                  <a:lnTo>
                    <a:pt x="12770" y="722"/>
                  </a:lnTo>
                  <a:lnTo>
                    <a:pt x="12774" y="750"/>
                  </a:lnTo>
                  <a:lnTo>
                    <a:pt x="12778" y="775"/>
                  </a:lnTo>
                  <a:lnTo>
                    <a:pt x="12782" y="795"/>
                  </a:lnTo>
                  <a:lnTo>
                    <a:pt x="12786" y="808"/>
                  </a:lnTo>
                  <a:lnTo>
                    <a:pt x="12790" y="815"/>
                  </a:lnTo>
                  <a:lnTo>
                    <a:pt x="12794" y="814"/>
                  </a:lnTo>
                  <a:lnTo>
                    <a:pt x="12798" y="805"/>
                  </a:lnTo>
                  <a:lnTo>
                    <a:pt x="12803" y="790"/>
                  </a:lnTo>
                  <a:lnTo>
                    <a:pt x="12807" y="768"/>
                  </a:lnTo>
                  <a:lnTo>
                    <a:pt x="12811" y="741"/>
                  </a:lnTo>
                  <a:lnTo>
                    <a:pt x="12815" y="709"/>
                  </a:lnTo>
                  <a:lnTo>
                    <a:pt x="12819" y="675"/>
                  </a:lnTo>
                  <a:lnTo>
                    <a:pt x="12823" y="640"/>
                  </a:lnTo>
                  <a:lnTo>
                    <a:pt x="12827" y="606"/>
                  </a:lnTo>
                  <a:lnTo>
                    <a:pt x="12831" y="574"/>
                  </a:lnTo>
                  <a:lnTo>
                    <a:pt x="12836" y="547"/>
                  </a:lnTo>
                  <a:lnTo>
                    <a:pt x="12840" y="526"/>
                  </a:lnTo>
                  <a:lnTo>
                    <a:pt x="12844" y="513"/>
                  </a:lnTo>
                  <a:lnTo>
                    <a:pt x="12848" y="510"/>
                  </a:lnTo>
                  <a:lnTo>
                    <a:pt x="12852" y="519"/>
                  </a:lnTo>
                  <a:lnTo>
                    <a:pt x="12856" y="539"/>
                  </a:lnTo>
                  <a:lnTo>
                    <a:pt x="12865" y="619"/>
                  </a:lnTo>
                  <a:lnTo>
                    <a:pt x="12869" y="678"/>
                  </a:lnTo>
                  <a:lnTo>
                    <a:pt x="12873" y="749"/>
                  </a:lnTo>
                  <a:lnTo>
                    <a:pt x="12877" y="830"/>
                  </a:lnTo>
                  <a:lnTo>
                    <a:pt x="12881" y="918"/>
                  </a:lnTo>
                  <a:lnTo>
                    <a:pt x="12885" y="1012"/>
                  </a:lnTo>
                  <a:lnTo>
                    <a:pt x="12889" y="1108"/>
                  </a:lnTo>
                  <a:lnTo>
                    <a:pt x="12893" y="1203"/>
                  </a:lnTo>
                  <a:lnTo>
                    <a:pt x="12898" y="1294"/>
                  </a:lnTo>
                  <a:lnTo>
                    <a:pt x="12902" y="1378"/>
                  </a:lnTo>
                  <a:lnTo>
                    <a:pt x="12906" y="1452"/>
                  </a:lnTo>
                  <a:lnTo>
                    <a:pt x="12910" y="1515"/>
                  </a:lnTo>
                  <a:lnTo>
                    <a:pt x="12914" y="1564"/>
                  </a:lnTo>
                  <a:lnTo>
                    <a:pt x="12918" y="1600"/>
                  </a:lnTo>
                  <a:lnTo>
                    <a:pt x="12926" y="1628"/>
                  </a:lnTo>
                  <a:lnTo>
                    <a:pt x="12931" y="1622"/>
                  </a:lnTo>
                  <a:lnTo>
                    <a:pt x="12935" y="1604"/>
                  </a:lnTo>
                  <a:lnTo>
                    <a:pt x="12939" y="1574"/>
                  </a:lnTo>
                  <a:lnTo>
                    <a:pt x="12943" y="1536"/>
                  </a:lnTo>
                  <a:lnTo>
                    <a:pt x="12947" y="1489"/>
                  </a:lnTo>
                  <a:lnTo>
                    <a:pt x="12951" y="1437"/>
                  </a:lnTo>
                  <a:lnTo>
                    <a:pt x="12955" y="1379"/>
                  </a:lnTo>
                  <a:lnTo>
                    <a:pt x="12959" y="1319"/>
                  </a:lnTo>
                  <a:lnTo>
                    <a:pt x="12964" y="1256"/>
                  </a:lnTo>
                  <a:lnTo>
                    <a:pt x="12968" y="1194"/>
                  </a:lnTo>
                  <a:lnTo>
                    <a:pt x="12972" y="1133"/>
                  </a:lnTo>
                  <a:lnTo>
                    <a:pt x="12976" y="1075"/>
                  </a:lnTo>
                  <a:lnTo>
                    <a:pt x="12980" y="1022"/>
                  </a:lnTo>
                  <a:lnTo>
                    <a:pt x="12988" y="930"/>
                  </a:lnTo>
                  <a:lnTo>
                    <a:pt x="12992" y="893"/>
                  </a:lnTo>
                  <a:lnTo>
                    <a:pt x="12997" y="863"/>
                  </a:lnTo>
                  <a:lnTo>
                    <a:pt x="13001" y="839"/>
                  </a:lnTo>
                  <a:lnTo>
                    <a:pt x="13005" y="821"/>
                  </a:lnTo>
                  <a:lnTo>
                    <a:pt x="13009" y="807"/>
                  </a:lnTo>
                  <a:lnTo>
                    <a:pt x="13013" y="797"/>
                  </a:lnTo>
                  <a:lnTo>
                    <a:pt x="13017" y="789"/>
                  </a:lnTo>
                  <a:lnTo>
                    <a:pt x="13021" y="783"/>
                  </a:lnTo>
                  <a:lnTo>
                    <a:pt x="13026" y="777"/>
                  </a:lnTo>
                  <a:lnTo>
                    <a:pt x="13030" y="770"/>
                  </a:lnTo>
                  <a:lnTo>
                    <a:pt x="13034" y="761"/>
                  </a:lnTo>
                  <a:lnTo>
                    <a:pt x="13038" y="751"/>
                  </a:lnTo>
                  <a:lnTo>
                    <a:pt x="13042" y="739"/>
                  </a:lnTo>
                  <a:lnTo>
                    <a:pt x="13046" y="725"/>
                  </a:lnTo>
                  <a:lnTo>
                    <a:pt x="13050" y="711"/>
                  </a:lnTo>
                  <a:lnTo>
                    <a:pt x="13059" y="682"/>
                  </a:lnTo>
                  <a:lnTo>
                    <a:pt x="13063" y="669"/>
                  </a:lnTo>
                  <a:lnTo>
                    <a:pt x="13067" y="657"/>
                  </a:lnTo>
                  <a:lnTo>
                    <a:pt x="13071" y="648"/>
                  </a:lnTo>
                  <a:lnTo>
                    <a:pt x="13075" y="641"/>
                  </a:lnTo>
                  <a:lnTo>
                    <a:pt x="13079" y="637"/>
                  </a:lnTo>
                  <a:lnTo>
                    <a:pt x="13083" y="636"/>
                  </a:lnTo>
                  <a:lnTo>
                    <a:pt x="13087" y="636"/>
                  </a:lnTo>
                  <a:lnTo>
                    <a:pt x="13092" y="638"/>
                  </a:lnTo>
                  <a:lnTo>
                    <a:pt x="13096" y="641"/>
                  </a:lnTo>
                  <a:lnTo>
                    <a:pt x="13100" y="644"/>
                  </a:lnTo>
                  <a:lnTo>
                    <a:pt x="13104" y="647"/>
                  </a:lnTo>
                  <a:lnTo>
                    <a:pt x="13108" y="648"/>
                  </a:lnTo>
                  <a:lnTo>
                    <a:pt x="13112" y="648"/>
                  </a:lnTo>
                  <a:lnTo>
                    <a:pt x="13120" y="644"/>
                  </a:lnTo>
                  <a:lnTo>
                    <a:pt x="13125" y="640"/>
                  </a:lnTo>
                  <a:lnTo>
                    <a:pt x="13129" y="634"/>
                  </a:lnTo>
                  <a:lnTo>
                    <a:pt x="13133" y="628"/>
                  </a:lnTo>
                  <a:lnTo>
                    <a:pt x="13137" y="622"/>
                  </a:lnTo>
                  <a:lnTo>
                    <a:pt x="13141" y="615"/>
                  </a:lnTo>
                  <a:lnTo>
                    <a:pt x="13145" y="610"/>
                  </a:lnTo>
                  <a:lnTo>
                    <a:pt x="13149" y="605"/>
                  </a:lnTo>
                  <a:lnTo>
                    <a:pt x="13153" y="600"/>
                  </a:lnTo>
                  <a:lnTo>
                    <a:pt x="13158" y="596"/>
                  </a:lnTo>
                  <a:lnTo>
                    <a:pt x="13162" y="593"/>
                  </a:lnTo>
                  <a:lnTo>
                    <a:pt x="13166" y="590"/>
                  </a:lnTo>
                  <a:lnTo>
                    <a:pt x="13170" y="587"/>
                  </a:lnTo>
                  <a:lnTo>
                    <a:pt x="13174" y="582"/>
                  </a:lnTo>
                  <a:lnTo>
                    <a:pt x="13182" y="570"/>
                  </a:lnTo>
                  <a:lnTo>
                    <a:pt x="13186" y="562"/>
                  </a:lnTo>
                  <a:lnTo>
                    <a:pt x="13191" y="552"/>
                  </a:lnTo>
                  <a:lnTo>
                    <a:pt x="13195" y="541"/>
                  </a:lnTo>
                  <a:lnTo>
                    <a:pt x="13199" y="530"/>
                  </a:lnTo>
                  <a:lnTo>
                    <a:pt x="13203" y="518"/>
                  </a:lnTo>
                  <a:lnTo>
                    <a:pt x="13207" y="507"/>
                  </a:lnTo>
                  <a:lnTo>
                    <a:pt x="13211" y="497"/>
                  </a:lnTo>
                  <a:lnTo>
                    <a:pt x="13215" y="490"/>
                  </a:lnTo>
                  <a:lnTo>
                    <a:pt x="13220" y="486"/>
                  </a:lnTo>
                  <a:lnTo>
                    <a:pt x="13224" y="485"/>
                  </a:lnTo>
                  <a:lnTo>
                    <a:pt x="13228" y="487"/>
                  </a:lnTo>
                  <a:lnTo>
                    <a:pt x="13232" y="492"/>
                  </a:lnTo>
                  <a:lnTo>
                    <a:pt x="13236" y="500"/>
                  </a:lnTo>
                  <a:lnTo>
                    <a:pt x="13244" y="520"/>
                  </a:lnTo>
                  <a:lnTo>
                    <a:pt x="13248" y="531"/>
                  </a:lnTo>
                  <a:lnTo>
                    <a:pt x="13253" y="541"/>
                  </a:lnTo>
                  <a:lnTo>
                    <a:pt x="13257" y="548"/>
                  </a:lnTo>
                  <a:lnTo>
                    <a:pt x="13261" y="553"/>
                  </a:lnTo>
                  <a:lnTo>
                    <a:pt x="13265" y="555"/>
                  </a:lnTo>
                  <a:lnTo>
                    <a:pt x="13269" y="552"/>
                  </a:lnTo>
                  <a:lnTo>
                    <a:pt x="13273" y="546"/>
                  </a:lnTo>
                  <a:lnTo>
                    <a:pt x="13277" y="536"/>
                  </a:lnTo>
                  <a:lnTo>
                    <a:pt x="13281" y="524"/>
                  </a:lnTo>
                  <a:lnTo>
                    <a:pt x="13286" y="509"/>
                  </a:lnTo>
                  <a:lnTo>
                    <a:pt x="13290" y="492"/>
                  </a:lnTo>
                  <a:lnTo>
                    <a:pt x="13294" y="476"/>
                  </a:lnTo>
                  <a:lnTo>
                    <a:pt x="13298" y="460"/>
                  </a:lnTo>
                  <a:lnTo>
                    <a:pt x="13302" y="445"/>
                  </a:lnTo>
                  <a:lnTo>
                    <a:pt x="13306" y="433"/>
                  </a:lnTo>
                  <a:lnTo>
                    <a:pt x="13314" y="416"/>
                  </a:lnTo>
                  <a:lnTo>
                    <a:pt x="13319" y="413"/>
                  </a:lnTo>
                  <a:lnTo>
                    <a:pt x="13323" y="412"/>
                  </a:lnTo>
                  <a:lnTo>
                    <a:pt x="13327" y="414"/>
                  </a:lnTo>
                  <a:lnTo>
                    <a:pt x="13331" y="419"/>
                  </a:lnTo>
                  <a:lnTo>
                    <a:pt x="13335" y="425"/>
                  </a:lnTo>
                  <a:lnTo>
                    <a:pt x="13339" y="433"/>
                  </a:lnTo>
                  <a:lnTo>
                    <a:pt x="13343" y="442"/>
                  </a:lnTo>
                  <a:lnTo>
                    <a:pt x="13347" y="452"/>
                  </a:lnTo>
                  <a:lnTo>
                    <a:pt x="13352" y="462"/>
                  </a:lnTo>
                  <a:lnTo>
                    <a:pt x="13356" y="472"/>
                  </a:lnTo>
                  <a:lnTo>
                    <a:pt x="13360" y="482"/>
                  </a:lnTo>
                  <a:lnTo>
                    <a:pt x="13364" y="492"/>
                  </a:lnTo>
                  <a:lnTo>
                    <a:pt x="13368" y="503"/>
                  </a:lnTo>
                  <a:lnTo>
                    <a:pt x="13376" y="524"/>
                  </a:lnTo>
                  <a:lnTo>
                    <a:pt x="13381" y="534"/>
                  </a:lnTo>
                  <a:lnTo>
                    <a:pt x="13385" y="546"/>
                  </a:lnTo>
                  <a:lnTo>
                    <a:pt x="13389" y="557"/>
                  </a:lnTo>
                  <a:lnTo>
                    <a:pt x="13393" y="568"/>
                  </a:lnTo>
                  <a:lnTo>
                    <a:pt x="13397" y="579"/>
                  </a:lnTo>
                  <a:lnTo>
                    <a:pt x="13401" y="590"/>
                  </a:lnTo>
                  <a:lnTo>
                    <a:pt x="13405" y="599"/>
                  </a:lnTo>
                  <a:lnTo>
                    <a:pt x="13409" y="607"/>
                  </a:lnTo>
                  <a:lnTo>
                    <a:pt x="13414" y="613"/>
                  </a:lnTo>
                  <a:lnTo>
                    <a:pt x="13418" y="617"/>
                  </a:lnTo>
                  <a:lnTo>
                    <a:pt x="13422" y="617"/>
                  </a:lnTo>
                  <a:lnTo>
                    <a:pt x="13426" y="615"/>
                  </a:lnTo>
                  <a:lnTo>
                    <a:pt x="13430" y="610"/>
                  </a:lnTo>
                  <a:lnTo>
                    <a:pt x="13438" y="590"/>
                  </a:lnTo>
                  <a:lnTo>
                    <a:pt x="13442" y="577"/>
                  </a:lnTo>
                  <a:lnTo>
                    <a:pt x="13447" y="561"/>
                  </a:lnTo>
                  <a:lnTo>
                    <a:pt x="13451" y="545"/>
                  </a:lnTo>
                  <a:lnTo>
                    <a:pt x="13455" y="529"/>
                  </a:lnTo>
                  <a:lnTo>
                    <a:pt x="13459" y="514"/>
                  </a:lnTo>
                  <a:lnTo>
                    <a:pt x="13463" y="500"/>
                  </a:lnTo>
                  <a:lnTo>
                    <a:pt x="13467" y="489"/>
                  </a:lnTo>
                  <a:lnTo>
                    <a:pt x="13471" y="481"/>
                  </a:lnTo>
                  <a:lnTo>
                    <a:pt x="13475" y="477"/>
                  </a:lnTo>
                  <a:lnTo>
                    <a:pt x="13480" y="476"/>
                  </a:lnTo>
                  <a:lnTo>
                    <a:pt x="13484" y="480"/>
                  </a:lnTo>
                  <a:lnTo>
                    <a:pt x="13488" y="488"/>
                  </a:lnTo>
                  <a:lnTo>
                    <a:pt x="13492" y="498"/>
                  </a:lnTo>
                  <a:lnTo>
                    <a:pt x="13496" y="512"/>
                  </a:lnTo>
                  <a:lnTo>
                    <a:pt x="13500" y="528"/>
                  </a:lnTo>
                  <a:lnTo>
                    <a:pt x="13508" y="561"/>
                  </a:lnTo>
                  <a:lnTo>
                    <a:pt x="13513" y="578"/>
                  </a:lnTo>
                  <a:lnTo>
                    <a:pt x="13517" y="594"/>
                  </a:lnTo>
                  <a:lnTo>
                    <a:pt x="13521" y="608"/>
                  </a:lnTo>
                  <a:lnTo>
                    <a:pt x="13525" y="620"/>
                  </a:lnTo>
                  <a:lnTo>
                    <a:pt x="13529" y="630"/>
                  </a:lnTo>
                  <a:lnTo>
                    <a:pt x="13533" y="639"/>
                  </a:lnTo>
                  <a:lnTo>
                    <a:pt x="13537" y="646"/>
                  </a:lnTo>
                  <a:lnTo>
                    <a:pt x="13542" y="652"/>
                  </a:lnTo>
                  <a:lnTo>
                    <a:pt x="13546" y="657"/>
                  </a:lnTo>
                  <a:lnTo>
                    <a:pt x="13550" y="662"/>
                  </a:lnTo>
                  <a:lnTo>
                    <a:pt x="13554" y="667"/>
                  </a:lnTo>
                  <a:lnTo>
                    <a:pt x="13558" y="672"/>
                  </a:lnTo>
                  <a:lnTo>
                    <a:pt x="13562" y="678"/>
                  </a:lnTo>
                  <a:lnTo>
                    <a:pt x="13570" y="692"/>
                  </a:lnTo>
                  <a:lnTo>
                    <a:pt x="13575" y="701"/>
                  </a:lnTo>
                  <a:lnTo>
                    <a:pt x="13579" y="710"/>
                  </a:lnTo>
                  <a:lnTo>
                    <a:pt x="13583" y="719"/>
                  </a:lnTo>
                  <a:lnTo>
                    <a:pt x="13587" y="728"/>
                  </a:lnTo>
                  <a:lnTo>
                    <a:pt x="13591" y="737"/>
                  </a:lnTo>
                  <a:lnTo>
                    <a:pt x="13595" y="744"/>
                  </a:lnTo>
                  <a:lnTo>
                    <a:pt x="13599" y="749"/>
                  </a:lnTo>
                  <a:lnTo>
                    <a:pt x="13603" y="752"/>
                  </a:lnTo>
                  <a:lnTo>
                    <a:pt x="13608" y="753"/>
                  </a:lnTo>
                  <a:lnTo>
                    <a:pt x="13612" y="752"/>
                  </a:lnTo>
                  <a:lnTo>
                    <a:pt x="13616" y="748"/>
                  </a:lnTo>
                  <a:lnTo>
                    <a:pt x="13620" y="742"/>
                  </a:lnTo>
                  <a:lnTo>
                    <a:pt x="13624" y="735"/>
                  </a:lnTo>
                  <a:lnTo>
                    <a:pt x="13632" y="717"/>
                  </a:lnTo>
                  <a:lnTo>
                    <a:pt x="13636" y="708"/>
                  </a:lnTo>
                  <a:lnTo>
                    <a:pt x="13641" y="699"/>
                  </a:lnTo>
                  <a:lnTo>
                    <a:pt x="13645" y="692"/>
                  </a:lnTo>
                  <a:lnTo>
                    <a:pt x="13649" y="687"/>
                  </a:lnTo>
                  <a:lnTo>
                    <a:pt x="13653" y="683"/>
                  </a:lnTo>
                  <a:lnTo>
                    <a:pt x="13657" y="682"/>
                  </a:lnTo>
                  <a:lnTo>
                    <a:pt x="13661" y="684"/>
                  </a:lnTo>
                  <a:lnTo>
                    <a:pt x="13665" y="688"/>
                  </a:lnTo>
                  <a:lnTo>
                    <a:pt x="13669" y="695"/>
                  </a:lnTo>
                  <a:lnTo>
                    <a:pt x="13674" y="704"/>
                  </a:lnTo>
                  <a:lnTo>
                    <a:pt x="13678" y="715"/>
                  </a:lnTo>
                  <a:lnTo>
                    <a:pt x="13682" y="728"/>
                  </a:lnTo>
                  <a:lnTo>
                    <a:pt x="13686" y="743"/>
                  </a:lnTo>
                  <a:lnTo>
                    <a:pt x="13690" y="759"/>
                  </a:lnTo>
                  <a:lnTo>
                    <a:pt x="13694" y="775"/>
                  </a:lnTo>
                  <a:lnTo>
                    <a:pt x="13702" y="808"/>
                  </a:lnTo>
                  <a:lnTo>
                    <a:pt x="13707" y="824"/>
                  </a:lnTo>
                  <a:lnTo>
                    <a:pt x="13711" y="839"/>
                  </a:lnTo>
                  <a:lnTo>
                    <a:pt x="13715" y="852"/>
                  </a:lnTo>
                  <a:lnTo>
                    <a:pt x="13719" y="864"/>
                  </a:lnTo>
                  <a:lnTo>
                    <a:pt x="13723" y="873"/>
                  </a:lnTo>
                  <a:lnTo>
                    <a:pt x="13727" y="880"/>
                  </a:lnTo>
                  <a:lnTo>
                    <a:pt x="13731" y="884"/>
                  </a:lnTo>
                  <a:lnTo>
                    <a:pt x="13735" y="886"/>
                  </a:lnTo>
                  <a:lnTo>
                    <a:pt x="13740" y="885"/>
                  </a:lnTo>
                  <a:lnTo>
                    <a:pt x="13744" y="880"/>
                  </a:lnTo>
                  <a:lnTo>
                    <a:pt x="13748" y="874"/>
                  </a:lnTo>
                  <a:lnTo>
                    <a:pt x="13752" y="864"/>
                  </a:lnTo>
                  <a:lnTo>
                    <a:pt x="13756" y="852"/>
                  </a:lnTo>
                  <a:lnTo>
                    <a:pt x="13764" y="822"/>
                  </a:lnTo>
                  <a:lnTo>
                    <a:pt x="13768" y="804"/>
                  </a:lnTo>
                  <a:lnTo>
                    <a:pt x="13773" y="785"/>
                  </a:lnTo>
                  <a:lnTo>
                    <a:pt x="13777" y="766"/>
                  </a:lnTo>
                  <a:lnTo>
                    <a:pt x="13781" y="747"/>
                  </a:lnTo>
                  <a:lnTo>
                    <a:pt x="13785" y="729"/>
                  </a:lnTo>
                  <a:lnTo>
                    <a:pt x="13789" y="713"/>
                  </a:lnTo>
                  <a:lnTo>
                    <a:pt x="13793" y="699"/>
                  </a:lnTo>
                  <a:lnTo>
                    <a:pt x="13797" y="688"/>
                  </a:lnTo>
                  <a:lnTo>
                    <a:pt x="13801" y="681"/>
                  </a:lnTo>
                  <a:lnTo>
                    <a:pt x="13806" y="677"/>
                  </a:lnTo>
                  <a:lnTo>
                    <a:pt x="13810" y="676"/>
                  </a:lnTo>
                  <a:lnTo>
                    <a:pt x="13814" y="678"/>
                  </a:lnTo>
                  <a:lnTo>
                    <a:pt x="13818" y="683"/>
                  </a:lnTo>
                  <a:lnTo>
                    <a:pt x="13826" y="696"/>
                  </a:lnTo>
                  <a:lnTo>
                    <a:pt x="13830" y="703"/>
                  </a:lnTo>
                  <a:lnTo>
                    <a:pt x="13834" y="709"/>
                  </a:lnTo>
                  <a:lnTo>
                    <a:pt x="13839" y="714"/>
                  </a:lnTo>
                  <a:lnTo>
                    <a:pt x="13843" y="715"/>
                  </a:lnTo>
                  <a:lnTo>
                    <a:pt x="13847" y="714"/>
                  </a:lnTo>
                  <a:lnTo>
                    <a:pt x="13851" y="709"/>
                  </a:lnTo>
                  <a:lnTo>
                    <a:pt x="13855" y="701"/>
                  </a:lnTo>
                  <a:lnTo>
                    <a:pt x="13859" y="690"/>
                  </a:lnTo>
                  <a:lnTo>
                    <a:pt x="13863" y="677"/>
                  </a:lnTo>
                  <a:lnTo>
                    <a:pt x="13867" y="663"/>
                  </a:lnTo>
                  <a:lnTo>
                    <a:pt x="13872" y="648"/>
                  </a:lnTo>
                  <a:lnTo>
                    <a:pt x="13876" y="634"/>
                  </a:lnTo>
                  <a:lnTo>
                    <a:pt x="13880" y="622"/>
                  </a:lnTo>
                  <a:lnTo>
                    <a:pt x="13888" y="604"/>
                  </a:lnTo>
                  <a:lnTo>
                    <a:pt x="13892" y="600"/>
                  </a:lnTo>
                  <a:lnTo>
                    <a:pt x="13896" y="600"/>
                  </a:lnTo>
                  <a:lnTo>
                    <a:pt x="13900" y="604"/>
                  </a:lnTo>
                  <a:lnTo>
                    <a:pt x="13905" y="610"/>
                  </a:lnTo>
                  <a:lnTo>
                    <a:pt x="13909" y="619"/>
                  </a:lnTo>
                  <a:lnTo>
                    <a:pt x="13913" y="630"/>
                  </a:lnTo>
                  <a:lnTo>
                    <a:pt x="13917" y="641"/>
                  </a:lnTo>
                  <a:lnTo>
                    <a:pt x="13921" y="654"/>
                  </a:lnTo>
                  <a:lnTo>
                    <a:pt x="13925" y="665"/>
                  </a:lnTo>
                  <a:lnTo>
                    <a:pt x="13929" y="676"/>
                  </a:lnTo>
                  <a:lnTo>
                    <a:pt x="13934" y="685"/>
                  </a:lnTo>
                  <a:lnTo>
                    <a:pt x="13938" y="692"/>
                  </a:lnTo>
                  <a:lnTo>
                    <a:pt x="13942" y="697"/>
                  </a:lnTo>
                  <a:lnTo>
                    <a:pt x="13946" y="700"/>
                  </a:lnTo>
                  <a:lnTo>
                    <a:pt x="13950" y="700"/>
                  </a:lnTo>
                  <a:lnTo>
                    <a:pt x="13958" y="696"/>
                  </a:lnTo>
                  <a:lnTo>
                    <a:pt x="13962" y="691"/>
                  </a:lnTo>
                  <a:lnTo>
                    <a:pt x="13967" y="685"/>
                  </a:lnTo>
                  <a:lnTo>
                    <a:pt x="13971" y="679"/>
                  </a:lnTo>
                  <a:lnTo>
                    <a:pt x="13975" y="671"/>
                  </a:lnTo>
                  <a:lnTo>
                    <a:pt x="13979" y="663"/>
                  </a:lnTo>
                  <a:lnTo>
                    <a:pt x="13983" y="655"/>
                  </a:lnTo>
                  <a:lnTo>
                    <a:pt x="13987" y="646"/>
                  </a:lnTo>
                  <a:lnTo>
                    <a:pt x="13991" y="637"/>
                  </a:lnTo>
                  <a:lnTo>
                    <a:pt x="13995" y="629"/>
                  </a:lnTo>
                  <a:lnTo>
                    <a:pt x="14000" y="621"/>
                  </a:lnTo>
                  <a:lnTo>
                    <a:pt x="14004" y="613"/>
                  </a:lnTo>
                  <a:lnTo>
                    <a:pt x="14008" y="606"/>
                  </a:lnTo>
                  <a:lnTo>
                    <a:pt x="14012" y="600"/>
                  </a:lnTo>
                  <a:lnTo>
                    <a:pt x="14020" y="592"/>
                  </a:lnTo>
                  <a:lnTo>
                    <a:pt x="14024" y="590"/>
                  </a:lnTo>
                  <a:lnTo>
                    <a:pt x="14028" y="589"/>
                  </a:lnTo>
                  <a:lnTo>
                    <a:pt x="14033" y="590"/>
                  </a:lnTo>
                  <a:lnTo>
                    <a:pt x="14037" y="593"/>
                  </a:lnTo>
                  <a:lnTo>
                    <a:pt x="14041" y="597"/>
                  </a:lnTo>
                  <a:lnTo>
                    <a:pt x="14045" y="603"/>
                  </a:lnTo>
                  <a:lnTo>
                    <a:pt x="14049" y="610"/>
                  </a:lnTo>
                  <a:lnTo>
                    <a:pt x="14053" y="618"/>
                  </a:lnTo>
                  <a:lnTo>
                    <a:pt x="14057" y="627"/>
                  </a:lnTo>
                  <a:lnTo>
                    <a:pt x="14061" y="635"/>
                  </a:lnTo>
                  <a:lnTo>
                    <a:pt x="14066" y="642"/>
                  </a:lnTo>
                  <a:lnTo>
                    <a:pt x="14070" y="648"/>
                  </a:lnTo>
                  <a:lnTo>
                    <a:pt x="14074" y="653"/>
                  </a:lnTo>
                  <a:lnTo>
                    <a:pt x="14082" y="656"/>
                  </a:lnTo>
                  <a:lnTo>
                    <a:pt x="14086" y="655"/>
                  </a:lnTo>
                  <a:lnTo>
                    <a:pt x="14090" y="653"/>
                  </a:lnTo>
                  <a:lnTo>
                    <a:pt x="14094" y="651"/>
                  </a:lnTo>
                  <a:lnTo>
                    <a:pt x="14099" y="648"/>
                  </a:lnTo>
                  <a:lnTo>
                    <a:pt x="14103" y="647"/>
                  </a:lnTo>
                  <a:lnTo>
                    <a:pt x="14107" y="648"/>
                  </a:lnTo>
                  <a:lnTo>
                    <a:pt x="14111" y="652"/>
                  </a:lnTo>
                  <a:lnTo>
                    <a:pt x="14115" y="659"/>
                  </a:lnTo>
                  <a:lnTo>
                    <a:pt x="14119" y="670"/>
                  </a:lnTo>
                  <a:lnTo>
                    <a:pt x="14123" y="684"/>
                  </a:lnTo>
                  <a:lnTo>
                    <a:pt x="14127" y="702"/>
                  </a:lnTo>
                  <a:lnTo>
                    <a:pt x="14132" y="723"/>
                  </a:lnTo>
                  <a:lnTo>
                    <a:pt x="14136" y="745"/>
                  </a:lnTo>
                  <a:lnTo>
                    <a:pt x="14140" y="767"/>
                  </a:lnTo>
                  <a:lnTo>
                    <a:pt x="14144" y="788"/>
                  </a:lnTo>
                  <a:lnTo>
                    <a:pt x="14152" y="822"/>
                  </a:lnTo>
                  <a:lnTo>
                    <a:pt x="14156" y="833"/>
                  </a:lnTo>
                  <a:lnTo>
                    <a:pt x="14160" y="837"/>
                  </a:lnTo>
                  <a:lnTo>
                    <a:pt x="14165" y="834"/>
                  </a:lnTo>
                  <a:lnTo>
                    <a:pt x="14169" y="825"/>
                  </a:lnTo>
                  <a:lnTo>
                    <a:pt x="14173" y="810"/>
                  </a:lnTo>
                  <a:lnTo>
                    <a:pt x="14177" y="789"/>
                  </a:lnTo>
                  <a:lnTo>
                    <a:pt x="14181" y="763"/>
                  </a:lnTo>
                  <a:lnTo>
                    <a:pt x="14185" y="735"/>
                  </a:lnTo>
                  <a:lnTo>
                    <a:pt x="14189" y="705"/>
                  </a:lnTo>
                  <a:lnTo>
                    <a:pt x="14193" y="676"/>
                  </a:lnTo>
                  <a:lnTo>
                    <a:pt x="14198" y="650"/>
                  </a:lnTo>
                  <a:lnTo>
                    <a:pt x="14202" y="629"/>
                  </a:lnTo>
                  <a:lnTo>
                    <a:pt x="14206" y="614"/>
                  </a:lnTo>
                  <a:lnTo>
                    <a:pt x="14210" y="606"/>
                  </a:lnTo>
                  <a:lnTo>
                    <a:pt x="14214" y="607"/>
                  </a:lnTo>
                  <a:lnTo>
                    <a:pt x="14218" y="616"/>
                  </a:lnTo>
                  <a:lnTo>
                    <a:pt x="14222" y="632"/>
                  </a:lnTo>
                  <a:lnTo>
                    <a:pt x="14226" y="653"/>
                  </a:lnTo>
                  <a:lnTo>
                    <a:pt x="14231" y="679"/>
                  </a:lnTo>
                  <a:lnTo>
                    <a:pt x="14235" y="706"/>
                  </a:lnTo>
                  <a:lnTo>
                    <a:pt x="14239" y="731"/>
                  </a:lnTo>
                  <a:lnTo>
                    <a:pt x="14243" y="752"/>
                  </a:lnTo>
                  <a:lnTo>
                    <a:pt x="14247" y="767"/>
                  </a:lnTo>
                  <a:lnTo>
                    <a:pt x="14251" y="772"/>
                  </a:lnTo>
                  <a:lnTo>
                    <a:pt x="14255" y="765"/>
                  </a:lnTo>
                  <a:lnTo>
                    <a:pt x="14259" y="747"/>
                  </a:lnTo>
                  <a:lnTo>
                    <a:pt x="14264" y="715"/>
                  </a:lnTo>
                  <a:lnTo>
                    <a:pt x="14268" y="670"/>
                  </a:lnTo>
                  <a:lnTo>
                    <a:pt x="14276" y="548"/>
                  </a:lnTo>
                  <a:lnTo>
                    <a:pt x="14280" y="475"/>
                  </a:lnTo>
                  <a:lnTo>
                    <a:pt x="14284" y="398"/>
                  </a:lnTo>
                  <a:lnTo>
                    <a:pt x="14288" y="322"/>
                  </a:lnTo>
                  <a:lnTo>
                    <a:pt x="14292" y="248"/>
                  </a:lnTo>
                  <a:lnTo>
                    <a:pt x="14297" y="181"/>
                  </a:lnTo>
                  <a:lnTo>
                    <a:pt x="14301" y="125"/>
                  </a:lnTo>
                  <a:lnTo>
                    <a:pt x="14305" y="82"/>
                  </a:lnTo>
                  <a:lnTo>
                    <a:pt x="14309" y="53"/>
                  </a:lnTo>
                  <a:lnTo>
                    <a:pt x="14313" y="40"/>
                  </a:lnTo>
                  <a:lnTo>
                    <a:pt x="14317" y="44"/>
                  </a:lnTo>
                  <a:lnTo>
                    <a:pt x="14321" y="63"/>
                  </a:lnTo>
                  <a:lnTo>
                    <a:pt x="14325" y="97"/>
                  </a:lnTo>
                  <a:lnTo>
                    <a:pt x="14330" y="143"/>
                  </a:lnTo>
                  <a:lnTo>
                    <a:pt x="14334" y="200"/>
                  </a:lnTo>
                  <a:lnTo>
                    <a:pt x="14338" y="265"/>
                  </a:lnTo>
                  <a:lnTo>
                    <a:pt x="14346" y="404"/>
                  </a:lnTo>
                  <a:lnTo>
                    <a:pt x="14350" y="474"/>
                  </a:lnTo>
                  <a:lnTo>
                    <a:pt x="14354" y="539"/>
                  </a:lnTo>
                  <a:lnTo>
                    <a:pt x="14359" y="599"/>
                  </a:lnTo>
                  <a:lnTo>
                    <a:pt x="14363" y="652"/>
                  </a:lnTo>
                  <a:lnTo>
                    <a:pt x="14367" y="696"/>
                  </a:lnTo>
                  <a:lnTo>
                    <a:pt x="14371" y="732"/>
                  </a:lnTo>
                  <a:lnTo>
                    <a:pt x="14375" y="758"/>
                  </a:lnTo>
                  <a:lnTo>
                    <a:pt x="14379" y="776"/>
                  </a:lnTo>
                  <a:lnTo>
                    <a:pt x="14383" y="786"/>
                  </a:lnTo>
                  <a:lnTo>
                    <a:pt x="14387" y="790"/>
                  </a:lnTo>
                  <a:lnTo>
                    <a:pt x="14392" y="787"/>
                  </a:lnTo>
                  <a:lnTo>
                    <a:pt x="14396" y="780"/>
                  </a:lnTo>
                  <a:lnTo>
                    <a:pt x="14400" y="770"/>
                  </a:lnTo>
                  <a:lnTo>
                    <a:pt x="14408" y="744"/>
                  </a:lnTo>
                  <a:lnTo>
                    <a:pt x="14412" y="729"/>
                  </a:lnTo>
                  <a:lnTo>
                    <a:pt x="14416" y="714"/>
                  </a:lnTo>
                  <a:lnTo>
                    <a:pt x="14420" y="700"/>
                  </a:lnTo>
                  <a:lnTo>
                    <a:pt x="14425" y="686"/>
                  </a:lnTo>
                  <a:lnTo>
                    <a:pt x="14429" y="674"/>
                  </a:lnTo>
                  <a:lnTo>
                    <a:pt x="14433" y="662"/>
                  </a:lnTo>
                  <a:lnTo>
                    <a:pt x="14437" y="652"/>
                  </a:lnTo>
                  <a:lnTo>
                    <a:pt x="14441" y="643"/>
                  </a:lnTo>
                  <a:lnTo>
                    <a:pt x="14445" y="637"/>
                  </a:lnTo>
                  <a:lnTo>
                    <a:pt x="14449" y="633"/>
                  </a:lnTo>
                  <a:lnTo>
                    <a:pt x="14453" y="632"/>
                  </a:lnTo>
                  <a:lnTo>
                    <a:pt x="14458" y="634"/>
                  </a:lnTo>
                  <a:lnTo>
                    <a:pt x="14462" y="639"/>
                  </a:lnTo>
                  <a:lnTo>
                    <a:pt x="14470" y="659"/>
                  </a:lnTo>
                  <a:lnTo>
                    <a:pt x="14474" y="673"/>
                  </a:lnTo>
                  <a:lnTo>
                    <a:pt x="14478" y="689"/>
                  </a:lnTo>
                  <a:lnTo>
                    <a:pt x="14482" y="706"/>
                  </a:lnTo>
                  <a:lnTo>
                    <a:pt x="14486" y="723"/>
                  </a:lnTo>
                  <a:lnTo>
                    <a:pt x="14491" y="740"/>
                  </a:lnTo>
                  <a:lnTo>
                    <a:pt x="14495" y="754"/>
                  </a:lnTo>
                  <a:lnTo>
                    <a:pt x="14499" y="766"/>
                  </a:lnTo>
                  <a:lnTo>
                    <a:pt x="14503" y="774"/>
                  </a:lnTo>
                  <a:lnTo>
                    <a:pt x="14507" y="779"/>
                  </a:lnTo>
                  <a:lnTo>
                    <a:pt x="14511" y="778"/>
                  </a:lnTo>
                  <a:lnTo>
                    <a:pt x="14515" y="774"/>
                  </a:lnTo>
                  <a:lnTo>
                    <a:pt x="14520" y="765"/>
                  </a:lnTo>
                  <a:lnTo>
                    <a:pt x="14524" y="753"/>
                  </a:lnTo>
                  <a:lnTo>
                    <a:pt x="14532" y="723"/>
                  </a:lnTo>
                  <a:lnTo>
                    <a:pt x="14536" y="707"/>
                  </a:lnTo>
                  <a:lnTo>
                    <a:pt x="14540" y="692"/>
                  </a:lnTo>
                  <a:lnTo>
                    <a:pt x="14544" y="678"/>
                  </a:lnTo>
                  <a:lnTo>
                    <a:pt x="14548" y="667"/>
                  </a:lnTo>
                  <a:lnTo>
                    <a:pt x="14553" y="659"/>
                  </a:lnTo>
                  <a:lnTo>
                    <a:pt x="14557" y="654"/>
                  </a:lnTo>
                  <a:lnTo>
                    <a:pt x="14561" y="653"/>
                  </a:lnTo>
                  <a:lnTo>
                    <a:pt x="14565" y="654"/>
                  </a:lnTo>
                  <a:lnTo>
                    <a:pt x="14569" y="658"/>
                  </a:lnTo>
                  <a:lnTo>
                    <a:pt x="14573" y="663"/>
                  </a:lnTo>
                  <a:lnTo>
                    <a:pt x="14577" y="670"/>
                  </a:lnTo>
                  <a:lnTo>
                    <a:pt x="14581" y="676"/>
                  </a:lnTo>
                  <a:lnTo>
                    <a:pt x="14586" y="682"/>
                  </a:lnTo>
                  <a:lnTo>
                    <a:pt x="14590" y="687"/>
                  </a:lnTo>
                  <a:lnTo>
                    <a:pt x="14594" y="690"/>
                  </a:lnTo>
                  <a:lnTo>
                    <a:pt x="14598" y="691"/>
                  </a:lnTo>
                  <a:lnTo>
                    <a:pt x="14602" y="691"/>
                  </a:lnTo>
                  <a:lnTo>
                    <a:pt x="14606" y="689"/>
                  </a:lnTo>
                  <a:lnTo>
                    <a:pt x="14610" y="686"/>
                  </a:lnTo>
                  <a:lnTo>
                    <a:pt x="14614" y="683"/>
                  </a:lnTo>
                  <a:lnTo>
                    <a:pt x="14619" y="680"/>
                  </a:lnTo>
                  <a:lnTo>
                    <a:pt x="14623" y="678"/>
                  </a:lnTo>
                  <a:lnTo>
                    <a:pt x="14627" y="678"/>
                  </a:lnTo>
                  <a:lnTo>
                    <a:pt x="14631" y="679"/>
                  </a:lnTo>
                  <a:lnTo>
                    <a:pt x="14635" y="682"/>
                  </a:lnTo>
                  <a:lnTo>
                    <a:pt x="14639" y="686"/>
                  </a:lnTo>
                  <a:lnTo>
                    <a:pt x="14643" y="692"/>
                  </a:lnTo>
                  <a:lnTo>
                    <a:pt x="14647" y="699"/>
                  </a:lnTo>
                  <a:lnTo>
                    <a:pt x="14652" y="707"/>
                  </a:lnTo>
                  <a:lnTo>
                    <a:pt x="14656" y="714"/>
                  </a:lnTo>
                  <a:lnTo>
                    <a:pt x="14664" y="727"/>
                  </a:lnTo>
                  <a:lnTo>
                    <a:pt x="14668" y="732"/>
                  </a:lnTo>
                  <a:lnTo>
                    <a:pt x="14672" y="735"/>
                  </a:lnTo>
                  <a:lnTo>
                    <a:pt x="14676" y="737"/>
                  </a:lnTo>
                  <a:lnTo>
                    <a:pt x="14681" y="738"/>
                  </a:lnTo>
                  <a:lnTo>
                    <a:pt x="14685" y="740"/>
                  </a:lnTo>
                  <a:lnTo>
                    <a:pt x="14689" y="741"/>
                  </a:lnTo>
                  <a:lnTo>
                    <a:pt x="14693" y="743"/>
                  </a:lnTo>
                  <a:lnTo>
                    <a:pt x="14697" y="746"/>
                  </a:lnTo>
                  <a:lnTo>
                    <a:pt x="14701" y="751"/>
                  </a:lnTo>
                  <a:lnTo>
                    <a:pt x="14705" y="757"/>
                  </a:lnTo>
                  <a:lnTo>
                    <a:pt x="14709" y="764"/>
                  </a:lnTo>
                  <a:lnTo>
                    <a:pt x="14714" y="772"/>
                  </a:lnTo>
                  <a:lnTo>
                    <a:pt x="14718" y="780"/>
                  </a:lnTo>
                  <a:lnTo>
                    <a:pt x="14726" y="795"/>
                  </a:lnTo>
                  <a:lnTo>
                    <a:pt x="14730" y="800"/>
                  </a:lnTo>
                  <a:lnTo>
                    <a:pt x="14734" y="802"/>
                  </a:lnTo>
                  <a:lnTo>
                    <a:pt x="14738" y="802"/>
                  </a:lnTo>
                  <a:lnTo>
                    <a:pt x="14742" y="799"/>
                  </a:lnTo>
                  <a:lnTo>
                    <a:pt x="14747" y="792"/>
                  </a:lnTo>
                  <a:lnTo>
                    <a:pt x="14751" y="783"/>
                  </a:lnTo>
                  <a:lnTo>
                    <a:pt x="14755" y="771"/>
                  </a:lnTo>
                  <a:lnTo>
                    <a:pt x="14759" y="757"/>
                  </a:lnTo>
                  <a:lnTo>
                    <a:pt x="14763" y="743"/>
                  </a:lnTo>
                  <a:lnTo>
                    <a:pt x="14767" y="729"/>
                  </a:lnTo>
                  <a:lnTo>
                    <a:pt x="14771" y="715"/>
                  </a:lnTo>
                  <a:lnTo>
                    <a:pt x="14775" y="703"/>
                  </a:lnTo>
                  <a:lnTo>
                    <a:pt x="14780" y="694"/>
                  </a:lnTo>
                  <a:lnTo>
                    <a:pt x="14784" y="689"/>
                  </a:lnTo>
                  <a:lnTo>
                    <a:pt x="14788" y="687"/>
                  </a:lnTo>
                  <a:lnTo>
                    <a:pt x="14796" y="695"/>
                  </a:lnTo>
                  <a:lnTo>
                    <a:pt x="14800" y="704"/>
                  </a:lnTo>
                  <a:lnTo>
                    <a:pt x="14804" y="716"/>
                  </a:lnTo>
                  <a:lnTo>
                    <a:pt x="14808" y="730"/>
                  </a:lnTo>
                  <a:lnTo>
                    <a:pt x="14813" y="744"/>
                  </a:lnTo>
                  <a:lnTo>
                    <a:pt x="14817" y="758"/>
                  </a:lnTo>
                  <a:lnTo>
                    <a:pt x="14821" y="770"/>
                  </a:lnTo>
                  <a:lnTo>
                    <a:pt x="14825" y="779"/>
                  </a:lnTo>
                  <a:lnTo>
                    <a:pt x="14829" y="785"/>
                  </a:lnTo>
                  <a:lnTo>
                    <a:pt x="14833" y="787"/>
                  </a:lnTo>
                  <a:lnTo>
                    <a:pt x="14837" y="784"/>
                  </a:lnTo>
                  <a:lnTo>
                    <a:pt x="14841" y="778"/>
                  </a:lnTo>
                  <a:lnTo>
                    <a:pt x="14846" y="767"/>
                  </a:lnTo>
                  <a:lnTo>
                    <a:pt x="14850" y="754"/>
                  </a:lnTo>
                  <a:lnTo>
                    <a:pt x="14858" y="723"/>
                  </a:lnTo>
                  <a:lnTo>
                    <a:pt x="14862" y="707"/>
                  </a:lnTo>
                  <a:lnTo>
                    <a:pt x="14866" y="692"/>
                  </a:lnTo>
                  <a:lnTo>
                    <a:pt x="14870" y="679"/>
                  </a:lnTo>
                  <a:lnTo>
                    <a:pt x="14875" y="668"/>
                  </a:lnTo>
                  <a:lnTo>
                    <a:pt x="14879" y="660"/>
                  </a:lnTo>
                  <a:lnTo>
                    <a:pt x="14883" y="655"/>
                  </a:lnTo>
                  <a:lnTo>
                    <a:pt x="14887" y="651"/>
                  </a:lnTo>
                  <a:lnTo>
                    <a:pt x="14891" y="650"/>
                  </a:lnTo>
                  <a:lnTo>
                    <a:pt x="14895" y="650"/>
                  </a:lnTo>
                  <a:lnTo>
                    <a:pt x="14899" y="650"/>
                  </a:lnTo>
                  <a:lnTo>
                    <a:pt x="14903" y="650"/>
                  </a:lnTo>
                  <a:lnTo>
                    <a:pt x="14908" y="648"/>
                  </a:lnTo>
                  <a:lnTo>
                    <a:pt x="14912" y="645"/>
                  </a:lnTo>
                  <a:lnTo>
                    <a:pt x="14920" y="632"/>
                  </a:lnTo>
                  <a:lnTo>
                    <a:pt x="14924" y="622"/>
                  </a:lnTo>
                  <a:lnTo>
                    <a:pt x="14928" y="612"/>
                  </a:lnTo>
                  <a:lnTo>
                    <a:pt x="14932" y="600"/>
                  </a:lnTo>
                  <a:lnTo>
                    <a:pt x="14936" y="589"/>
                  </a:lnTo>
                  <a:lnTo>
                    <a:pt x="14941" y="580"/>
                  </a:lnTo>
                  <a:lnTo>
                    <a:pt x="14945" y="572"/>
                  </a:lnTo>
                  <a:lnTo>
                    <a:pt x="14949" y="568"/>
                  </a:lnTo>
                  <a:lnTo>
                    <a:pt x="14953" y="568"/>
                  </a:lnTo>
                  <a:lnTo>
                    <a:pt x="14957" y="571"/>
                  </a:lnTo>
                  <a:lnTo>
                    <a:pt x="14961" y="579"/>
                  </a:lnTo>
                  <a:lnTo>
                    <a:pt x="14965" y="591"/>
                  </a:lnTo>
                  <a:lnTo>
                    <a:pt x="14969" y="605"/>
                  </a:lnTo>
                  <a:lnTo>
                    <a:pt x="14974" y="621"/>
                  </a:lnTo>
                  <a:lnTo>
                    <a:pt x="14982" y="655"/>
                  </a:lnTo>
                  <a:lnTo>
                    <a:pt x="14986" y="669"/>
                  </a:lnTo>
                  <a:lnTo>
                    <a:pt x="14990" y="680"/>
                  </a:lnTo>
                  <a:lnTo>
                    <a:pt x="14994" y="687"/>
                  </a:lnTo>
                  <a:lnTo>
                    <a:pt x="14998" y="689"/>
                  </a:lnTo>
                  <a:lnTo>
                    <a:pt x="15002" y="687"/>
                  </a:lnTo>
                  <a:lnTo>
                    <a:pt x="15007" y="680"/>
                  </a:lnTo>
                  <a:lnTo>
                    <a:pt x="15011" y="670"/>
                  </a:lnTo>
                  <a:lnTo>
                    <a:pt x="15015" y="657"/>
                  </a:lnTo>
                  <a:lnTo>
                    <a:pt x="15019" y="642"/>
                  </a:lnTo>
                  <a:lnTo>
                    <a:pt x="15023" y="626"/>
                  </a:lnTo>
                  <a:lnTo>
                    <a:pt x="15027" y="612"/>
                  </a:lnTo>
                  <a:lnTo>
                    <a:pt x="15031" y="600"/>
                  </a:lnTo>
                  <a:lnTo>
                    <a:pt x="15036" y="592"/>
                  </a:lnTo>
                  <a:lnTo>
                    <a:pt x="15040" y="588"/>
                  </a:lnTo>
                  <a:lnTo>
                    <a:pt x="15044" y="589"/>
                  </a:lnTo>
                  <a:lnTo>
                    <a:pt x="15052" y="602"/>
                  </a:lnTo>
                  <a:lnTo>
                    <a:pt x="15056" y="614"/>
                  </a:lnTo>
                  <a:lnTo>
                    <a:pt x="15060" y="627"/>
                  </a:lnTo>
                  <a:lnTo>
                    <a:pt x="15064" y="641"/>
                  </a:lnTo>
                  <a:lnTo>
                    <a:pt x="15069" y="654"/>
                  </a:lnTo>
                  <a:lnTo>
                    <a:pt x="15073" y="665"/>
                  </a:lnTo>
                  <a:lnTo>
                    <a:pt x="15077" y="672"/>
                  </a:lnTo>
                  <a:lnTo>
                    <a:pt x="15081" y="675"/>
                  </a:lnTo>
                  <a:lnTo>
                    <a:pt x="15085" y="674"/>
                  </a:lnTo>
                  <a:lnTo>
                    <a:pt x="15089" y="669"/>
                  </a:lnTo>
                  <a:lnTo>
                    <a:pt x="15093" y="660"/>
                  </a:lnTo>
                  <a:lnTo>
                    <a:pt x="15097" y="647"/>
                  </a:lnTo>
                  <a:lnTo>
                    <a:pt x="15102" y="633"/>
                  </a:lnTo>
                  <a:lnTo>
                    <a:pt x="15106" y="617"/>
                  </a:lnTo>
                  <a:lnTo>
                    <a:pt x="15114" y="588"/>
                  </a:lnTo>
                  <a:lnTo>
                    <a:pt x="15118" y="576"/>
                  </a:lnTo>
                  <a:lnTo>
                    <a:pt x="15122" y="567"/>
                  </a:lnTo>
                  <a:lnTo>
                    <a:pt x="15126" y="562"/>
                  </a:lnTo>
                  <a:lnTo>
                    <a:pt x="15130" y="560"/>
                  </a:lnTo>
                  <a:lnTo>
                    <a:pt x="15135" y="562"/>
                  </a:lnTo>
                  <a:lnTo>
                    <a:pt x="15139" y="567"/>
                  </a:lnTo>
                  <a:lnTo>
                    <a:pt x="15143" y="574"/>
                  </a:lnTo>
                  <a:lnTo>
                    <a:pt x="15147" y="583"/>
                  </a:lnTo>
                  <a:lnTo>
                    <a:pt x="15151" y="591"/>
                  </a:lnTo>
                  <a:lnTo>
                    <a:pt x="15155" y="600"/>
                  </a:lnTo>
                  <a:lnTo>
                    <a:pt x="15159" y="606"/>
                  </a:lnTo>
                  <a:lnTo>
                    <a:pt x="15163" y="610"/>
                  </a:lnTo>
                  <a:lnTo>
                    <a:pt x="15168" y="612"/>
                  </a:lnTo>
                  <a:lnTo>
                    <a:pt x="15176" y="605"/>
                  </a:lnTo>
                  <a:lnTo>
                    <a:pt x="15180" y="598"/>
                  </a:lnTo>
                  <a:lnTo>
                    <a:pt x="15184" y="590"/>
                  </a:lnTo>
                  <a:lnTo>
                    <a:pt x="15188" y="581"/>
                  </a:lnTo>
                  <a:lnTo>
                    <a:pt x="15192" y="573"/>
                  </a:lnTo>
                  <a:lnTo>
                    <a:pt x="15197" y="567"/>
                  </a:lnTo>
                  <a:lnTo>
                    <a:pt x="15201" y="565"/>
                  </a:lnTo>
                  <a:lnTo>
                    <a:pt x="15205" y="568"/>
                  </a:lnTo>
                  <a:lnTo>
                    <a:pt x="15209" y="576"/>
                  </a:lnTo>
                  <a:lnTo>
                    <a:pt x="15213" y="590"/>
                  </a:lnTo>
                  <a:lnTo>
                    <a:pt x="15217" y="611"/>
                  </a:lnTo>
                  <a:lnTo>
                    <a:pt x="15221" y="639"/>
                  </a:lnTo>
                  <a:lnTo>
                    <a:pt x="15225" y="671"/>
                  </a:lnTo>
                  <a:lnTo>
                    <a:pt x="15230" y="709"/>
                  </a:lnTo>
                  <a:lnTo>
                    <a:pt x="15234" y="750"/>
                  </a:lnTo>
                  <a:lnTo>
                    <a:pt x="15238" y="792"/>
                  </a:lnTo>
                  <a:lnTo>
                    <a:pt x="15246" y="877"/>
                  </a:lnTo>
                  <a:lnTo>
                    <a:pt x="15250" y="916"/>
                  </a:lnTo>
                  <a:lnTo>
                    <a:pt x="15254" y="951"/>
                  </a:lnTo>
                  <a:lnTo>
                    <a:pt x="15258" y="981"/>
                  </a:lnTo>
                  <a:lnTo>
                    <a:pt x="15263" y="1006"/>
                  </a:lnTo>
                  <a:lnTo>
                    <a:pt x="15267" y="1025"/>
                  </a:lnTo>
                  <a:lnTo>
                    <a:pt x="15271" y="1036"/>
                  </a:lnTo>
                  <a:lnTo>
                    <a:pt x="15275" y="1042"/>
                  </a:lnTo>
                  <a:lnTo>
                    <a:pt x="15279" y="1040"/>
                  </a:lnTo>
                  <a:lnTo>
                    <a:pt x="15283" y="1033"/>
                  </a:lnTo>
                  <a:lnTo>
                    <a:pt x="15287" y="1018"/>
                  </a:lnTo>
                  <a:lnTo>
                    <a:pt x="15291" y="998"/>
                  </a:lnTo>
                  <a:lnTo>
                    <a:pt x="15296" y="973"/>
                  </a:lnTo>
                  <a:lnTo>
                    <a:pt x="15300" y="942"/>
                  </a:lnTo>
                  <a:lnTo>
                    <a:pt x="15308" y="869"/>
                  </a:lnTo>
                  <a:lnTo>
                    <a:pt x="15312" y="828"/>
                  </a:lnTo>
                  <a:lnTo>
                    <a:pt x="15316" y="786"/>
                  </a:lnTo>
                  <a:lnTo>
                    <a:pt x="15320" y="742"/>
                  </a:lnTo>
                  <a:lnTo>
                    <a:pt x="15324" y="699"/>
                  </a:lnTo>
                  <a:lnTo>
                    <a:pt x="15329" y="657"/>
                  </a:lnTo>
                  <a:lnTo>
                    <a:pt x="15333" y="617"/>
                  </a:lnTo>
                  <a:lnTo>
                    <a:pt x="15337" y="581"/>
                  </a:lnTo>
                  <a:lnTo>
                    <a:pt x="15341" y="547"/>
                  </a:lnTo>
                  <a:lnTo>
                    <a:pt x="15345" y="519"/>
                  </a:lnTo>
                  <a:lnTo>
                    <a:pt x="15349" y="494"/>
                  </a:lnTo>
                  <a:lnTo>
                    <a:pt x="15353" y="475"/>
                  </a:lnTo>
                  <a:lnTo>
                    <a:pt x="15357" y="460"/>
                  </a:lnTo>
                  <a:lnTo>
                    <a:pt x="15362" y="451"/>
                  </a:lnTo>
                  <a:lnTo>
                    <a:pt x="15370" y="444"/>
                  </a:lnTo>
                  <a:lnTo>
                    <a:pt x="15374" y="447"/>
                  </a:lnTo>
                  <a:lnTo>
                    <a:pt x="15378" y="452"/>
                  </a:lnTo>
                  <a:lnTo>
                    <a:pt x="15382" y="461"/>
                  </a:lnTo>
                  <a:lnTo>
                    <a:pt x="15386" y="471"/>
                  </a:lnTo>
                  <a:lnTo>
                    <a:pt x="15391" y="483"/>
                  </a:lnTo>
                  <a:lnTo>
                    <a:pt x="15395" y="496"/>
                  </a:lnTo>
                  <a:lnTo>
                    <a:pt x="15399" y="509"/>
                  </a:lnTo>
                  <a:lnTo>
                    <a:pt x="15403" y="522"/>
                  </a:lnTo>
                  <a:lnTo>
                    <a:pt x="15407" y="534"/>
                  </a:lnTo>
                  <a:lnTo>
                    <a:pt x="15411" y="544"/>
                  </a:lnTo>
                  <a:lnTo>
                    <a:pt x="15415" y="553"/>
                  </a:lnTo>
                  <a:lnTo>
                    <a:pt x="15419" y="560"/>
                  </a:lnTo>
                  <a:lnTo>
                    <a:pt x="15424" y="565"/>
                  </a:lnTo>
                  <a:lnTo>
                    <a:pt x="15428" y="568"/>
                  </a:lnTo>
                  <a:lnTo>
                    <a:pt x="15432" y="569"/>
                  </a:lnTo>
                  <a:lnTo>
                    <a:pt x="15436" y="569"/>
                  </a:lnTo>
                  <a:lnTo>
                    <a:pt x="15440" y="568"/>
                  </a:lnTo>
                  <a:lnTo>
                    <a:pt x="15444" y="567"/>
                  </a:lnTo>
                  <a:lnTo>
                    <a:pt x="15448" y="565"/>
                  </a:lnTo>
                  <a:lnTo>
                    <a:pt x="15452" y="563"/>
                  </a:lnTo>
                  <a:lnTo>
                    <a:pt x="15457" y="563"/>
                  </a:lnTo>
                  <a:lnTo>
                    <a:pt x="15461" y="563"/>
                  </a:lnTo>
                  <a:lnTo>
                    <a:pt x="15465" y="564"/>
                  </a:lnTo>
                  <a:lnTo>
                    <a:pt x="15469" y="566"/>
                  </a:lnTo>
                  <a:lnTo>
                    <a:pt x="15473" y="570"/>
                  </a:lnTo>
                  <a:lnTo>
                    <a:pt x="15477" y="574"/>
                  </a:lnTo>
                  <a:lnTo>
                    <a:pt x="15481" y="580"/>
                  </a:lnTo>
                  <a:lnTo>
                    <a:pt x="15485" y="586"/>
                  </a:lnTo>
                  <a:lnTo>
                    <a:pt x="15490" y="592"/>
                  </a:lnTo>
                  <a:lnTo>
                    <a:pt x="15494" y="599"/>
                  </a:lnTo>
                  <a:lnTo>
                    <a:pt x="15502" y="613"/>
                  </a:lnTo>
                  <a:lnTo>
                    <a:pt x="15506" y="620"/>
                  </a:lnTo>
                  <a:lnTo>
                    <a:pt x="15510" y="626"/>
                  </a:lnTo>
                  <a:lnTo>
                    <a:pt x="15514" y="633"/>
                  </a:lnTo>
                  <a:lnTo>
                    <a:pt x="15518" y="640"/>
                  </a:lnTo>
                  <a:lnTo>
                    <a:pt x="15523" y="647"/>
                  </a:lnTo>
                  <a:lnTo>
                    <a:pt x="15527" y="655"/>
                  </a:lnTo>
                  <a:lnTo>
                    <a:pt x="15531" y="662"/>
                  </a:lnTo>
                  <a:lnTo>
                    <a:pt x="15535" y="669"/>
                  </a:lnTo>
                  <a:lnTo>
                    <a:pt x="15539" y="676"/>
                  </a:lnTo>
                  <a:lnTo>
                    <a:pt x="15543" y="683"/>
                  </a:lnTo>
                  <a:lnTo>
                    <a:pt x="15547" y="690"/>
                  </a:lnTo>
                  <a:lnTo>
                    <a:pt x="15552" y="695"/>
                  </a:lnTo>
                  <a:lnTo>
                    <a:pt x="15556" y="700"/>
                  </a:lnTo>
                  <a:lnTo>
                    <a:pt x="15564" y="705"/>
                  </a:lnTo>
                  <a:lnTo>
                    <a:pt x="15568" y="705"/>
                  </a:lnTo>
                  <a:lnTo>
                    <a:pt x="15572" y="702"/>
                  </a:lnTo>
                  <a:lnTo>
                    <a:pt x="15576" y="698"/>
                  </a:lnTo>
                  <a:lnTo>
                    <a:pt x="15580" y="692"/>
                  </a:lnTo>
                  <a:lnTo>
                    <a:pt x="15585" y="684"/>
                  </a:lnTo>
                  <a:lnTo>
                    <a:pt x="15589" y="675"/>
                  </a:lnTo>
                  <a:lnTo>
                    <a:pt x="15593" y="665"/>
                  </a:lnTo>
                  <a:lnTo>
                    <a:pt x="15597" y="654"/>
                  </a:lnTo>
                  <a:lnTo>
                    <a:pt x="15601" y="644"/>
                  </a:lnTo>
                  <a:lnTo>
                    <a:pt x="15605" y="634"/>
                  </a:lnTo>
                  <a:lnTo>
                    <a:pt x="15609" y="625"/>
                  </a:lnTo>
                  <a:lnTo>
                    <a:pt x="15613" y="618"/>
                  </a:lnTo>
                  <a:lnTo>
                    <a:pt x="15618" y="612"/>
                  </a:lnTo>
                  <a:lnTo>
                    <a:pt x="15626" y="608"/>
                  </a:lnTo>
                  <a:lnTo>
                    <a:pt x="15630" y="608"/>
                  </a:lnTo>
                  <a:lnTo>
                    <a:pt x="15634" y="610"/>
                  </a:lnTo>
                  <a:lnTo>
                    <a:pt x="15638" y="612"/>
                  </a:lnTo>
                  <a:lnTo>
                    <a:pt x="15642" y="615"/>
                  </a:lnTo>
                  <a:lnTo>
                    <a:pt x="15646" y="617"/>
                  </a:lnTo>
                  <a:lnTo>
                    <a:pt x="15651" y="618"/>
                  </a:lnTo>
                  <a:lnTo>
                    <a:pt x="15655" y="616"/>
                  </a:lnTo>
                  <a:lnTo>
                    <a:pt x="15659" y="612"/>
                  </a:lnTo>
                  <a:lnTo>
                    <a:pt x="15663" y="605"/>
                  </a:lnTo>
                  <a:lnTo>
                    <a:pt x="15667" y="596"/>
                  </a:lnTo>
                  <a:lnTo>
                    <a:pt x="15671" y="584"/>
                  </a:lnTo>
                  <a:lnTo>
                    <a:pt x="15675" y="571"/>
                  </a:lnTo>
                  <a:lnTo>
                    <a:pt x="15679" y="557"/>
                  </a:lnTo>
                  <a:lnTo>
                    <a:pt x="15684" y="543"/>
                  </a:lnTo>
                  <a:lnTo>
                    <a:pt x="15688" y="530"/>
                  </a:lnTo>
                  <a:lnTo>
                    <a:pt x="15696" y="514"/>
                  </a:lnTo>
                  <a:lnTo>
                    <a:pt x="15700" y="511"/>
                  </a:lnTo>
                  <a:lnTo>
                    <a:pt x="15704" y="514"/>
                  </a:lnTo>
                  <a:lnTo>
                    <a:pt x="15708" y="521"/>
                  </a:lnTo>
                  <a:lnTo>
                    <a:pt x="15713" y="533"/>
                  </a:lnTo>
                  <a:lnTo>
                    <a:pt x="15717" y="550"/>
                  </a:lnTo>
                  <a:lnTo>
                    <a:pt x="15721" y="570"/>
                  </a:lnTo>
                  <a:lnTo>
                    <a:pt x="15725" y="593"/>
                  </a:lnTo>
                  <a:lnTo>
                    <a:pt x="15729" y="617"/>
                  </a:lnTo>
                  <a:lnTo>
                    <a:pt x="15733" y="641"/>
                  </a:lnTo>
                  <a:lnTo>
                    <a:pt x="15737" y="663"/>
                  </a:lnTo>
                  <a:lnTo>
                    <a:pt x="15741" y="681"/>
                  </a:lnTo>
                  <a:lnTo>
                    <a:pt x="15746" y="695"/>
                  </a:lnTo>
                  <a:lnTo>
                    <a:pt x="15750" y="704"/>
                  </a:lnTo>
                  <a:lnTo>
                    <a:pt x="15754" y="706"/>
                  </a:lnTo>
                  <a:lnTo>
                    <a:pt x="15758" y="702"/>
                  </a:lnTo>
                  <a:lnTo>
                    <a:pt x="15762" y="692"/>
                  </a:lnTo>
                  <a:lnTo>
                    <a:pt x="15766" y="676"/>
                  </a:lnTo>
                  <a:lnTo>
                    <a:pt x="15770" y="656"/>
                  </a:lnTo>
                  <a:lnTo>
                    <a:pt x="15774" y="631"/>
                  </a:lnTo>
                  <a:lnTo>
                    <a:pt x="15779" y="605"/>
                  </a:lnTo>
                  <a:lnTo>
                    <a:pt x="15783" y="578"/>
                  </a:lnTo>
                  <a:lnTo>
                    <a:pt x="15787" y="553"/>
                  </a:lnTo>
                  <a:lnTo>
                    <a:pt x="15791" y="529"/>
                  </a:lnTo>
                  <a:lnTo>
                    <a:pt x="15795" y="510"/>
                  </a:lnTo>
                  <a:lnTo>
                    <a:pt x="15799" y="496"/>
                  </a:lnTo>
                  <a:lnTo>
                    <a:pt x="15803" y="488"/>
                  </a:lnTo>
                  <a:lnTo>
                    <a:pt x="15807" y="486"/>
                  </a:lnTo>
                  <a:lnTo>
                    <a:pt x="15812" y="490"/>
                  </a:lnTo>
                  <a:lnTo>
                    <a:pt x="15820" y="517"/>
                  </a:lnTo>
                  <a:lnTo>
                    <a:pt x="15824" y="539"/>
                  </a:lnTo>
                  <a:lnTo>
                    <a:pt x="15828" y="565"/>
                  </a:lnTo>
                  <a:lnTo>
                    <a:pt x="15832" y="594"/>
                  </a:lnTo>
                  <a:lnTo>
                    <a:pt x="15836" y="624"/>
                  </a:lnTo>
                  <a:lnTo>
                    <a:pt x="15840" y="654"/>
                  </a:lnTo>
                  <a:lnTo>
                    <a:pt x="15845" y="683"/>
                  </a:lnTo>
                  <a:lnTo>
                    <a:pt x="15849" y="709"/>
                  </a:lnTo>
                  <a:lnTo>
                    <a:pt x="15853" y="731"/>
                  </a:lnTo>
                  <a:lnTo>
                    <a:pt x="15857" y="748"/>
                  </a:lnTo>
                  <a:lnTo>
                    <a:pt x="15861" y="758"/>
                  </a:lnTo>
                  <a:lnTo>
                    <a:pt x="15865" y="763"/>
                  </a:lnTo>
                  <a:lnTo>
                    <a:pt x="15869" y="760"/>
                  </a:lnTo>
                  <a:lnTo>
                    <a:pt x="15873" y="751"/>
                  </a:lnTo>
                  <a:lnTo>
                    <a:pt x="15878" y="737"/>
                  </a:lnTo>
                  <a:lnTo>
                    <a:pt x="15882" y="717"/>
                  </a:lnTo>
                  <a:lnTo>
                    <a:pt x="15890" y="668"/>
                  </a:lnTo>
                  <a:lnTo>
                    <a:pt x="15894" y="641"/>
                  </a:lnTo>
                  <a:lnTo>
                    <a:pt x="15898" y="614"/>
                  </a:lnTo>
                  <a:lnTo>
                    <a:pt x="15902" y="590"/>
                  </a:lnTo>
                  <a:lnTo>
                    <a:pt x="15907" y="570"/>
                  </a:lnTo>
                  <a:lnTo>
                    <a:pt x="15911" y="555"/>
                  </a:lnTo>
                  <a:lnTo>
                    <a:pt x="15915" y="548"/>
                  </a:lnTo>
                  <a:lnTo>
                    <a:pt x="15919" y="549"/>
                  </a:lnTo>
                  <a:lnTo>
                    <a:pt x="15923" y="560"/>
                  </a:lnTo>
                  <a:lnTo>
                    <a:pt x="15927" y="582"/>
                  </a:lnTo>
                  <a:lnTo>
                    <a:pt x="15931" y="615"/>
                  </a:lnTo>
                  <a:lnTo>
                    <a:pt x="15935" y="657"/>
                  </a:lnTo>
                  <a:lnTo>
                    <a:pt x="15940" y="710"/>
                  </a:lnTo>
                  <a:lnTo>
                    <a:pt x="15944" y="770"/>
                  </a:lnTo>
                  <a:lnTo>
                    <a:pt x="15952" y="905"/>
                  </a:lnTo>
                  <a:lnTo>
                    <a:pt x="15956" y="974"/>
                  </a:lnTo>
                  <a:lnTo>
                    <a:pt x="15960" y="1040"/>
                  </a:lnTo>
                  <a:lnTo>
                    <a:pt x="15964" y="1098"/>
                  </a:lnTo>
                  <a:lnTo>
                    <a:pt x="15968" y="1146"/>
                  </a:lnTo>
                  <a:lnTo>
                    <a:pt x="15973" y="1182"/>
                  </a:lnTo>
                  <a:lnTo>
                    <a:pt x="15977" y="1203"/>
                  </a:lnTo>
                  <a:lnTo>
                    <a:pt x="15981" y="1209"/>
                  </a:lnTo>
                  <a:lnTo>
                    <a:pt x="15985" y="1200"/>
                  </a:lnTo>
                  <a:lnTo>
                    <a:pt x="15989" y="1177"/>
                  </a:lnTo>
                  <a:lnTo>
                    <a:pt x="15993" y="1142"/>
                  </a:lnTo>
                  <a:lnTo>
                    <a:pt x="15997" y="1098"/>
                  </a:lnTo>
                  <a:lnTo>
                    <a:pt x="16001" y="1048"/>
                  </a:lnTo>
                  <a:lnTo>
                    <a:pt x="16006" y="995"/>
                  </a:lnTo>
                  <a:lnTo>
                    <a:pt x="16014" y="894"/>
                  </a:lnTo>
                  <a:lnTo>
                    <a:pt x="16018" y="849"/>
                  </a:lnTo>
                  <a:lnTo>
                    <a:pt x="16022" y="812"/>
                  </a:lnTo>
                  <a:lnTo>
                    <a:pt x="16026" y="781"/>
                  </a:lnTo>
                  <a:lnTo>
                    <a:pt x="16030" y="759"/>
                  </a:lnTo>
                  <a:lnTo>
                    <a:pt x="16034" y="743"/>
                  </a:lnTo>
                  <a:lnTo>
                    <a:pt x="16039" y="733"/>
                  </a:lnTo>
                  <a:lnTo>
                    <a:pt x="16043" y="727"/>
                  </a:lnTo>
                  <a:lnTo>
                    <a:pt x="16047" y="723"/>
                  </a:lnTo>
                  <a:lnTo>
                    <a:pt x="16051" y="720"/>
                  </a:lnTo>
                  <a:lnTo>
                    <a:pt x="16055" y="714"/>
                  </a:lnTo>
                  <a:lnTo>
                    <a:pt x="16059" y="705"/>
                  </a:lnTo>
                  <a:lnTo>
                    <a:pt x="16063" y="690"/>
                  </a:lnTo>
                  <a:lnTo>
                    <a:pt x="16068" y="670"/>
                  </a:lnTo>
                  <a:lnTo>
                    <a:pt x="16072" y="643"/>
                  </a:lnTo>
                  <a:lnTo>
                    <a:pt x="16076" y="611"/>
                  </a:lnTo>
                  <a:lnTo>
                    <a:pt x="16084" y="531"/>
                  </a:lnTo>
                  <a:lnTo>
                    <a:pt x="16088" y="488"/>
                  </a:lnTo>
                  <a:lnTo>
                    <a:pt x="16092" y="445"/>
                  </a:lnTo>
                  <a:lnTo>
                    <a:pt x="16096" y="405"/>
                  </a:lnTo>
                  <a:lnTo>
                    <a:pt x="16101" y="370"/>
                  </a:lnTo>
                  <a:lnTo>
                    <a:pt x="16105" y="342"/>
                  </a:lnTo>
                  <a:lnTo>
                    <a:pt x="16109" y="324"/>
                  </a:lnTo>
                  <a:lnTo>
                    <a:pt x="16113" y="315"/>
                  </a:lnTo>
                  <a:lnTo>
                    <a:pt x="16117" y="318"/>
                  </a:lnTo>
                  <a:lnTo>
                    <a:pt x="16121" y="331"/>
                  </a:lnTo>
                  <a:lnTo>
                    <a:pt x="16125" y="356"/>
                  </a:lnTo>
                  <a:lnTo>
                    <a:pt x="16129" y="389"/>
                  </a:lnTo>
                  <a:lnTo>
                    <a:pt x="16134" y="431"/>
                  </a:lnTo>
                  <a:lnTo>
                    <a:pt x="16138" y="480"/>
                  </a:lnTo>
                  <a:lnTo>
                    <a:pt x="16146" y="588"/>
                  </a:lnTo>
                  <a:lnTo>
                    <a:pt x="16150" y="642"/>
                  </a:lnTo>
                  <a:lnTo>
                    <a:pt x="16154" y="695"/>
                  </a:lnTo>
                  <a:lnTo>
                    <a:pt x="16158" y="743"/>
                  </a:lnTo>
                  <a:lnTo>
                    <a:pt x="16162" y="784"/>
                  </a:lnTo>
                  <a:lnTo>
                    <a:pt x="16167" y="819"/>
                  </a:lnTo>
                  <a:lnTo>
                    <a:pt x="16171" y="845"/>
                  </a:lnTo>
                  <a:lnTo>
                    <a:pt x="16175" y="863"/>
                  </a:lnTo>
                  <a:lnTo>
                    <a:pt x="16179" y="872"/>
                  </a:lnTo>
                  <a:lnTo>
                    <a:pt x="16183" y="873"/>
                  </a:lnTo>
                  <a:lnTo>
                    <a:pt x="16187" y="868"/>
                  </a:lnTo>
                  <a:lnTo>
                    <a:pt x="16191" y="857"/>
                  </a:lnTo>
                  <a:lnTo>
                    <a:pt x="16195" y="842"/>
                  </a:lnTo>
                  <a:lnTo>
                    <a:pt x="16200" y="825"/>
                  </a:lnTo>
                  <a:lnTo>
                    <a:pt x="16208" y="790"/>
                  </a:lnTo>
                  <a:lnTo>
                    <a:pt x="16212" y="774"/>
                  </a:lnTo>
                  <a:lnTo>
                    <a:pt x="16216" y="761"/>
                  </a:lnTo>
                  <a:lnTo>
                    <a:pt x="16220" y="752"/>
                  </a:lnTo>
                  <a:lnTo>
                    <a:pt x="16224" y="744"/>
                  </a:lnTo>
                  <a:lnTo>
                    <a:pt x="16229" y="740"/>
                  </a:lnTo>
                  <a:lnTo>
                    <a:pt x="16233" y="737"/>
                  </a:lnTo>
                  <a:lnTo>
                    <a:pt x="16237" y="736"/>
                  </a:lnTo>
                  <a:lnTo>
                    <a:pt x="16241" y="734"/>
                  </a:lnTo>
                  <a:lnTo>
                    <a:pt x="16245" y="733"/>
                  </a:lnTo>
                  <a:lnTo>
                    <a:pt x="16249" y="730"/>
                  </a:lnTo>
                  <a:lnTo>
                    <a:pt x="16253" y="727"/>
                  </a:lnTo>
                  <a:lnTo>
                    <a:pt x="16257" y="721"/>
                  </a:lnTo>
                  <a:lnTo>
                    <a:pt x="16262" y="715"/>
                  </a:lnTo>
                  <a:lnTo>
                    <a:pt x="16270" y="700"/>
                  </a:lnTo>
                  <a:lnTo>
                    <a:pt x="16274" y="693"/>
                  </a:lnTo>
                  <a:lnTo>
                    <a:pt x="16278" y="686"/>
                  </a:lnTo>
                  <a:lnTo>
                    <a:pt x="16282" y="681"/>
                  </a:lnTo>
                  <a:lnTo>
                    <a:pt x="16286" y="677"/>
                  </a:lnTo>
                  <a:lnTo>
                    <a:pt x="16290" y="676"/>
                  </a:lnTo>
                  <a:lnTo>
                    <a:pt x="16295" y="676"/>
                  </a:lnTo>
                  <a:lnTo>
                    <a:pt x="16299" y="679"/>
                  </a:lnTo>
                  <a:lnTo>
                    <a:pt x="16303" y="684"/>
                  </a:lnTo>
                  <a:lnTo>
                    <a:pt x="16307" y="690"/>
                  </a:lnTo>
                  <a:lnTo>
                    <a:pt x="16311" y="698"/>
                  </a:lnTo>
                  <a:lnTo>
                    <a:pt x="16315" y="707"/>
                  </a:lnTo>
                  <a:lnTo>
                    <a:pt x="16319" y="717"/>
                  </a:lnTo>
                  <a:lnTo>
                    <a:pt x="16323" y="727"/>
                  </a:lnTo>
                  <a:lnTo>
                    <a:pt x="16328" y="737"/>
                  </a:lnTo>
                  <a:lnTo>
                    <a:pt x="16332" y="746"/>
                  </a:lnTo>
                  <a:lnTo>
                    <a:pt x="16340" y="762"/>
                  </a:lnTo>
                  <a:lnTo>
                    <a:pt x="16344" y="768"/>
                  </a:lnTo>
                  <a:lnTo>
                    <a:pt x="16348" y="772"/>
                  </a:lnTo>
                  <a:lnTo>
                    <a:pt x="16352" y="775"/>
                  </a:lnTo>
                  <a:lnTo>
                    <a:pt x="16356" y="775"/>
                  </a:lnTo>
                  <a:lnTo>
                    <a:pt x="16361" y="773"/>
                  </a:lnTo>
                  <a:lnTo>
                    <a:pt x="16365" y="770"/>
                  </a:lnTo>
                  <a:lnTo>
                    <a:pt x="16369" y="765"/>
                  </a:lnTo>
                  <a:lnTo>
                    <a:pt x="16373" y="758"/>
                  </a:lnTo>
                  <a:lnTo>
                    <a:pt x="16377" y="750"/>
                  </a:lnTo>
                  <a:lnTo>
                    <a:pt x="16381" y="741"/>
                  </a:lnTo>
                  <a:lnTo>
                    <a:pt x="16385" y="731"/>
                  </a:lnTo>
                  <a:lnTo>
                    <a:pt x="16389" y="721"/>
                  </a:lnTo>
                  <a:lnTo>
                    <a:pt x="16394" y="711"/>
                  </a:lnTo>
                  <a:lnTo>
                    <a:pt x="16402" y="693"/>
                  </a:lnTo>
                  <a:lnTo>
                    <a:pt x="16406" y="685"/>
                  </a:lnTo>
                  <a:lnTo>
                    <a:pt x="16410" y="677"/>
                  </a:lnTo>
                  <a:lnTo>
                    <a:pt x="16414" y="671"/>
                  </a:lnTo>
                  <a:lnTo>
                    <a:pt x="16418" y="666"/>
                  </a:lnTo>
                  <a:lnTo>
                    <a:pt x="16422" y="662"/>
                  </a:lnTo>
                  <a:lnTo>
                    <a:pt x="16427" y="660"/>
                  </a:lnTo>
                  <a:lnTo>
                    <a:pt x="16431" y="659"/>
                  </a:lnTo>
                  <a:lnTo>
                    <a:pt x="16435" y="659"/>
                  </a:lnTo>
                  <a:lnTo>
                    <a:pt x="16439" y="660"/>
                  </a:lnTo>
                  <a:lnTo>
                    <a:pt x="16443" y="663"/>
                  </a:lnTo>
                  <a:lnTo>
                    <a:pt x="16447" y="667"/>
                  </a:lnTo>
                  <a:lnTo>
                    <a:pt x="16451" y="672"/>
                  </a:lnTo>
                  <a:lnTo>
                    <a:pt x="16455" y="678"/>
                  </a:lnTo>
                  <a:lnTo>
                    <a:pt x="16464" y="690"/>
                  </a:lnTo>
                  <a:lnTo>
                    <a:pt x="16468" y="696"/>
                  </a:lnTo>
                  <a:lnTo>
                    <a:pt x="16472" y="701"/>
                  </a:lnTo>
                  <a:lnTo>
                    <a:pt x="16476" y="705"/>
                  </a:lnTo>
                  <a:lnTo>
                    <a:pt x="16480" y="707"/>
                  </a:lnTo>
                  <a:lnTo>
                    <a:pt x="16484" y="707"/>
                  </a:lnTo>
                  <a:lnTo>
                    <a:pt x="16488" y="706"/>
                  </a:lnTo>
                  <a:lnTo>
                    <a:pt x="16493" y="703"/>
                  </a:lnTo>
                  <a:lnTo>
                    <a:pt x="16497" y="699"/>
                  </a:lnTo>
                  <a:lnTo>
                    <a:pt x="16501" y="694"/>
                  </a:lnTo>
                  <a:lnTo>
                    <a:pt x="16505" y="688"/>
                  </a:lnTo>
                  <a:lnTo>
                    <a:pt x="16509" y="682"/>
                  </a:lnTo>
                  <a:lnTo>
                    <a:pt x="16513" y="676"/>
                  </a:lnTo>
                  <a:lnTo>
                    <a:pt x="16517" y="671"/>
                  </a:lnTo>
                  <a:lnTo>
                    <a:pt x="16522" y="667"/>
                  </a:lnTo>
                  <a:lnTo>
                    <a:pt x="16526" y="665"/>
                  </a:lnTo>
                  <a:lnTo>
                    <a:pt x="16530" y="665"/>
                  </a:lnTo>
                  <a:lnTo>
                    <a:pt x="16534" y="667"/>
                  </a:lnTo>
                  <a:lnTo>
                    <a:pt x="16538" y="670"/>
                  </a:lnTo>
                  <a:lnTo>
                    <a:pt x="16542" y="675"/>
                  </a:lnTo>
                  <a:lnTo>
                    <a:pt x="16546" y="682"/>
                  </a:lnTo>
                  <a:lnTo>
                    <a:pt x="16550" y="688"/>
                  </a:lnTo>
                  <a:lnTo>
                    <a:pt x="16555" y="695"/>
                  </a:lnTo>
                  <a:lnTo>
                    <a:pt x="16559" y="700"/>
                  </a:lnTo>
                  <a:lnTo>
                    <a:pt x="16563" y="705"/>
                  </a:lnTo>
                  <a:lnTo>
                    <a:pt x="16567" y="707"/>
                  </a:lnTo>
                  <a:lnTo>
                    <a:pt x="16571" y="707"/>
                  </a:lnTo>
                  <a:lnTo>
                    <a:pt x="16575" y="704"/>
                  </a:lnTo>
                  <a:lnTo>
                    <a:pt x="16579" y="699"/>
                  </a:lnTo>
                  <a:lnTo>
                    <a:pt x="16583" y="691"/>
                  </a:lnTo>
                  <a:lnTo>
                    <a:pt x="16588" y="681"/>
                  </a:lnTo>
                  <a:lnTo>
                    <a:pt x="16596" y="656"/>
                  </a:lnTo>
                  <a:lnTo>
                    <a:pt x="16600" y="643"/>
                  </a:lnTo>
                  <a:lnTo>
                    <a:pt x="16604" y="631"/>
                  </a:lnTo>
                  <a:lnTo>
                    <a:pt x="16608" y="620"/>
                  </a:lnTo>
                  <a:lnTo>
                    <a:pt x="16612" y="611"/>
                  </a:lnTo>
                  <a:lnTo>
                    <a:pt x="16616" y="605"/>
                  </a:lnTo>
                  <a:lnTo>
                    <a:pt x="16621" y="602"/>
                  </a:lnTo>
                  <a:lnTo>
                    <a:pt x="16625" y="602"/>
                  </a:lnTo>
                  <a:lnTo>
                    <a:pt x="16629" y="606"/>
                  </a:lnTo>
                  <a:lnTo>
                    <a:pt x="16633" y="613"/>
                  </a:lnTo>
                  <a:lnTo>
                    <a:pt x="16637" y="623"/>
                  </a:lnTo>
                  <a:lnTo>
                    <a:pt x="16641" y="634"/>
                  </a:lnTo>
                  <a:lnTo>
                    <a:pt x="16645" y="647"/>
                  </a:lnTo>
                  <a:lnTo>
                    <a:pt x="16649" y="660"/>
                  </a:lnTo>
                  <a:lnTo>
                    <a:pt x="16658" y="683"/>
                  </a:lnTo>
                  <a:lnTo>
                    <a:pt x="16662" y="692"/>
                  </a:lnTo>
                  <a:lnTo>
                    <a:pt x="16666" y="699"/>
                  </a:lnTo>
                  <a:lnTo>
                    <a:pt x="16670" y="704"/>
                  </a:lnTo>
                  <a:lnTo>
                    <a:pt x="16674" y="707"/>
                  </a:lnTo>
                  <a:lnTo>
                    <a:pt x="16678" y="708"/>
                  </a:lnTo>
                  <a:lnTo>
                    <a:pt x="16682" y="707"/>
                  </a:lnTo>
                  <a:lnTo>
                    <a:pt x="16687" y="704"/>
                  </a:lnTo>
                  <a:lnTo>
                    <a:pt x="16691" y="701"/>
                  </a:lnTo>
                  <a:lnTo>
                    <a:pt x="16695" y="697"/>
                  </a:lnTo>
                  <a:lnTo>
                    <a:pt x="16699" y="694"/>
                  </a:lnTo>
                  <a:lnTo>
                    <a:pt x="16703" y="690"/>
                  </a:lnTo>
                  <a:lnTo>
                    <a:pt x="16707" y="686"/>
                  </a:lnTo>
                  <a:lnTo>
                    <a:pt x="16711" y="683"/>
                  </a:lnTo>
                  <a:lnTo>
                    <a:pt x="16720" y="678"/>
                  </a:lnTo>
                  <a:lnTo>
                    <a:pt x="16724" y="676"/>
                  </a:lnTo>
                  <a:lnTo>
                    <a:pt x="16728" y="674"/>
                  </a:lnTo>
                  <a:lnTo>
                    <a:pt x="16732" y="673"/>
                  </a:lnTo>
                  <a:lnTo>
                    <a:pt x="16736" y="672"/>
                  </a:lnTo>
                  <a:lnTo>
                    <a:pt x="16740" y="672"/>
                  </a:lnTo>
                  <a:lnTo>
                    <a:pt x="16744" y="671"/>
                  </a:lnTo>
                  <a:lnTo>
                    <a:pt x="16748" y="672"/>
                  </a:lnTo>
                  <a:lnTo>
                    <a:pt x="16753" y="672"/>
                  </a:lnTo>
                  <a:lnTo>
                    <a:pt x="16757" y="673"/>
                  </a:lnTo>
                  <a:lnTo>
                    <a:pt x="16761" y="675"/>
                  </a:lnTo>
                  <a:lnTo>
                    <a:pt x="16765" y="677"/>
                  </a:lnTo>
                  <a:lnTo>
                    <a:pt x="16769" y="679"/>
                  </a:lnTo>
                  <a:lnTo>
                    <a:pt x="16773" y="682"/>
                  </a:lnTo>
                  <a:lnTo>
                    <a:pt x="16777" y="684"/>
                  </a:lnTo>
                  <a:lnTo>
                    <a:pt x="16781" y="686"/>
                  </a:lnTo>
                  <a:lnTo>
                    <a:pt x="16790" y="688"/>
                  </a:lnTo>
                  <a:lnTo>
                    <a:pt x="16794" y="688"/>
                  </a:lnTo>
                  <a:lnTo>
                    <a:pt x="16798" y="685"/>
                  </a:lnTo>
                  <a:lnTo>
                    <a:pt x="16802" y="681"/>
                  </a:lnTo>
                  <a:lnTo>
                    <a:pt x="16806" y="674"/>
                  </a:lnTo>
                  <a:lnTo>
                    <a:pt x="16810" y="665"/>
                  </a:lnTo>
                  <a:lnTo>
                    <a:pt x="16814" y="654"/>
                  </a:lnTo>
                  <a:lnTo>
                    <a:pt x="16819" y="641"/>
                  </a:lnTo>
                  <a:lnTo>
                    <a:pt x="16823" y="627"/>
                  </a:lnTo>
                  <a:lnTo>
                    <a:pt x="16827" y="613"/>
                  </a:lnTo>
                  <a:lnTo>
                    <a:pt x="16831" y="598"/>
                  </a:lnTo>
                  <a:lnTo>
                    <a:pt x="16835" y="584"/>
                  </a:lnTo>
                  <a:lnTo>
                    <a:pt x="16839" y="571"/>
                  </a:lnTo>
                  <a:lnTo>
                    <a:pt x="16843" y="560"/>
                  </a:lnTo>
                  <a:lnTo>
                    <a:pt x="16852" y="547"/>
                  </a:lnTo>
                  <a:lnTo>
                    <a:pt x="16856" y="545"/>
                  </a:lnTo>
                  <a:lnTo>
                    <a:pt x="16860" y="547"/>
                  </a:lnTo>
                  <a:lnTo>
                    <a:pt x="16864" y="550"/>
                  </a:lnTo>
                  <a:lnTo>
                    <a:pt x="16868" y="556"/>
                  </a:lnTo>
                  <a:lnTo>
                    <a:pt x="16872" y="564"/>
                  </a:lnTo>
                  <a:lnTo>
                    <a:pt x="16876" y="571"/>
                  </a:lnTo>
                  <a:lnTo>
                    <a:pt x="16880" y="579"/>
                  </a:lnTo>
                  <a:lnTo>
                    <a:pt x="16885" y="586"/>
                  </a:lnTo>
                  <a:lnTo>
                    <a:pt x="16889" y="591"/>
                  </a:lnTo>
                  <a:lnTo>
                    <a:pt x="16893" y="593"/>
                  </a:lnTo>
                  <a:lnTo>
                    <a:pt x="16897" y="593"/>
                  </a:lnTo>
                  <a:lnTo>
                    <a:pt x="16901" y="591"/>
                  </a:lnTo>
                  <a:lnTo>
                    <a:pt x="16905" y="586"/>
                  </a:lnTo>
                  <a:lnTo>
                    <a:pt x="16913" y="572"/>
                  </a:lnTo>
                  <a:lnTo>
                    <a:pt x="16918" y="564"/>
                  </a:lnTo>
                  <a:lnTo>
                    <a:pt x="16922" y="556"/>
                  </a:lnTo>
                  <a:lnTo>
                    <a:pt x="16926" y="550"/>
                  </a:lnTo>
                  <a:lnTo>
                    <a:pt x="16930" y="545"/>
                  </a:lnTo>
                  <a:lnTo>
                    <a:pt x="16934" y="543"/>
                  </a:lnTo>
                  <a:lnTo>
                    <a:pt x="16938" y="543"/>
                  </a:lnTo>
                  <a:lnTo>
                    <a:pt x="16942" y="545"/>
                  </a:lnTo>
                  <a:lnTo>
                    <a:pt x="16946" y="549"/>
                  </a:lnTo>
                  <a:lnTo>
                    <a:pt x="16951" y="555"/>
                  </a:lnTo>
                  <a:lnTo>
                    <a:pt x="16955" y="562"/>
                  </a:lnTo>
                  <a:lnTo>
                    <a:pt x="16959" y="569"/>
                  </a:lnTo>
                  <a:lnTo>
                    <a:pt x="16963" y="576"/>
                  </a:lnTo>
                  <a:lnTo>
                    <a:pt x="16967" y="582"/>
                  </a:lnTo>
                  <a:lnTo>
                    <a:pt x="16971" y="587"/>
                  </a:lnTo>
                  <a:lnTo>
                    <a:pt x="16975" y="591"/>
                  </a:lnTo>
                  <a:lnTo>
                    <a:pt x="16984" y="594"/>
                  </a:lnTo>
                  <a:lnTo>
                    <a:pt x="16988" y="595"/>
                  </a:lnTo>
                  <a:lnTo>
                    <a:pt x="16992" y="595"/>
                  </a:lnTo>
                  <a:lnTo>
                    <a:pt x="16996" y="595"/>
                  </a:lnTo>
                  <a:lnTo>
                    <a:pt x="17000" y="597"/>
                  </a:lnTo>
                  <a:lnTo>
                    <a:pt x="17004" y="600"/>
                  </a:lnTo>
                  <a:lnTo>
                    <a:pt x="17008" y="606"/>
                  </a:lnTo>
                  <a:lnTo>
                    <a:pt x="17012" y="614"/>
                  </a:lnTo>
                  <a:lnTo>
                    <a:pt x="17017" y="625"/>
                  </a:lnTo>
                  <a:lnTo>
                    <a:pt x="17021" y="639"/>
                  </a:lnTo>
                  <a:lnTo>
                    <a:pt x="17025" y="655"/>
                  </a:lnTo>
                  <a:lnTo>
                    <a:pt x="17029" y="673"/>
                  </a:lnTo>
                  <a:lnTo>
                    <a:pt x="17033" y="691"/>
                  </a:lnTo>
                  <a:lnTo>
                    <a:pt x="17037" y="709"/>
                  </a:lnTo>
                  <a:lnTo>
                    <a:pt x="17046" y="739"/>
                  </a:lnTo>
                  <a:lnTo>
                    <a:pt x="17050" y="749"/>
                  </a:lnTo>
                  <a:lnTo>
                    <a:pt x="17054" y="754"/>
                  </a:lnTo>
                  <a:lnTo>
                    <a:pt x="17058" y="754"/>
                  </a:lnTo>
                  <a:lnTo>
                    <a:pt x="17062" y="748"/>
                  </a:lnTo>
                  <a:lnTo>
                    <a:pt x="17066" y="738"/>
                  </a:lnTo>
                  <a:lnTo>
                    <a:pt x="17070" y="723"/>
                  </a:lnTo>
                  <a:lnTo>
                    <a:pt x="17074" y="704"/>
                  </a:lnTo>
                  <a:lnTo>
                    <a:pt x="17079" y="684"/>
                  </a:lnTo>
                  <a:lnTo>
                    <a:pt x="17083" y="663"/>
                  </a:lnTo>
                  <a:lnTo>
                    <a:pt x="17087" y="642"/>
                  </a:lnTo>
                  <a:lnTo>
                    <a:pt x="17091" y="624"/>
                  </a:lnTo>
                  <a:lnTo>
                    <a:pt x="17095" y="610"/>
                  </a:lnTo>
                  <a:lnTo>
                    <a:pt x="17099" y="600"/>
                  </a:lnTo>
                  <a:lnTo>
                    <a:pt x="17103" y="595"/>
                  </a:lnTo>
                  <a:lnTo>
                    <a:pt x="17107" y="596"/>
                  </a:lnTo>
                  <a:lnTo>
                    <a:pt x="17112" y="601"/>
                  </a:lnTo>
                  <a:lnTo>
                    <a:pt x="17116" y="611"/>
                  </a:lnTo>
                  <a:lnTo>
                    <a:pt x="17120" y="624"/>
                  </a:lnTo>
                  <a:lnTo>
                    <a:pt x="17124" y="639"/>
                  </a:lnTo>
                  <a:lnTo>
                    <a:pt x="17128" y="656"/>
                  </a:lnTo>
                  <a:lnTo>
                    <a:pt x="17132" y="671"/>
                  </a:lnTo>
                  <a:lnTo>
                    <a:pt x="17136" y="685"/>
                  </a:lnTo>
                  <a:lnTo>
                    <a:pt x="17140" y="696"/>
                  </a:lnTo>
                  <a:lnTo>
                    <a:pt x="17145" y="703"/>
                  </a:lnTo>
                  <a:lnTo>
                    <a:pt x="17149" y="705"/>
                  </a:lnTo>
                  <a:lnTo>
                    <a:pt x="17153" y="702"/>
                  </a:lnTo>
                  <a:lnTo>
                    <a:pt x="17157" y="695"/>
                  </a:lnTo>
                  <a:lnTo>
                    <a:pt x="17161" y="683"/>
                  </a:lnTo>
                  <a:lnTo>
                    <a:pt x="17165" y="668"/>
                  </a:lnTo>
                  <a:lnTo>
                    <a:pt x="17169" y="650"/>
                  </a:lnTo>
                  <a:lnTo>
                    <a:pt x="17178" y="611"/>
                  </a:lnTo>
                  <a:lnTo>
                    <a:pt x="17182" y="592"/>
                  </a:lnTo>
                  <a:lnTo>
                    <a:pt x="17186" y="574"/>
                  </a:lnTo>
                  <a:lnTo>
                    <a:pt x="17190" y="560"/>
                  </a:lnTo>
                  <a:lnTo>
                    <a:pt x="17194" y="548"/>
                  </a:lnTo>
                  <a:lnTo>
                    <a:pt x="17198" y="540"/>
                  </a:lnTo>
                  <a:lnTo>
                    <a:pt x="17202" y="535"/>
                  </a:lnTo>
                  <a:lnTo>
                    <a:pt x="17207" y="533"/>
                  </a:lnTo>
                  <a:lnTo>
                    <a:pt x="17211" y="534"/>
                  </a:lnTo>
                  <a:lnTo>
                    <a:pt x="17215" y="537"/>
                  </a:lnTo>
                  <a:lnTo>
                    <a:pt x="17219" y="541"/>
                  </a:lnTo>
                  <a:lnTo>
                    <a:pt x="17223" y="546"/>
                  </a:lnTo>
                  <a:lnTo>
                    <a:pt x="17227" y="551"/>
                  </a:lnTo>
                  <a:lnTo>
                    <a:pt x="17231" y="556"/>
                  </a:lnTo>
                  <a:lnTo>
                    <a:pt x="17240" y="561"/>
                  </a:lnTo>
                  <a:lnTo>
                    <a:pt x="17244" y="562"/>
                  </a:lnTo>
                  <a:lnTo>
                    <a:pt x="17248" y="561"/>
                  </a:lnTo>
                  <a:lnTo>
                    <a:pt x="17252" y="560"/>
                  </a:lnTo>
                  <a:lnTo>
                    <a:pt x="17256" y="558"/>
                  </a:lnTo>
                  <a:lnTo>
                    <a:pt x="17260" y="555"/>
                  </a:lnTo>
                  <a:lnTo>
                    <a:pt x="17264" y="553"/>
                  </a:lnTo>
                  <a:lnTo>
                    <a:pt x="17268" y="551"/>
                  </a:lnTo>
                  <a:lnTo>
                    <a:pt x="17273" y="550"/>
                  </a:lnTo>
                  <a:lnTo>
                    <a:pt x="17277" y="550"/>
                  </a:lnTo>
                  <a:lnTo>
                    <a:pt x="17281" y="551"/>
                  </a:lnTo>
                  <a:lnTo>
                    <a:pt x="17285" y="552"/>
                  </a:lnTo>
                  <a:lnTo>
                    <a:pt x="17289" y="553"/>
                  </a:lnTo>
                  <a:lnTo>
                    <a:pt x="17293" y="555"/>
                  </a:lnTo>
                  <a:lnTo>
                    <a:pt x="17301" y="556"/>
                  </a:lnTo>
                  <a:lnTo>
                    <a:pt x="17306" y="556"/>
                  </a:lnTo>
                  <a:lnTo>
                    <a:pt x="17310" y="555"/>
                  </a:lnTo>
                  <a:lnTo>
                    <a:pt x="17314" y="554"/>
                  </a:lnTo>
                  <a:lnTo>
                    <a:pt x="17318" y="553"/>
                  </a:lnTo>
                  <a:lnTo>
                    <a:pt x="17322" y="553"/>
                  </a:lnTo>
                  <a:lnTo>
                    <a:pt x="17326" y="553"/>
                  </a:lnTo>
                  <a:lnTo>
                    <a:pt x="17330" y="555"/>
                  </a:lnTo>
                  <a:lnTo>
                    <a:pt x="17334" y="560"/>
                  </a:lnTo>
                  <a:lnTo>
                    <a:pt x="17339" y="567"/>
                  </a:lnTo>
                  <a:lnTo>
                    <a:pt x="17343" y="577"/>
                  </a:lnTo>
                  <a:lnTo>
                    <a:pt x="17347" y="591"/>
                  </a:lnTo>
                  <a:lnTo>
                    <a:pt x="17351" y="606"/>
                  </a:lnTo>
                  <a:lnTo>
                    <a:pt x="17355" y="624"/>
                  </a:lnTo>
                  <a:lnTo>
                    <a:pt x="17363" y="665"/>
                  </a:lnTo>
                  <a:lnTo>
                    <a:pt x="17367" y="686"/>
                  </a:lnTo>
                  <a:lnTo>
                    <a:pt x="17372" y="706"/>
                  </a:lnTo>
                  <a:lnTo>
                    <a:pt x="17376" y="724"/>
                  </a:lnTo>
                  <a:lnTo>
                    <a:pt x="17380" y="740"/>
                  </a:lnTo>
                  <a:lnTo>
                    <a:pt x="17384" y="752"/>
                  </a:lnTo>
                  <a:lnTo>
                    <a:pt x="17388" y="761"/>
                  </a:lnTo>
                  <a:lnTo>
                    <a:pt x="17392" y="766"/>
                  </a:lnTo>
                  <a:lnTo>
                    <a:pt x="17396" y="766"/>
                  </a:lnTo>
                  <a:lnTo>
                    <a:pt x="17401" y="762"/>
                  </a:lnTo>
                  <a:lnTo>
                    <a:pt x="17405" y="755"/>
                  </a:lnTo>
                  <a:lnTo>
                    <a:pt x="17409" y="745"/>
                  </a:lnTo>
                  <a:lnTo>
                    <a:pt x="17413" y="733"/>
                  </a:lnTo>
                  <a:lnTo>
                    <a:pt x="17417" y="720"/>
                  </a:lnTo>
                  <a:lnTo>
                    <a:pt x="17421" y="706"/>
                  </a:lnTo>
                  <a:lnTo>
                    <a:pt x="17425" y="693"/>
                  </a:lnTo>
                  <a:lnTo>
                    <a:pt x="17434" y="672"/>
                  </a:lnTo>
                  <a:lnTo>
                    <a:pt x="17438" y="665"/>
                  </a:lnTo>
                  <a:lnTo>
                    <a:pt x="17442" y="662"/>
                  </a:lnTo>
                  <a:lnTo>
                    <a:pt x="17446" y="661"/>
                  </a:lnTo>
                  <a:lnTo>
                    <a:pt x="17450" y="663"/>
                  </a:lnTo>
                  <a:lnTo>
                    <a:pt x="17454" y="667"/>
                  </a:lnTo>
                  <a:lnTo>
                    <a:pt x="17458" y="674"/>
                  </a:lnTo>
                  <a:lnTo>
                    <a:pt x="17462" y="681"/>
                  </a:lnTo>
                  <a:lnTo>
                    <a:pt x="17467" y="688"/>
                  </a:lnTo>
                  <a:lnTo>
                    <a:pt x="17471" y="694"/>
                  </a:lnTo>
                  <a:lnTo>
                    <a:pt x="17475" y="699"/>
                  </a:lnTo>
                  <a:lnTo>
                    <a:pt x="17479" y="701"/>
                  </a:lnTo>
                  <a:lnTo>
                    <a:pt x="17483" y="701"/>
                  </a:lnTo>
                  <a:lnTo>
                    <a:pt x="17487" y="698"/>
                  </a:lnTo>
                  <a:lnTo>
                    <a:pt x="17495" y="683"/>
                  </a:lnTo>
                  <a:lnTo>
                    <a:pt x="17500" y="672"/>
                  </a:lnTo>
                  <a:lnTo>
                    <a:pt x="17504" y="660"/>
                  </a:lnTo>
                  <a:lnTo>
                    <a:pt x="17508" y="648"/>
                  </a:lnTo>
                  <a:lnTo>
                    <a:pt x="17512" y="636"/>
                  </a:lnTo>
                  <a:lnTo>
                    <a:pt x="17516" y="625"/>
                  </a:lnTo>
                  <a:lnTo>
                    <a:pt x="17520" y="616"/>
                  </a:lnTo>
                  <a:lnTo>
                    <a:pt x="17524" y="610"/>
                  </a:lnTo>
                  <a:lnTo>
                    <a:pt x="17528" y="606"/>
                  </a:lnTo>
                  <a:lnTo>
                    <a:pt x="17533" y="605"/>
                  </a:lnTo>
                  <a:lnTo>
                    <a:pt x="17537" y="606"/>
                  </a:lnTo>
                  <a:lnTo>
                    <a:pt x="17541" y="610"/>
                  </a:lnTo>
                  <a:lnTo>
                    <a:pt x="17545" y="616"/>
                  </a:lnTo>
                  <a:lnTo>
                    <a:pt x="17549" y="623"/>
                  </a:lnTo>
                  <a:lnTo>
                    <a:pt x="17557" y="638"/>
                  </a:lnTo>
                  <a:lnTo>
                    <a:pt x="17562" y="644"/>
                  </a:lnTo>
                  <a:lnTo>
                    <a:pt x="17566" y="649"/>
                  </a:lnTo>
                  <a:lnTo>
                    <a:pt x="17570" y="652"/>
                  </a:lnTo>
                  <a:lnTo>
                    <a:pt x="17574" y="653"/>
                  </a:lnTo>
                  <a:lnTo>
                    <a:pt x="17578" y="652"/>
                  </a:lnTo>
                  <a:lnTo>
                    <a:pt x="17582" y="649"/>
                  </a:lnTo>
                  <a:lnTo>
                    <a:pt x="17586" y="645"/>
                  </a:lnTo>
                  <a:lnTo>
                    <a:pt x="17590" y="640"/>
                  </a:lnTo>
                  <a:lnTo>
                    <a:pt x="17595" y="634"/>
                  </a:lnTo>
                  <a:lnTo>
                    <a:pt x="17599" y="628"/>
                  </a:lnTo>
                  <a:lnTo>
                    <a:pt x="17603" y="623"/>
                  </a:lnTo>
                  <a:lnTo>
                    <a:pt x="17607" y="619"/>
                  </a:lnTo>
                  <a:lnTo>
                    <a:pt x="17611" y="617"/>
                  </a:lnTo>
                  <a:lnTo>
                    <a:pt x="17615" y="617"/>
                  </a:lnTo>
                  <a:lnTo>
                    <a:pt x="17619" y="619"/>
                  </a:lnTo>
                  <a:lnTo>
                    <a:pt x="17628" y="628"/>
                  </a:lnTo>
                  <a:lnTo>
                    <a:pt x="17632" y="635"/>
                  </a:lnTo>
                  <a:lnTo>
                    <a:pt x="17636" y="643"/>
                  </a:lnTo>
                  <a:lnTo>
                    <a:pt x="17640" y="651"/>
                  </a:lnTo>
                  <a:lnTo>
                    <a:pt x="17644" y="658"/>
                  </a:lnTo>
                  <a:lnTo>
                    <a:pt x="17648" y="665"/>
                  </a:lnTo>
                  <a:lnTo>
                    <a:pt x="17652" y="671"/>
                  </a:lnTo>
                  <a:lnTo>
                    <a:pt x="17656" y="675"/>
                  </a:lnTo>
                  <a:lnTo>
                    <a:pt x="17661" y="677"/>
                  </a:lnTo>
                  <a:lnTo>
                    <a:pt x="17665" y="676"/>
                  </a:lnTo>
                  <a:lnTo>
                    <a:pt x="17669" y="674"/>
                  </a:lnTo>
                  <a:lnTo>
                    <a:pt x="17673" y="670"/>
                  </a:lnTo>
                  <a:lnTo>
                    <a:pt x="17677" y="665"/>
                  </a:lnTo>
                  <a:lnTo>
                    <a:pt x="17681" y="659"/>
                  </a:lnTo>
                  <a:lnTo>
                    <a:pt x="17689" y="647"/>
                  </a:lnTo>
                  <a:lnTo>
                    <a:pt x="17694" y="641"/>
                  </a:lnTo>
                  <a:lnTo>
                    <a:pt x="17698" y="637"/>
                  </a:lnTo>
                  <a:lnTo>
                    <a:pt x="17702" y="634"/>
                  </a:lnTo>
                  <a:lnTo>
                    <a:pt x="17706" y="632"/>
                  </a:lnTo>
                  <a:lnTo>
                    <a:pt x="17710" y="633"/>
                  </a:lnTo>
                  <a:lnTo>
                    <a:pt x="17714" y="635"/>
                  </a:lnTo>
                  <a:lnTo>
                    <a:pt x="17718" y="639"/>
                  </a:lnTo>
                  <a:lnTo>
                    <a:pt x="17723" y="646"/>
                  </a:lnTo>
                  <a:lnTo>
                    <a:pt x="17727" y="653"/>
                  </a:lnTo>
                  <a:lnTo>
                    <a:pt x="17731" y="663"/>
                  </a:lnTo>
                  <a:lnTo>
                    <a:pt x="17735" y="673"/>
                  </a:lnTo>
                  <a:lnTo>
                    <a:pt x="17739" y="685"/>
                  </a:lnTo>
                  <a:lnTo>
                    <a:pt x="17743" y="698"/>
                  </a:lnTo>
                  <a:lnTo>
                    <a:pt x="17751" y="726"/>
                  </a:lnTo>
                  <a:lnTo>
                    <a:pt x="17756" y="742"/>
                  </a:lnTo>
                  <a:lnTo>
                    <a:pt x="17760" y="759"/>
                  </a:lnTo>
                  <a:lnTo>
                    <a:pt x="17764" y="779"/>
                  </a:lnTo>
                  <a:lnTo>
                    <a:pt x="17768" y="800"/>
                  </a:lnTo>
                  <a:lnTo>
                    <a:pt x="17772" y="824"/>
                  </a:lnTo>
                  <a:lnTo>
                    <a:pt x="17776" y="851"/>
                  </a:lnTo>
                  <a:lnTo>
                    <a:pt x="17780" y="881"/>
                  </a:lnTo>
                  <a:lnTo>
                    <a:pt x="17784" y="913"/>
                  </a:lnTo>
                  <a:lnTo>
                    <a:pt x="17789" y="947"/>
                  </a:lnTo>
                  <a:lnTo>
                    <a:pt x="17793" y="983"/>
                  </a:lnTo>
                  <a:lnTo>
                    <a:pt x="17797" y="1019"/>
                  </a:lnTo>
                  <a:lnTo>
                    <a:pt x="17801" y="1053"/>
                  </a:lnTo>
                  <a:lnTo>
                    <a:pt x="17805" y="1084"/>
                  </a:lnTo>
                  <a:lnTo>
                    <a:pt x="17809" y="1111"/>
                  </a:lnTo>
                  <a:lnTo>
                    <a:pt x="17813" y="1132"/>
                  </a:lnTo>
                  <a:lnTo>
                    <a:pt x="17822" y="1148"/>
                  </a:lnTo>
                  <a:lnTo>
                    <a:pt x="17826" y="1141"/>
                  </a:lnTo>
                  <a:lnTo>
                    <a:pt x="17830" y="1122"/>
                  </a:lnTo>
                  <a:lnTo>
                    <a:pt x="17834" y="1092"/>
                  </a:lnTo>
                  <a:lnTo>
                    <a:pt x="17838" y="1050"/>
                  </a:lnTo>
                  <a:lnTo>
                    <a:pt x="17842" y="997"/>
                  </a:lnTo>
                  <a:lnTo>
                    <a:pt x="17846" y="934"/>
                  </a:lnTo>
                  <a:lnTo>
                    <a:pt x="17850" y="863"/>
                  </a:lnTo>
                  <a:lnTo>
                    <a:pt x="17855" y="784"/>
                  </a:lnTo>
                  <a:lnTo>
                    <a:pt x="17859" y="700"/>
                  </a:lnTo>
                  <a:lnTo>
                    <a:pt x="17863" y="613"/>
                  </a:lnTo>
                  <a:lnTo>
                    <a:pt x="17867" y="525"/>
                  </a:lnTo>
                  <a:lnTo>
                    <a:pt x="17871" y="439"/>
                  </a:lnTo>
                  <a:lnTo>
                    <a:pt x="17875" y="357"/>
                  </a:lnTo>
                  <a:lnTo>
                    <a:pt x="17883" y="214"/>
                  </a:lnTo>
                  <a:lnTo>
                    <a:pt x="17888" y="158"/>
                  </a:lnTo>
                  <a:lnTo>
                    <a:pt x="17892" y="115"/>
                  </a:lnTo>
                  <a:lnTo>
                    <a:pt x="17896" y="85"/>
                  </a:lnTo>
                  <a:lnTo>
                    <a:pt x="17900" y="69"/>
                  </a:lnTo>
                  <a:lnTo>
                    <a:pt x="17904" y="68"/>
                  </a:lnTo>
                  <a:lnTo>
                    <a:pt x="17908" y="82"/>
                  </a:lnTo>
                  <a:lnTo>
                    <a:pt x="17912" y="110"/>
                  </a:lnTo>
                  <a:lnTo>
                    <a:pt x="17917" y="151"/>
                  </a:lnTo>
                  <a:lnTo>
                    <a:pt x="17921" y="204"/>
                  </a:lnTo>
                  <a:lnTo>
                    <a:pt x="17925" y="267"/>
                  </a:lnTo>
                  <a:lnTo>
                    <a:pt x="17929" y="336"/>
                  </a:lnTo>
                  <a:lnTo>
                    <a:pt x="17933" y="410"/>
                  </a:lnTo>
                  <a:lnTo>
                    <a:pt x="17937" y="486"/>
                  </a:lnTo>
                  <a:lnTo>
                    <a:pt x="17945" y="630"/>
                  </a:lnTo>
                  <a:lnTo>
                    <a:pt x="17950" y="694"/>
                  </a:lnTo>
                  <a:lnTo>
                    <a:pt x="17954" y="749"/>
                  </a:lnTo>
                  <a:lnTo>
                    <a:pt x="17958" y="793"/>
                  </a:lnTo>
                  <a:lnTo>
                    <a:pt x="17962" y="827"/>
                  </a:lnTo>
                  <a:lnTo>
                    <a:pt x="17966" y="849"/>
                  </a:lnTo>
                  <a:lnTo>
                    <a:pt x="17970" y="859"/>
                  </a:lnTo>
                  <a:lnTo>
                    <a:pt x="17974" y="859"/>
                  </a:lnTo>
                  <a:lnTo>
                    <a:pt x="17978" y="850"/>
                  </a:lnTo>
                  <a:lnTo>
                    <a:pt x="17983" y="834"/>
                  </a:lnTo>
                  <a:lnTo>
                    <a:pt x="17987" y="812"/>
                  </a:lnTo>
                  <a:lnTo>
                    <a:pt x="17991" y="787"/>
                  </a:lnTo>
                  <a:lnTo>
                    <a:pt x="17995" y="761"/>
                  </a:lnTo>
                  <a:lnTo>
                    <a:pt x="17999" y="736"/>
                  </a:lnTo>
                  <a:lnTo>
                    <a:pt x="18007" y="695"/>
                  </a:lnTo>
                  <a:lnTo>
                    <a:pt x="18011" y="682"/>
                  </a:lnTo>
                  <a:lnTo>
                    <a:pt x="18016" y="675"/>
                  </a:lnTo>
                  <a:lnTo>
                    <a:pt x="18020" y="674"/>
                  </a:lnTo>
                  <a:lnTo>
                    <a:pt x="18024" y="678"/>
                  </a:lnTo>
                  <a:lnTo>
                    <a:pt x="18028" y="687"/>
                  </a:lnTo>
                  <a:lnTo>
                    <a:pt x="18032" y="699"/>
                  </a:lnTo>
                  <a:lnTo>
                    <a:pt x="18036" y="715"/>
                  </a:lnTo>
                  <a:lnTo>
                    <a:pt x="18040" y="732"/>
                  </a:lnTo>
                  <a:lnTo>
                    <a:pt x="18044" y="749"/>
                  </a:lnTo>
                  <a:lnTo>
                    <a:pt x="18049" y="766"/>
                  </a:lnTo>
                  <a:lnTo>
                    <a:pt x="18053" y="780"/>
                  </a:lnTo>
                  <a:lnTo>
                    <a:pt x="18057" y="792"/>
                  </a:lnTo>
                  <a:lnTo>
                    <a:pt x="18061" y="800"/>
                  </a:lnTo>
                  <a:lnTo>
                    <a:pt x="18065" y="806"/>
                  </a:lnTo>
                  <a:lnTo>
                    <a:pt x="18069" y="807"/>
                  </a:lnTo>
                  <a:lnTo>
                    <a:pt x="18078" y="803"/>
                  </a:lnTo>
                  <a:lnTo>
                    <a:pt x="18082" y="797"/>
                  </a:lnTo>
                  <a:lnTo>
                    <a:pt x="18086" y="790"/>
                  </a:lnTo>
                  <a:lnTo>
                    <a:pt x="18090" y="783"/>
                  </a:lnTo>
                  <a:lnTo>
                    <a:pt x="18094" y="775"/>
                  </a:lnTo>
                  <a:lnTo>
                    <a:pt x="18098" y="768"/>
                  </a:lnTo>
                  <a:lnTo>
                    <a:pt x="18102" y="762"/>
                  </a:lnTo>
                  <a:lnTo>
                    <a:pt x="18106" y="757"/>
                  </a:lnTo>
                  <a:lnTo>
                    <a:pt x="18111" y="753"/>
                  </a:lnTo>
                  <a:lnTo>
                    <a:pt x="18115" y="750"/>
                  </a:lnTo>
                  <a:lnTo>
                    <a:pt x="18119" y="749"/>
                  </a:lnTo>
                  <a:lnTo>
                    <a:pt x="18123" y="749"/>
                  </a:lnTo>
                  <a:lnTo>
                    <a:pt x="18127" y="750"/>
                  </a:lnTo>
                  <a:lnTo>
                    <a:pt x="18131" y="752"/>
                  </a:lnTo>
                  <a:lnTo>
                    <a:pt x="18139" y="758"/>
                  </a:lnTo>
                  <a:lnTo>
                    <a:pt x="18144" y="761"/>
                  </a:lnTo>
                  <a:lnTo>
                    <a:pt x="18148" y="765"/>
                  </a:lnTo>
                  <a:lnTo>
                    <a:pt x="18152" y="768"/>
                  </a:lnTo>
                  <a:lnTo>
                    <a:pt x="18156" y="772"/>
                  </a:lnTo>
                  <a:lnTo>
                    <a:pt x="18160" y="775"/>
                  </a:lnTo>
                  <a:lnTo>
                    <a:pt x="18164" y="779"/>
                  </a:lnTo>
                  <a:lnTo>
                    <a:pt x="18168" y="783"/>
                  </a:lnTo>
                  <a:lnTo>
                    <a:pt x="18172" y="787"/>
                  </a:lnTo>
                  <a:lnTo>
                    <a:pt x="18177" y="791"/>
                  </a:lnTo>
                  <a:lnTo>
                    <a:pt x="18181" y="795"/>
                  </a:lnTo>
                  <a:lnTo>
                    <a:pt x="18185" y="798"/>
                  </a:lnTo>
                  <a:lnTo>
                    <a:pt x="18189" y="801"/>
                  </a:lnTo>
                  <a:lnTo>
                    <a:pt x="18193" y="803"/>
                  </a:lnTo>
                  <a:lnTo>
                    <a:pt x="18197" y="804"/>
                  </a:lnTo>
                  <a:lnTo>
                    <a:pt x="18201" y="803"/>
                  </a:lnTo>
                  <a:lnTo>
                    <a:pt x="18205" y="799"/>
                  </a:lnTo>
                  <a:lnTo>
                    <a:pt x="18210" y="794"/>
                  </a:lnTo>
                  <a:lnTo>
                    <a:pt x="18214" y="786"/>
                  </a:lnTo>
                  <a:lnTo>
                    <a:pt x="18218" y="776"/>
                  </a:lnTo>
                  <a:lnTo>
                    <a:pt x="18222" y="763"/>
                  </a:lnTo>
                  <a:lnTo>
                    <a:pt x="18226" y="749"/>
                  </a:lnTo>
                  <a:lnTo>
                    <a:pt x="18230" y="734"/>
                  </a:lnTo>
                  <a:lnTo>
                    <a:pt x="18234" y="719"/>
                  </a:lnTo>
                  <a:lnTo>
                    <a:pt x="18239" y="704"/>
                  </a:lnTo>
                  <a:lnTo>
                    <a:pt x="18243" y="689"/>
                  </a:lnTo>
                  <a:lnTo>
                    <a:pt x="18247" y="677"/>
                  </a:lnTo>
                  <a:lnTo>
                    <a:pt x="18251" y="666"/>
                  </a:lnTo>
                  <a:lnTo>
                    <a:pt x="18255" y="657"/>
                  </a:lnTo>
                  <a:lnTo>
                    <a:pt x="18259" y="650"/>
                  </a:lnTo>
                  <a:lnTo>
                    <a:pt x="18263" y="645"/>
                  </a:lnTo>
                  <a:lnTo>
                    <a:pt x="18272" y="640"/>
                  </a:lnTo>
                  <a:lnTo>
                    <a:pt x="18276" y="638"/>
                  </a:lnTo>
                  <a:lnTo>
                    <a:pt x="18280" y="637"/>
                  </a:lnTo>
                  <a:lnTo>
                    <a:pt x="18284" y="635"/>
                  </a:lnTo>
                  <a:lnTo>
                    <a:pt x="18288" y="633"/>
                  </a:lnTo>
                  <a:lnTo>
                    <a:pt x="18292" y="630"/>
                  </a:lnTo>
                  <a:lnTo>
                    <a:pt x="18296" y="626"/>
                  </a:lnTo>
                  <a:lnTo>
                    <a:pt x="18300" y="621"/>
                  </a:lnTo>
                  <a:lnTo>
                    <a:pt x="18305" y="615"/>
                  </a:lnTo>
                  <a:lnTo>
                    <a:pt x="18309" y="609"/>
                  </a:lnTo>
                  <a:lnTo>
                    <a:pt x="18313" y="603"/>
                  </a:lnTo>
                  <a:lnTo>
                    <a:pt x="18317" y="597"/>
                  </a:lnTo>
                  <a:lnTo>
                    <a:pt x="18321" y="591"/>
                  </a:lnTo>
                  <a:lnTo>
                    <a:pt x="18325" y="587"/>
                  </a:lnTo>
                  <a:lnTo>
                    <a:pt x="18333" y="583"/>
                  </a:lnTo>
                  <a:lnTo>
                    <a:pt x="18338" y="584"/>
                  </a:lnTo>
                  <a:lnTo>
                    <a:pt x="18342" y="586"/>
                  </a:lnTo>
                  <a:lnTo>
                    <a:pt x="18346" y="590"/>
                  </a:lnTo>
                  <a:lnTo>
                    <a:pt x="18350" y="595"/>
                  </a:lnTo>
                  <a:lnTo>
                    <a:pt x="18354" y="601"/>
                  </a:lnTo>
                  <a:lnTo>
                    <a:pt x="18358" y="607"/>
                  </a:lnTo>
                  <a:lnTo>
                    <a:pt x="18362" y="613"/>
                  </a:lnTo>
                  <a:lnTo>
                    <a:pt x="18366" y="617"/>
                  </a:lnTo>
                  <a:lnTo>
                    <a:pt x="18371" y="620"/>
                  </a:lnTo>
                  <a:lnTo>
                    <a:pt x="18375" y="620"/>
                  </a:lnTo>
                  <a:lnTo>
                    <a:pt x="18379" y="618"/>
                  </a:lnTo>
                  <a:lnTo>
                    <a:pt x="18383" y="614"/>
                  </a:lnTo>
                  <a:lnTo>
                    <a:pt x="18387" y="606"/>
                  </a:lnTo>
                  <a:lnTo>
                    <a:pt x="18395" y="584"/>
                  </a:lnTo>
                  <a:lnTo>
                    <a:pt x="18399" y="571"/>
                  </a:lnTo>
                  <a:lnTo>
                    <a:pt x="18404" y="557"/>
                  </a:lnTo>
                  <a:lnTo>
                    <a:pt x="18408" y="543"/>
                  </a:lnTo>
                  <a:lnTo>
                    <a:pt x="18412" y="531"/>
                  </a:lnTo>
                  <a:lnTo>
                    <a:pt x="18416" y="522"/>
                  </a:lnTo>
                  <a:lnTo>
                    <a:pt x="18420" y="516"/>
                  </a:lnTo>
                  <a:lnTo>
                    <a:pt x="18424" y="514"/>
                  </a:lnTo>
                  <a:lnTo>
                    <a:pt x="18428" y="517"/>
                  </a:lnTo>
                  <a:lnTo>
                    <a:pt x="18433" y="524"/>
                  </a:lnTo>
                  <a:lnTo>
                    <a:pt x="18437" y="536"/>
                  </a:lnTo>
                  <a:lnTo>
                    <a:pt x="18441" y="551"/>
                  </a:lnTo>
                  <a:lnTo>
                    <a:pt x="18445" y="569"/>
                  </a:lnTo>
                  <a:lnTo>
                    <a:pt x="18449" y="590"/>
                  </a:lnTo>
                  <a:lnTo>
                    <a:pt x="18457" y="632"/>
                  </a:lnTo>
                  <a:lnTo>
                    <a:pt x="18461" y="652"/>
                  </a:lnTo>
                  <a:lnTo>
                    <a:pt x="18466" y="669"/>
                  </a:lnTo>
                  <a:lnTo>
                    <a:pt x="18470" y="683"/>
                  </a:lnTo>
                  <a:lnTo>
                    <a:pt x="18474" y="693"/>
                  </a:lnTo>
                  <a:lnTo>
                    <a:pt x="18478" y="699"/>
                  </a:lnTo>
                  <a:lnTo>
                    <a:pt x="18482" y="701"/>
                  </a:lnTo>
                  <a:lnTo>
                    <a:pt x="18486" y="698"/>
                  </a:lnTo>
                  <a:lnTo>
                    <a:pt x="18490" y="692"/>
                  </a:lnTo>
                  <a:lnTo>
                    <a:pt x="18494" y="682"/>
                  </a:lnTo>
                  <a:lnTo>
                    <a:pt x="18499" y="670"/>
                  </a:lnTo>
                  <a:lnTo>
                    <a:pt x="18503" y="658"/>
                  </a:lnTo>
                  <a:lnTo>
                    <a:pt x="18507" y="644"/>
                  </a:lnTo>
                  <a:lnTo>
                    <a:pt x="18511" y="632"/>
                  </a:lnTo>
                  <a:lnTo>
                    <a:pt x="18515" y="621"/>
                  </a:lnTo>
                  <a:lnTo>
                    <a:pt x="18519" y="612"/>
                  </a:lnTo>
                  <a:lnTo>
                    <a:pt x="18527" y="603"/>
                  </a:lnTo>
                  <a:lnTo>
                    <a:pt x="18532" y="602"/>
                  </a:lnTo>
                  <a:lnTo>
                    <a:pt x="18536" y="604"/>
                  </a:lnTo>
                  <a:lnTo>
                    <a:pt x="18540" y="608"/>
                  </a:lnTo>
                  <a:lnTo>
                    <a:pt x="18544" y="613"/>
                  </a:lnTo>
                  <a:lnTo>
                    <a:pt x="18548" y="620"/>
                  </a:lnTo>
                  <a:lnTo>
                    <a:pt x="18552" y="628"/>
                  </a:lnTo>
                  <a:lnTo>
                    <a:pt x="18556" y="635"/>
                  </a:lnTo>
                  <a:lnTo>
                    <a:pt x="18560" y="642"/>
                  </a:lnTo>
                  <a:lnTo>
                    <a:pt x="18565" y="649"/>
                  </a:lnTo>
                  <a:lnTo>
                    <a:pt x="18569" y="655"/>
                  </a:lnTo>
                  <a:lnTo>
                    <a:pt x="18573" y="660"/>
                  </a:lnTo>
                  <a:lnTo>
                    <a:pt x="18577" y="665"/>
                  </a:lnTo>
                  <a:lnTo>
                    <a:pt x="18581" y="669"/>
                  </a:lnTo>
                  <a:lnTo>
                    <a:pt x="18589" y="680"/>
                  </a:lnTo>
                  <a:lnTo>
                    <a:pt x="18594" y="686"/>
                  </a:lnTo>
                  <a:lnTo>
                    <a:pt x="18598" y="693"/>
                  </a:lnTo>
                  <a:lnTo>
                    <a:pt x="18602" y="701"/>
                  </a:lnTo>
                  <a:lnTo>
                    <a:pt x="18606" y="710"/>
                  </a:lnTo>
                  <a:lnTo>
                    <a:pt x="18610" y="721"/>
                  </a:lnTo>
                  <a:lnTo>
                    <a:pt x="18614" y="732"/>
                  </a:lnTo>
                  <a:lnTo>
                    <a:pt x="18618" y="743"/>
                  </a:lnTo>
                  <a:lnTo>
                    <a:pt x="18622" y="754"/>
                  </a:lnTo>
                  <a:lnTo>
                    <a:pt x="18627" y="765"/>
                  </a:lnTo>
                  <a:lnTo>
                    <a:pt x="18631" y="775"/>
                  </a:lnTo>
                  <a:lnTo>
                    <a:pt x="18635" y="783"/>
                  </a:lnTo>
                  <a:lnTo>
                    <a:pt x="18639" y="790"/>
                  </a:lnTo>
                  <a:lnTo>
                    <a:pt x="18643" y="795"/>
                  </a:lnTo>
                  <a:lnTo>
                    <a:pt x="18651" y="801"/>
                  </a:lnTo>
                  <a:lnTo>
                    <a:pt x="18655" y="802"/>
                  </a:lnTo>
                  <a:lnTo>
                    <a:pt x="18660" y="802"/>
                  </a:lnTo>
                  <a:lnTo>
                    <a:pt x="18664" y="802"/>
                  </a:lnTo>
                  <a:lnTo>
                    <a:pt x="18668" y="803"/>
                  </a:lnTo>
                  <a:lnTo>
                    <a:pt x="18672" y="803"/>
                  </a:lnTo>
                  <a:lnTo>
                    <a:pt x="18676" y="805"/>
                  </a:lnTo>
                  <a:lnTo>
                    <a:pt x="18680" y="808"/>
                  </a:lnTo>
                  <a:lnTo>
                    <a:pt x="18684" y="811"/>
                  </a:lnTo>
                  <a:lnTo>
                    <a:pt x="18688" y="815"/>
                  </a:lnTo>
                  <a:lnTo>
                    <a:pt x="18693" y="820"/>
                  </a:lnTo>
                  <a:lnTo>
                    <a:pt x="18697" y="824"/>
                  </a:lnTo>
                  <a:lnTo>
                    <a:pt x="18701" y="827"/>
                  </a:lnTo>
                  <a:lnTo>
                    <a:pt x="18705" y="830"/>
                  </a:lnTo>
                  <a:lnTo>
                    <a:pt x="18709" y="831"/>
                  </a:lnTo>
                  <a:lnTo>
                    <a:pt x="18713" y="830"/>
                  </a:lnTo>
                  <a:lnTo>
                    <a:pt x="18721" y="822"/>
                  </a:lnTo>
                  <a:lnTo>
                    <a:pt x="18726" y="816"/>
                  </a:lnTo>
                  <a:lnTo>
                    <a:pt x="18730" y="808"/>
                  </a:lnTo>
                  <a:lnTo>
                    <a:pt x="18734" y="800"/>
                  </a:lnTo>
                  <a:lnTo>
                    <a:pt x="18738" y="793"/>
                  </a:lnTo>
                  <a:lnTo>
                    <a:pt x="18742" y="785"/>
                  </a:lnTo>
                  <a:lnTo>
                    <a:pt x="18746" y="780"/>
                  </a:lnTo>
                  <a:lnTo>
                    <a:pt x="18750" y="775"/>
                  </a:lnTo>
                  <a:lnTo>
                    <a:pt x="18755" y="773"/>
                  </a:lnTo>
                  <a:lnTo>
                    <a:pt x="18759" y="773"/>
                  </a:lnTo>
                  <a:lnTo>
                    <a:pt x="18763" y="774"/>
                  </a:lnTo>
                  <a:lnTo>
                    <a:pt x="18767" y="777"/>
                  </a:lnTo>
                  <a:lnTo>
                    <a:pt x="18771" y="781"/>
                  </a:lnTo>
                  <a:lnTo>
                    <a:pt x="18775" y="786"/>
                  </a:lnTo>
                  <a:lnTo>
                    <a:pt x="18783" y="793"/>
                  </a:lnTo>
                  <a:lnTo>
                    <a:pt x="18788" y="795"/>
                  </a:lnTo>
                  <a:lnTo>
                    <a:pt x="18792" y="794"/>
                  </a:lnTo>
                  <a:lnTo>
                    <a:pt x="18796" y="791"/>
                  </a:lnTo>
                  <a:lnTo>
                    <a:pt x="18800" y="784"/>
                  </a:lnTo>
                  <a:lnTo>
                    <a:pt x="18804" y="774"/>
                  </a:lnTo>
                  <a:lnTo>
                    <a:pt x="18808" y="761"/>
                  </a:lnTo>
                  <a:lnTo>
                    <a:pt x="18812" y="745"/>
                  </a:lnTo>
                  <a:lnTo>
                    <a:pt x="18816" y="727"/>
                  </a:lnTo>
                  <a:lnTo>
                    <a:pt x="18821" y="708"/>
                  </a:lnTo>
                  <a:lnTo>
                    <a:pt x="18825" y="687"/>
                  </a:lnTo>
                  <a:lnTo>
                    <a:pt x="18829" y="667"/>
                  </a:lnTo>
                  <a:lnTo>
                    <a:pt x="18833" y="648"/>
                  </a:lnTo>
                  <a:lnTo>
                    <a:pt x="18837" y="631"/>
                  </a:lnTo>
                  <a:lnTo>
                    <a:pt x="18845" y="605"/>
                  </a:lnTo>
                  <a:lnTo>
                    <a:pt x="18849" y="597"/>
                  </a:lnTo>
                  <a:lnTo>
                    <a:pt x="18854" y="591"/>
                  </a:lnTo>
                  <a:lnTo>
                    <a:pt x="18858" y="588"/>
                  </a:lnTo>
                  <a:lnTo>
                    <a:pt x="18862" y="587"/>
                  </a:lnTo>
                  <a:lnTo>
                    <a:pt x="18866" y="587"/>
                  </a:lnTo>
                  <a:lnTo>
                    <a:pt x="18870" y="587"/>
                  </a:lnTo>
                  <a:lnTo>
                    <a:pt x="18874" y="587"/>
                  </a:lnTo>
                  <a:lnTo>
                    <a:pt x="18878" y="585"/>
                  </a:lnTo>
                  <a:lnTo>
                    <a:pt x="18882" y="581"/>
                  </a:lnTo>
                  <a:lnTo>
                    <a:pt x="18887" y="574"/>
                  </a:lnTo>
                  <a:lnTo>
                    <a:pt x="18891" y="565"/>
                  </a:lnTo>
                  <a:lnTo>
                    <a:pt x="18895" y="552"/>
                  </a:lnTo>
                  <a:lnTo>
                    <a:pt x="18899" y="537"/>
                  </a:lnTo>
                  <a:lnTo>
                    <a:pt x="18903" y="521"/>
                  </a:lnTo>
                  <a:lnTo>
                    <a:pt x="18907" y="503"/>
                  </a:lnTo>
                  <a:lnTo>
                    <a:pt x="18915" y="468"/>
                  </a:lnTo>
                  <a:lnTo>
                    <a:pt x="18920" y="452"/>
                  </a:lnTo>
                  <a:lnTo>
                    <a:pt x="18924" y="438"/>
                  </a:lnTo>
                  <a:lnTo>
                    <a:pt x="18928" y="427"/>
                  </a:lnTo>
                  <a:lnTo>
                    <a:pt x="18932" y="420"/>
                  </a:lnTo>
                  <a:lnTo>
                    <a:pt x="18936" y="416"/>
                  </a:lnTo>
                  <a:lnTo>
                    <a:pt x="18940" y="415"/>
                  </a:lnTo>
                  <a:lnTo>
                    <a:pt x="18944" y="418"/>
                  </a:lnTo>
                  <a:lnTo>
                    <a:pt x="18949" y="423"/>
                  </a:lnTo>
                  <a:lnTo>
                    <a:pt x="18953" y="431"/>
                  </a:lnTo>
                  <a:lnTo>
                    <a:pt x="18957" y="440"/>
                  </a:lnTo>
                  <a:lnTo>
                    <a:pt x="18961" y="450"/>
                  </a:lnTo>
                  <a:lnTo>
                    <a:pt x="18965" y="460"/>
                  </a:lnTo>
                  <a:lnTo>
                    <a:pt x="18969" y="469"/>
                  </a:lnTo>
                  <a:lnTo>
                    <a:pt x="18977" y="483"/>
                  </a:lnTo>
                  <a:lnTo>
                    <a:pt x="18982" y="487"/>
                  </a:lnTo>
                  <a:lnTo>
                    <a:pt x="18986" y="490"/>
                  </a:lnTo>
                  <a:lnTo>
                    <a:pt x="18990" y="491"/>
                  </a:lnTo>
                  <a:lnTo>
                    <a:pt x="18994" y="491"/>
                  </a:lnTo>
                  <a:lnTo>
                    <a:pt x="18998" y="490"/>
                  </a:lnTo>
                  <a:lnTo>
                    <a:pt x="19002" y="491"/>
                  </a:lnTo>
                  <a:lnTo>
                    <a:pt x="19006" y="494"/>
                  </a:lnTo>
                  <a:lnTo>
                    <a:pt x="19010" y="499"/>
                  </a:lnTo>
                  <a:lnTo>
                    <a:pt x="19015" y="510"/>
                  </a:lnTo>
                  <a:lnTo>
                    <a:pt x="19019" y="525"/>
                  </a:lnTo>
                  <a:lnTo>
                    <a:pt x="19023" y="547"/>
                  </a:lnTo>
                  <a:lnTo>
                    <a:pt x="19027" y="577"/>
                  </a:lnTo>
                  <a:lnTo>
                    <a:pt x="19031" y="613"/>
                  </a:lnTo>
                  <a:lnTo>
                    <a:pt x="19039" y="708"/>
                  </a:lnTo>
                  <a:lnTo>
                    <a:pt x="19043" y="764"/>
                  </a:lnTo>
                  <a:lnTo>
                    <a:pt x="19048" y="824"/>
                  </a:lnTo>
                  <a:lnTo>
                    <a:pt x="19052" y="885"/>
                  </a:lnTo>
                  <a:lnTo>
                    <a:pt x="19056" y="946"/>
                  </a:lnTo>
                  <a:lnTo>
                    <a:pt x="19060" y="1003"/>
                  </a:lnTo>
                  <a:lnTo>
                    <a:pt x="19064" y="1055"/>
                  </a:lnTo>
                  <a:lnTo>
                    <a:pt x="19068" y="1100"/>
                  </a:lnTo>
                  <a:lnTo>
                    <a:pt x="19072" y="1134"/>
                  </a:lnTo>
                  <a:lnTo>
                    <a:pt x="19076" y="1158"/>
                  </a:lnTo>
                  <a:lnTo>
                    <a:pt x="19081" y="1169"/>
                  </a:lnTo>
                  <a:lnTo>
                    <a:pt x="19085" y="1167"/>
                  </a:lnTo>
                  <a:lnTo>
                    <a:pt x="19089" y="1153"/>
                  </a:lnTo>
                  <a:lnTo>
                    <a:pt x="19093" y="1128"/>
                  </a:lnTo>
                  <a:lnTo>
                    <a:pt x="19101" y="1047"/>
                  </a:lnTo>
                  <a:lnTo>
                    <a:pt x="19105" y="995"/>
                  </a:lnTo>
                  <a:lnTo>
                    <a:pt x="19110" y="939"/>
                  </a:lnTo>
                  <a:lnTo>
                    <a:pt x="19114" y="881"/>
                  </a:lnTo>
                  <a:lnTo>
                    <a:pt x="19118" y="822"/>
                  </a:lnTo>
                  <a:lnTo>
                    <a:pt x="19122" y="766"/>
                  </a:lnTo>
                  <a:lnTo>
                    <a:pt x="19126" y="713"/>
                  </a:lnTo>
                  <a:lnTo>
                    <a:pt x="19130" y="665"/>
                  </a:lnTo>
                  <a:lnTo>
                    <a:pt x="19134" y="623"/>
                  </a:lnTo>
                  <a:lnTo>
                    <a:pt x="19138" y="588"/>
                  </a:lnTo>
                  <a:lnTo>
                    <a:pt x="19143" y="560"/>
                  </a:lnTo>
                  <a:lnTo>
                    <a:pt x="19147" y="539"/>
                  </a:lnTo>
                  <a:lnTo>
                    <a:pt x="19151" y="525"/>
                  </a:lnTo>
                  <a:lnTo>
                    <a:pt x="19155" y="517"/>
                  </a:lnTo>
                  <a:lnTo>
                    <a:pt x="19159" y="515"/>
                  </a:lnTo>
                  <a:lnTo>
                    <a:pt x="19163" y="518"/>
                  </a:lnTo>
                  <a:lnTo>
                    <a:pt x="19171" y="535"/>
                  </a:lnTo>
                  <a:lnTo>
                    <a:pt x="19176" y="548"/>
                  </a:lnTo>
                  <a:lnTo>
                    <a:pt x="19180" y="562"/>
                  </a:lnTo>
                  <a:lnTo>
                    <a:pt x="19184" y="577"/>
                  </a:lnTo>
                  <a:lnTo>
                    <a:pt x="19188" y="592"/>
                  </a:lnTo>
                  <a:lnTo>
                    <a:pt x="19192" y="607"/>
                  </a:lnTo>
                  <a:lnTo>
                    <a:pt x="19196" y="621"/>
                  </a:lnTo>
                  <a:lnTo>
                    <a:pt x="19200" y="632"/>
                  </a:lnTo>
                  <a:lnTo>
                    <a:pt x="19204" y="642"/>
                  </a:lnTo>
                  <a:lnTo>
                    <a:pt x="19209" y="649"/>
                  </a:lnTo>
                  <a:lnTo>
                    <a:pt x="19213" y="654"/>
                  </a:lnTo>
                  <a:lnTo>
                    <a:pt x="19217" y="655"/>
                  </a:lnTo>
                  <a:lnTo>
                    <a:pt x="19221" y="654"/>
                  </a:lnTo>
                  <a:lnTo>
                    <a:pt x="19225" y="651"/>
                  </a:lnTo>
                  <a:lnTo>
                    <a:pt x="19233" y="639"/>
                  </a:lnTo>
                  <a:lnTo>
                    <a:pt x="19237" y="632"/>
                  </a:lnTo>
                  <a:lnTo>
                    <a:pt x="19242" y="625"/>
                  </a:lnTo>
                  <a:lnTo>
                    <a:pt x="19246" y="619"/>
                  </a:lnTo>
                  <a:lnTo>
                    <a:pt x="19250" y="614"/>
                  </a:lnTo>
                  <a:lnTo>
                    <a:pt x="19254" y="612"/>
                  </a:lnTo>
                  <a:lnTo>
                    <a:pt x="19258" y="612"/>
                  </a:lnTo>
                  <a:lnTo>
                    <a:pt x="19262" y="614"/>
                  </a:lnTo>
                  <a:lnTo>
                    <a:pt x="19266" y="619"/>
                  </a:lnTo>
                  <a:lnTo>
                    <a:pt x="19270" y="626"/>
                  </a:lnTo>
                  <a:lnTo>
                    <a:pt x="19275" y="634"/>
                  </a:lnTo>
                  <a:lnTo>
                    <a:pt x="19279" y="643"/>
                  </a:lnTo>
                  <a:lnTo>
                    <a:pt x="19283" y="652"/>
                  </a:lnTo>
                  <a:lnTo>
                    <a:pt x="19287" y="660"/>
                  </a:lnTo>
                  <a:lnTo>
                    <a:pt x="19295" y="671"/>
                  </a:lnTo>
                  <a:lnTo>
                    <a:pt x="19299" y="673"/>
                  </a:lnTo>
                  <a:lnTo>
                    <a:pt x="19303" y="673"/>
                  </a:lnTo>
                  <a:lnTo>
                    <a:pt x="19308" y="670"/>
                  </a:lnTo>
                  <a:lnTo>
                    <a:pt x="19312" y="665"/>
                  </a:lnTo>
                  <a:lnTo>
                    <a:pt x="19316" y="658"/>
                  </a:lnTo>
                  <a:lnTo>
                    <a:pt x="19320" y="650"/>
                  </a:lnTo>
                  <a:lnTo>
                    <a:pt x="19324" y="642"/>
                  </a:lnTo>
                  <a:lnTo>
                    <a:pt x="19328" y="633"/>
                  </a:lnTo>
                  <a:lnTo>
                    <a:pt x="19332" y="626"/>
                  </a:lnTo>
                  <a:lnTo>
                    <a:pt x="19336" y="620"/>
                  </a:lnTo>
                  <a:lnTo>
                    <a:pt x="19341" y="615"/>
                  </a:lnTo>
                  <a:lnTo>
                    <a:pt x="19345" y="612"/>
                  </a:lnTo>
                  <a:lnTo>
                    <a:pt x="19349" y="611"/>
                  </a:lnTo>
                  <a:lnTo>
                    <a:pt x="19353" y="612"/>
                  </a:lnTo>
                  <a:lnTo>
                    <a:pt x="19357" y="613"/>
                  </a:lnTo>
                  <a:lnTo>
                    <a:pt x="19365" y="616"/>
                  </a:lnTo>
                  <a:lnTo>
                    <a:pt x="19369" y="617"/>
                  </a:lnTo>
                  <a:lnTo>
                    <a:pt x="19374" y="617"/>
                  </a:lnTo>
                  <a:lnTo>
                    <a:pt x="19378" y="614"/>
                  </a:lnTo>
                  <a:lnTo>
                    <a:pt x="19382" y="610"/>
                  </a:lnTo>
                  <a:lnTo>
                    <a:pt x="19386" y="604"/>
                  </a:lnTo>
                  <a:lnTo>
                    <a:pt x="19390" y="596"/>
                  </a:lnTo>
                  <a:lnTo>
                    <a:pt x="19394" y="586"/>
                  </a:lnTo>
                  <a:lnTo>
                    <a:pt x="19398" y="575"/>
                  </a:lnTo>
                  <a:lnTo>
                    <a:pt x="19402" y="563"/>
                  </a:lnTo>
                  <a:lnTo>
                    <a:pt x="19407" y="553"/>
                  </a:lnTo>
                  <a:lnTo>
                    <a:pt x="19411" y="543"/>
                  </a:lnTo>
                  <a:lnTo>
                    <a:pt x="19415" y="536"/>
                  </a:lnTo>
                  <a:lnTo>
                    <a:pt x="19419" y="532"/>
                  </a:lnTo>
                  <a:lnTo>
                    <a:pt x="19423" y="531"/>
                  </a:lnTo>
                  <a:lnTo>
                    <a:pt x="19427" y="534"/>
                  </a:lnTo>
                  <a:lnTo>
                    <a:pt x="19431" y="541"/>
                  </a:lnTo>
                  <a:lnTo>
                    <a:pt x="19435" y="551"/>
                  </a:lnTo>
                  <a:lnTo>
                    <a:pt x="19440" y="564"/>
                  </a:lnTo>
                  <a:lnTo>
                    <a:pt x="19444" y="579"/>
                  </a:lnTo>
                  <a:lnTo>
                    <a:pt x="19448" y="595"/>
                  </a:lnTo>
                  <a:lnTo>
                    <a:pt x="19452" y="611"/>
                  </a:lnTo>
                  <a:lnTo>
                    <a:pt x="19456" y="627"/>
                  </a:lnTo>
                  <a:lnTo>
                    <a:pt x="19460" y="641"/>
                  </a:lnTo>
                  <a:lnTo>
                    <a:pt x="19464" y="652"/>
                  </a:lnTo>
                  <a:lnTo>
                    <a:pt x="19468" y="662"/>
                  </a:lnTo>
                  <a:lnTo>
                    <a:pt x="19473" y="669"/>
                  </a:lnTo>
                  <a:lnTo>
                    <a:pt x="19477" y="674"/>
                  </a:lnTo>
                  <a:lnTo>
                    <a:pt x="19481" y="677"/>
                  </a:lnTo>
                  <a:lnTo>
                    <a:pt x="19485" y="678"/>
                  </a:lnTo>
                  <a:lnTo>
                    <a:pt x="19489" y="678"/>
                  </a:lnTo>
                  <a:lnTo>
                    <a:pt x="19493" y="677"/>
                  </a:lnTo>
                  <a:lnTo>
                    <a:pt x="19497" y="675"/>
                  </a:lnTo>
                  <a:lnTo>
                    <a:pt x="19501" y="673"/>
                  </a:lnTo>
                  <a:lnTo>
                    <a:pt x="19506" y="671"/>
                  </a:lnTo>
                  <a:lnTo>
                    <a:pt x="19510" y="669"/>
                  </a:lnTo>
                  <a:lnTo>
                    <a:pt x="19514" y="666"/>
                  </a:lnTo>
                  <a:lnTo>
                    <a:pt x="19518" y="662"/>
                  </a:lnTo>
                  <a:lnTo>
                    <a:pt x="19522" y="657"/>
                  </a:lnTo>
                  <a:lnTo>
                    <a:pt x="19526" y="651"/>
                  </a:lnTo>
                  <a:lnTo>
                    <a:pt x="19530" y="644"/>
                  </a:lnTo>
                  <a:lnTo>
                    <a:pt x="19534" y="636"/>
                  </a:lnTo>
                  <a:lnTo>
                    <a:pt x="19539" y="626"/>
                  </a:lnTo>
                  <a:lnTo>
                    <a:pt x="19543" y="616"/>
                  </a:lnTo>
                  <a:lnTo>
                    <a:pt x="19547" y="607"/>
                  </a:lnTo>
                  <a:lnTo>
                    <a:pt x="19551" y="598"/>
                  </a:lnTo>
                  <a:lnTo>
                    <a:pt x="19559" y="587"/>
                  </a:lnTo>
                  <a:lnTo>
                    <a:pt x="19563" y="587"/>
                  </a:lnTo>
                  <a:lnTo>
                    <a:pt x="19567" y="592"/>
                  </a:lnTo>
                  <a:lnTo>
                    <a:pt x="19572" y="602"/>
                  </a:lnTo>
                  <a:lnTo>
                    <a:pt x="19576" y="617"/>
                  </a:lnTo>
                  <a:lnTo>
                    <a:pt x="19580" y="637"/>
                  </a:lnTo>
                  <a:lnTo>
                    <a:pt x="19584" y="660"/>
                  </a:lnTo>
                  <a:lnTo>
                    <a:pt x="19588" y="687"/>
                  </a:lnTo>
                  <a:lnTo>
                    <a:pt x="19592" y="714"/>
                  </a:lnTo>
                  <a:lnTo>
                    <a:pt x="19596" y="740"/>
                  </a:lnTo>
                  <a:lnTo>
                    <a:pt x="19600" y="763"/>
                  </a:lnTo>
                  <a:lnTo>
                    <a:pt x="19605" y="780"/>
                  </a:lnTo>
                  <a:lnTo>
                    <a:pt x="19609" y="790"/>
                  </a:lnTo>
                  <a:lnTo>
                    <a:pt x="19613" y="791"/>
                  </a:lnTo>
                  <a:lnTo>
                    <a:pt x="19621" y="761"/>
                  </a:lnTo>
                  <a:lnTo>
                    <a:pt x="19625" y="729"/>
                  </a:lnTo>
                  <a:lnTo>
                    <a:pt x="19629" y="686"/>
                  </a:lnTo>
                  <a:lnTo>
                    <a:pt x="19634" y="633"/>
                  </a:lnTo>
                  <a:lnTo>
                    <a:pt x="19638" y="570"/>
                  </a:lnTo>
                  <a:lnTo>
                    <a:pt x="19642" y="501"/>
                  </a:lnTo>
                  <a:lnTo>
                    <a:pt x="19646" y="428"/>
                  </a:lnTo>
                  <a:lnTo>
                    <a:pt x="19650" y="353"/>
                  </a:lnTo>
                  <a:lnTo>
                    <a:pt x="19654" y="280"/>
                  </a:lnTo>
                  <a:lnTo>
                    <a:pt x="19658" y="209"/>
                  </a:lnTo>
                  <a:lnTo>
                    <a:pt x="19662" y="147"/>
                  </a:lnTo>
                  <a:lnTo>
                    <a:pt x="19667" y="95"/>
                  </a:lnTo>
                  <a:lnTo>
                    <a:pt x="19671" y="54"/>
                  </a:lnTo>
                  <a:lnTo>
                    <a:pt x="19675" y="27"/>
                  </a:lnTo>
                  <a:lnTo>
                    <a:pt x="19679" y="15"/>
                  </a:lnTo>
                  <a:lnTo>
                    <a:pt x="19683" y="18"/>
                  </a:lnTo>
                  <a:lnTo>
                    <a:pt x="19687" y="36"/>
                  </a:lnTo>
                  <a:lnTo>
                    <a:pt x="19691" y="69"/>
                  </a:lnTo>
                  <a:lnTo>
                    <a:pt x="19695" y="115"/>
                  </a:lnTo>
                  <a:lnTo>
                    <a:pt x="19700" y="173"/>
                  </a:lnTo>
                  <a:lnTo>
                    <a:pt x="19704" y="240"/>
                  </a:lnTo>
                  <a:lnTo>
                    <a:pt x="19708" y="313"/>
                  </a:lnTo>
                  <a:lnTo>
                    <a:pt x="19712" y="390"/>
                  </a:lnTo>
                  <a:lnTo>
                    <a:pt x="19716" y="467"/>
                  </a:lnTo>
                  <a:lnTo>
                    <a:pt x="19720" y="543"/>
                  </a:lnTo>
                  <a:lnTo>
                    <a:pt x="19724" y="613"/>
                  </a:lnTo>
                  <a:lnTo>
                    <a:pt x="19728" y="677"/>
                  </a:lnTo>
                  <a:lnTo>
                    <a:pt x="19733" y="731"/>
                  </a:lnTo>
                  <a:lnTo>
                    <a:pt x="19737" y="776"/>
                  </a:lnTo>
                  <a:lnTo>
                    <a:pt x="19745" y="835"/>
                  </a:lnTo>
                  <a:lnTo>
                    <a:pt x="19749" y="850"/>
                  </a:lnTo>
                  <a:lnTo>
                    <a:pt x="19753" y="856"/>
                  </a:lnTo>
                  <a:lnTo>
                    <a:pt x="19757" y="855"/>
                  </a:lnTo>
                  <a:lnTo>
                    <a:pt x="19761" y="849"/>
                  </a:lnTo>
                  <a:lnTo>
                    <a:pt x="19766" y="840"/>
                  </a:lnTo>
                  <a:lnTo>
                    <a:pt x="19770" y="829"/>
                  </a:lnTo>
                  <a:lnTo>
                    <a:pt x="19774" y="817"/>
                  </a:lnTo>
                  <a:lnTo>
                    <a:pt x="19778" y="807"/>
                  </a:lnTo>
                  <a:lnTo>
                    <a:pt x="19782" y="798"/>
                  </a:lnTo>
                  <a:lnTo>
                    <a:pt x="19786" y="791"/>
                  </a:lnTo>
                  <a:lnTo>
                    <a:pt x="19790" y="787"/>
                  </a:lnTo>
                  <a:lnTo>
                    <a:pt x="19794" y="784"/>
                  </a:lnTo>
                  <a:lnTo>
                    <a:pt x="19799" y="782"/>
                  </a:lnTo>
                  <a:lnTo>
                    <a:pt x="19803" y="781"/>
                  </a:lnTo>
                  <a:lnTo>
                    <a:pt x="19807" y="779"/>
                  </a:lnTo>
                  <a:lnTo>
                    <a:pt x="19815" y="770"/>
                  </a:lnTo>
                  <a:lnTo>
                    <a:pt x="19819" y="762"/>
                  </a:lnTo>
                  <a:lnTo>
                    <a:pt x="19823" y="752"/>
                  </a:lnTo>
                  <a:lnTo>
                    <a:pt x="19827" y="739"/>
                  </a:lnTo>
                  <a:lnTo>
                    <a:pt x="19832" y="723"/>
                  </a:lnTo>
                  <a:lnTo>
                    <a:pt x="19836" y="704"/>
                  </a:lnTo>
                  <a:lnTo>
                    <a:pt x="19840" y="684"/>
                  </a:lnTo>
                  <a:lnTo>
                    <a:pt x="19844" y="663"/>
                  </a:lnTo>
                  <a:lnTo>
                    <a:pt x="19848" y="641"/>
                  </a:lnTo>
                  <a:lnTo>
                    <a:pt x="19852" y="619"/>
                  </a:lnTo>
                  <a:lnTo>
                    <a:pt x="19856" y="599"/>
                  </a:lnTo>
                  <a:lnTo>
                    <a:pt x="19860" y="581"/>
                  </a:lnTo>
                  <a:lnTo>
                    <a:pt x="19865" y="565"/>
                  </a:lnTo>
                  <a:lnTo>
                    <a:pt x="19869" y="553"/>
                  </a:lnTo>
                  <a:lnTo>
                    <a:pt x="19877" y="542"/>
                  </a:lnTo>
                  <a:lnTo>
                    <a:pt x="19881" y="545"/>
                  </a:lnTo>
                  <a:lnTo>
                    <a:pt x="19885" y="552"/>
                  </a:lnTo>
                  <a:lnTo>
                    <a:pt x="19889" y="565"/>
                  </a:lnTo>
                  <a:lnTo>
                    <a:pt x="19893" y="584"/>
                  </a:lnTo>
                  <a:lnTo>
                    <a:pt x="19898" y="608"/>
                  </a:lnTo>
                  <a:lnTo>
                    <a:pt x="19902" y="636"/>
                  </a:lnTo>
                  <a:lnTo>
                    <a:pt x="19906" y="667"/>
                  </a:lnTo>
                  <a:lnTo>
                    <a:pt x="19910" y="702"/>
                  </a:lnTo>
                  <a:lnTo>
                    <a:pt x="19914" y="737"/>
                  </a:lnTo>
                  <a:lnTo>
                    <a:pt x="19918" y="772"/>
                  </a:lnTo>
                  <a:lnTo>
                    <a:pt x="19922" y="806"/>
                  </a:lnTo>
                  <a:lnTo>
                    <a:pt x="19927" y="837"/>
                  </a:lnTo>
                  <a:lnTo>
                    <a:pt x="19931" y="863"/>
                  </a:lnTo>
                  <a:lnTo>
                    <a:pt x="19939" y="897"/>
                  </a:lnTo>
                  <a:lnTo>
                    <a:pt x="19943" y="905"/>
                  </a:lnTo>
                  <a:lnTo>
                    <a:pt x="19947" y="905"/>
                  </a:lnTo>
                  <a:lnTo>
                    <a:pt x="19951" y="898"/>
                  </a:lnTo>
                  <a:lnTo>
                    <a:pt x="19955" y="884"/>
                  </a:lnTo>
                  <a:lnTo>
                    <a:pt x="19960" y="865"/>
                  </a:lnTo>
                  <a:lnTo>
                    <a:pt x="19964" y="842"/>
                  </a:lnTo>
                  <a:lnTo>
                    <a:pt x="19968" y="815"/>
                  </a:lnTo>
                  <a:lnTo>
                    <a:pt x="19972" y="786"/>
                  </a:lnTo>
                  <a:lnTo>
                    <a:pt x="19976" y="757"/>
                  </a:lnTo>
                  <a:lnTo>
                    <a:pt x="19980" y="729"/>
                  </a:lnTo>
                  <a:lnTo>
                    <a:pt x="19984" y="704"/>
                  </a:lnTo>
                  <a:lnTo>
                    <a:pt x="19988" y="682"/>
                  </a:lnTo>
                  <a:lnTo>
                    <a:pt x="19993" y="664"/>
                  </a:lnTo>
                  <a:lnTo>
                    <a:pt x="19997" y="652"/>
                  </a:lnTo>
                  <a:lnTo>
                    <a:pt x="20001" y="645"/>
                  </a:lnTo>
                  <a:lnTo>
                    <a:pt x="20005" y="644"/>
                  </a:lnTo>
                  <a:lnTo>
                    <a:pt x="20009" y="647"/>
                  </a:lnTo>
                  <a:lnTo>
                    <a:pt x="20013" y="653"/>
                  </a:lnTo>
                  <a:lnTo>
                    <a:pt x="20017" y="663"/>
                  </a:lnTo>
                  <a:lnTo>
                    <a:pt x="20021" y="674"/>
                  </a:lnTo>
                  <a:lnTo>
                    <a:pt x="20026" y="685"/>
                  </a:lnTo>
                  <a:lnTo>
                    <a:pt x="20030" y="695"/>
                  </a:lnTo>
                  <a:lnTo>
                    <a:pt x="20034" y="704"/>
                  </a:lnTo>
                  <a:lnTo>
                    <a:pt x="20038" y="709"/>
                  </a:lnTo>
                  <a:lnTo>
                    <a:pt x="20042" y="712"/>
                  </a:lnTo>
                  <a:lnTo>
                    <a:pt x="20046" y="711"/>
                  </a:lnTo>
                  <a:lnTo>
                    <a:pt x="20050" y="708"/>
                  </a:lnTo>
                  <a:lnTo>
                    <a:pt x="20054" y="702"/>
                  </a:lnTo>
                  <a:lnTo>
                    <a:pt x="20059" y="695"/>
                  </a:lnTo>
                  <a:lnTo>
                    <a:pt x="20063" y="687"/>
                  </a:lnTo>
                  <a:lnTo>
                    <a:pt x="20071" y="674"/>
                  </a:lnTo>
                  <a:lnTo>
                    <a:pt x="20075" y="669"/>
                  </a:lnTo>
                  <a:lnTo>
                    <a:pt x="20079" y="667"/>
                  </a:lnTo>
                  <a:lnTo>
                    <a:pt x="20083" y="668"/>
                  </a:lnTo>
                  <a:lnTo>
                    <a:pt x="20088" y="671"/>
                  </a:lnTo>
                  <a:lnTo>
                    <a:pt x="20092" y="676"/>
                  </a:lnTo>
                  <a:lnTo>
                    <a:pt x="20096" y="683"/>
                  </a:lnTo>
                  <a:lnTo>
                    <a:pt x="20100" y="690"/>
                  </a:lnTo>
                  <a:lnTo>
                    <a:pt x="20104" y="698"/>
                  </a:lnTo>
                  <a:lnTo>
                    <a:pt x="20108" y="705"/>
                  </a:lnTo>
                  <a:lnTo>
                    <a:pt x="20112" y="710"/>
                  </a:lnTo>
                  <a:lnTo>
                    <a:pt x="20116" y="713"/>
                  </a:lnTo>
                  <a:lnTo>
                    <a:pt x="20121" y="714"/>
                  </a:lnTo>
                  <a:lnTo>
                    <a:pt x="20125" y="711"/>
                  </a:lnTo>
                  <a:lnTo>
                    <a:pt x="20133" y="698"/>
                  </a:lnTo>
                  <a:lnTo>
                    <a:pt x="20137" y="689"/>
                  </a:lnTo>
                  <a:lnTo>
                    <a:pt x="20141" y="678"/>
                  </a:lnTo>
                  <a:lnTo>
                    <a:pt x="20145" y="667"/>
                  </a:lnTo>
                  <a:lnTo>
                    <a:pt x="20149" y="656"/>
                  </a:lnTo>
                  <a:lnTo>
                    <a:pt x="20154" y="648"/>
                  </a:lnTo>
                  <a:lnTo>
                    <a:pt x="20158" y="641"/>
                  </a:lnTo>
                  <a:lnTo>
                    <a:pt x="20162" y="639"/>
                  </a:lnTo>
                  <a:lnTo>
                    <a:pt x="20166" y="639"/>
                  </a:lnTo>
                  <a:lnTo>
                    <a:pt x="20170" y="643"/>
                  </a:lnTo>
                  <a:lnTo>
                    <a:pt x="20174" y="651"/>
                  </a:lnTo>
                  <a:lnTo>
                    <a:pt x="20178" y="662"/>
                  </a:lnTo>
                  <a:lnTo>
                    <a:pt x="20182" y="675"/>
                  </a:lnTo>
                  <a:lnTo>
                    <a:pt x="20187" y="689"/>
                  </a:lnTo>
                  <a:lnTo>
                    <a:pt x="20195" y="717"/>
                  </a:lnTo>
                  <a:lnTo>
                    <a:pt x="20199" y="729"/>
                  </a:lnTo>
                  <a:lnTo>
                    <a:pt x="20203" y="739"/>
                  </a:lnTo>
                  <a:lnTo>
                    <a:pt x="20207" y="745"/>
                  </a:lnTo>
                  <a:lnTo>
                    <a:pt x="20211" y="748"/>
                  </a:lnTo>
                  <a:lnTo>
                    <a:pt x="20215" y="747"/>
                  </a:lnTo>
                  <a:lnTo>
                    <a:pt x="20220" y="744"/>
                  </a:lnTo>
                  <a:lnTo>
                    <a:pt x="20224" y="737"/>
                  </a:lnTo>
                  <a:lnTo>
                    <a:pt x="20228" y="728"/>
                  </a:lnTo>
                  <a:lnTo>
                    <a:pt x="20232" y="718"/>
                  </a:lnTo>
                  <a:lnTo>
                    <a:pt x="20236" y="707"/>
                  </a:lnTo>
                  <a:lnTo>
                    <a:pt x="20240" y="695"/>
                  </a:lnTo>
                  <a:lnTo>
                    <a:pt x="20244" y="683"/>
                  </a:lnTo>
                  <a:lnTo>
                    <a:pt x="20249" y="673"/>
                  </a:lnTo>
                  <a:lnTo>
                    <a:pt x="20253" y="664"/>
                  </a:lnTo>
                  <a:lnTo>
                    <a:pt x="20257" y="656"/>
                  </a:lnTo>
                  <a:lnTo>
                    <a:pt x="20265" y="647"/>
                  </a:lnTo>
                  <a:lnTo>
                    <a:pt x="20269" y="646"/>
                  </a:lnTo>
                  <a:lnTo>
                    <a:pt x="20273" y="646"/>
                  </a:lnTo>
                  <a:lnTo>
                    <a:pt x="20277" y="648"/>
                  </a:lnTo>
                  <a:lnTo>
                    <a:pt x="20282" y="652"/>
                  </a:lnTo>
                  <a:lnTo>
                    <a:pt x="20286" y="657"/>
                  </a:lnTo>
                  <a:lnTo>
                    <a:pt x="20290" y="663"/>
                  </a:lnTo>
                  <a:lnTo>
                    <a:pt x="20294" y="669"/>
                  </a:lnTo>
                  <a:lnTo>
                    <a:pt x="20298" y="677"/>
                  </a:lnTo>
                  <a:lnTo>
                    <a:pt x="20302" y="685"/>
                  </a:lnTo>
                  <a:lnTo>
                    <a:pt x="20306" y="694"/>
                  </a:lnTo>
                  <a:lnTo>
                    <a:pt x="20310" y="705"/>
                  </a:lnTo>
                  <a:lnTo>
                    <a:pt x="20315" y="717"/>
                  </a:lnTo>
                  <a:lnTo>
                    <a:pt x="20319" y="730"/>
                  </a:lnTo>
                  <a:lnTo>
                    <a:pt x="20327" y="761"/>
                  </a:lnTo>
                  <a:lnTo>
                    <a:pt x="20331" y="779"/>
                  </a:lnTo>
                  <a:lnTo>
                    <a:pt x="20335" y="797"/>
                  </a:lnTo>
                  <a:lnTo>
                    <a:pt x="20339" y="817"/>
                  </a:lnTo>
                  <a:lnTo>
                    <a:pt x="20343" y="836"/>
                  </a:lnTo>
                  <a:lnTo>
                    <a:pt x="20348" y="855"/>
                  </a:lnTo>
                  <a:lnTo>
                    <a:pt x="20352" y="871"/>
                  </a:lnTo>
                  <a:lnTo>
                    <a:pt x="20356" y="885"/>
                  </a:lnTo>
                  <a:lnTo>
                    <a:pt x="20360" y="895"/>
                  </a:lnTo>
                  <a:lnTo>
                    <a:pt x="20364" y="901"/>
                  </a:lnTo>
                  <a:lnTo>
                    <a:pt x="20368" y="902"/>
                  </a:lnTo>
                  <a:lnTo>
                    <a:pt x="20372" y="897"/>
                  </a:lnTo>
                  <a:lnTo>
                    <a:pt x="20376" y="889"/>
                  </a:lnTo>
                  <a:lnTo>
                    <a:pt x="20381" y="876"/>
                  </a:lnTo>
                  <a:lnTo>
                    <a:pt x="20389" y="840"/>
                  </a:lnTo>
                  <a:lnTo>
                    <a:pt x="20393" y="821"/>
                  </a:lnTo>
                  <a:lnTo>
                    <a:pt x="20397" y="801"/>
                  </a:lnTo>
                  <a:lnTo>
                    <a:pt x="20401" y="784"/>
                  </a:lnTo>
                  <a:lnTo>
                    <a:pt x="20405" y="768"/>
                  </a:lnTo>
                  <a:lnTo>
                    <a:pt x="20409" y="757"/>
                  </a:lnTo>
                  <a:lnTo>
                    <a:pt x="20414" y="748"/>
                  </a:lnTo>
                  <a:lnTo>
                    <a:pt x="20418" y="744"/>
                  </a:lnTo>
                  <a:lnTo>
                    <a:pt x="20422" y="743"/>
                  </a:lnTo>
                  <a:lnTo>
                    <a:pt x="20426" y="744"/>
                  </a:lnTo>
                  <a:lnTo>
                    <a:pt x="20430" y="747"/>
                  </a:lnTo>
                  <a:lnTo>
                    <a:pt x="20434" y="749"/>
                  </a:lnTo>
                  <a:lnTo>
                    <a:pt x="20438" y="751"/>
                  </a:lnTo>
                  <a:lnTo>
                    <a:pt x="20443" y="749"/>
                  </a:lnTo>
                  <a:lnTo>
                    <a:pt x="20447" y="745"/>
                  </a:lnTo>
                  <a:lnTo>
                    <a:pt x="20451" y="736"/>
                  </a:lnTo>
                  <a:lnTo>
                    <a:pt x="20459" y="705"/>
                  </a:lnTo>
                  <a:lnTo>
                    <a:pt x="20463" y="684"/>
                  </a:lnTo>
                  <a:lnTo>
                    <a:pt x="20467" y="661"/>
                  </a:lnTo>
                  <a:lnTo>
                    <a:pt x="20471" y="636"/>
                  </a:lnTo>
                  <a:lnTo>
                    <a:pt x="20476" y="612"/>
                  </a:lnTo>
                  <a:lnTo>
                    <a:pt x="20480" y="590"/>
                  </a:lnTo>
                  <a:lnTo>
                    <a:pt x="20484" y="570"/>
                  </a:lnTo>
                  <a:lnTo>
                    <a:pt x="20488" y="555"/>
                  </a:lnTo>
                  <a:lnTo>
                    <a:pt x="20492" y="545"/>
                  </a:lnTo>
                  <a:lnTo>
                    <a:pt x="20496" y="539"/>
                  </a:lnTo>
                  <a:lnTo>
                    <a:pt x="20500" y="538"/>
                  </a:lnTo>
                  <a:lnTo>
                    <a:pt x="20504" y="542"/>
                  </a:lnTo>
                  <a:lnTo>
                    <a:pt x="20509" y="549"/>
                  </a:lnTo>
                  <a:lnTo>
                    <a:pt x="20513" y="558"/>
                  </a:lnTo>
                  <a:lnTo>
                    <a:pt x="20521" y="580"/>
                  </a:lnTo>
                  <a:lnTo>
                    <a:pt x="20525" y="590"/>
                  </a:lnTo>
                  <a:lnTo>
                    <a:pt x="20529" y="598"/>
                  </a:lnTo>
                  <a:lnTo>
                    <a:pt x="20533" y="605"/>
                  </a:lnTo>
                  <a:lnTo>
                    <a:pt x="20537" y="609"/>
                  </a:lnTo>
                  <a:lnTo>
                    <a:pt x="20542" y="611"/>
                  </a:lnTo>
                  <a:lnTo>
                    <a:pt x="20546" y="610"/>
                  </a:lnTo>
                  <a:lnTo>
                    <a:pt x="20550" y="607"/>
                  </a:lnTo>
                  <a:lnTo>
                    <a:pt x="20554" y="603"/>
                  </a:lnTo>
                  <a:lnTo>
                    <a:pt x="20558" y="599"/>
                  </a:lnTo>
                  <a:lnTo>
                    <a:pt x="20562" y="594"/>
                  </a:lnTo>
                  <a:lnTo>
                    <a:pt x="20566" y="590"/>
                  </a:lnTo>
                  <a:lnTo>
                    <a:pt x="20570" y="588"/>
                  </a:lnTo>
                  <a:lnTo>
                    <a:pt x="20575" y="587"/>
                  </a:lnTo>
                  <a:lnTo>
                    <a:pt x="20583" y="593"/>
                  </a:lnTo>
                  <a:lnTo>
                    <a:pt x="20587" y="599"/>
                  </a:lnTo>
                  <a:lnTo>
                    <a:pt x="20591" y="607"/>
                  </a:lnTo>
                  <a:lnTo>
                    <a:pt x="20595" y="616"/>
                  </a:lnTo>
                  <a:lnTo>
                    <a:pt x="20599" y="626"/>
                  </a:lnTo>
                  <a:lnTo>
                    <a:pt x="20604" y="637"/>
                  </a:lnTo>
                  <a:lnTo>
                    <a:pt x="20608" y="646"/>
                  </a:lnTo>
                  <a:lnTo>
                    <a:pt x="20612" y="655"/>
                  </a:lnTo>
                  <a:lnTo>
                    <a:pt x="20616" y="662"/>
                  </a:lnTo>
                  <a:lnTo>
                    <a:pt x="20620" y="666"/>
                  </a:lnTo>
                  <a:lnTo>
                    <a:pt x="20624" y="669"/>
                  </a:lnTo>
                  <a:lnTo>
                    <a:pt x="20628" y="669"/>
                  </a:lnTo>
                  <a:lnTo>
                    <a:pt x="20632" y="667"/>
                  </a:lnTo>
                  <a:lnTo>
                    <a:pt x="20637" y="664"/>
                  </a:lnTo>
                  <a:lnTo>
                    <a:pt x="20641" y="659"/>
                  </a:lnTo>
                  <a:lnTo>
                    <a:pt x="20643" y="65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9" name="TextShape 230"/>
            <p:cNvSpPr/>
            <p:nvPr/>
          </p:nvSpPr>
          <p:spPr>
            <a:xfrm rot="16200000">
              <a:off x="4575240" y="3811320"/>
              <a:ext cx="1027080" cy="88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00" b="1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Amplitude (pT)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0" name="Line 481"/>
            <p:cNvSpPr/>
            <p:nvPr/>
          </p:nvSpPr>
          <p:spPr>
            <a:xfrm flipV="1">
              <a:off x="14145480" y="2322000"/>
              <a:ext cx="360" cy="7308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8080" rIns="90000" bIns="280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1" name="Line 482"/>
            <p:cNvSpPr/>
            <p:nvPr/>
          </p:nvSpPr>
          <p:spPr>
            <a:xfrm>
              <a:off x="14145480" y="173196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2" name="Line 483"/>
            <p:cNvSpPr/>
            <p:nvPr/>
          </p:nvSpPr>
          <p:spPr>
            <a:xfrm flipV="1">
              <a:off x="14145480" y="1731960"/>
              <a:ext cx="360" cy="6631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3" name="Line 484"/>
            <p:cNvSpPr/>
            <p:nvPr/>
          </p:nvSpPr>
          <p:spPr>
            <a:xfrm flipH="1">
              <a:off x="14057640" y="239508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4" name="Line 485"/>
            <p:cNvSpPr/>
            <p:nvPr/>
          </p:nvSpPr>
          <p:spPr>
            <a:xfrm flipH="1">
              <a:off x="14057640" y="20811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5" name="Line 486"/>
            <p:cNvSpPr/>
            <p:nvPr/>
          </p:nvSpPr>
          <p:spPr>
            <a:xfrm flipH="1">
              <a:off x="14057640" y="17679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6" name="TextShape 231"/>
            <p:cNvSpPr/>
            <p:nvPr/>
          </p:nvSpPr>
          <p:spPr>
            <a:xfrm>
              <a:off x="13988880" y="243576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7" name="Line 487"/>
            <p:cNvSpPr/>
            <p:nvPr/>
          </p:nvSpPr>
          <p:spPr>
            <a:xfrm flipV="1">
              <a:off x="14145480" y="3246120"/>
              <a:ext cx="360" cy="72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360" rIns="90000" bIns="2736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8" name="Line 488"/>
            <p:cNvSpPr/>
            <p:nvPr/>
          </p:nvSpPr>
          <p:spPr>
            <a:xfrm>
              <a:off x="14145480" y="265572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9" name="Line 489"/>
            <p:cNvSpPr/>
            <p:nvPr/>
          </p:nvSpPr>
          <p:spPr>
            <a:xfrm flipV="1">
              <a:off x="14145480" y="2655720"/>
              <a:ext cx="360" cy="66240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0" name="Line 490"/>
            <p:cNvSpPr/>
            <p:nvPr/>
          </p:nvSpPr>
          <p:spPr>
            <a:xfrm flipH="1">
              <a:off x="14057640" y="331848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1" name="Line 491"/>
            <p:cNvSpPr/>
            <p:nvPr/>
          </p:nvSpPr>
          <p:spPr>
            <a:xfrm flipH="1">
              <a:off x="14057640" y="299088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2" name="Line 492"/>
            <p:cNvSpPr/>
            <p:nvPr/>
          </p:nvSpPr>
          <p:spPr>
            <a:xfrm flipH="1">
              <a:off x="14057640" y="26625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3" name="TextShape 232"/>
            <p:cNvSpPr/>
            <p:nvPr/>
          </p:nvSpPr>
          <p:spPr>
            <a:xfrm>
              <a:off x="13988880" y="3359520"/>
              <a:ext cx="263880" cy="9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4" name="Line 493"/>
            <p:cNvSpPr/>
            <p:nvPr/>
          </p:nvSpPr>
          <p:spPr>
            <a:xfrm flipV="1">
              <a:off x="14145480" y="417852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5" name="Line 494"/>
            <p:cNvSpPr/>
            <p:nvPr/>
          </p:nvSpPr>
          <p:spPr>
            <a:xfrm>
              <a:off x="14145480" y="3579840"/>
              <a:ext cx="360" cy="727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6" name="TextShape 233"/>
            <p:cNvSpPr/>
            <p:nvPr/>
          </p:nvSpPr>
          <p:spPr>
            <a:xfrm>
              <a:off x="13988880" y="4292280"/>
              <a:ext cx="263880" cy="9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7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1005</a:t>
              </a:r>
              <a:endParaRPr lang="en-IE" sz="7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7" name="Line 495"/>
            <p:cNvSpPr/>
            <p:nvPr/>
          </p:nvSpPr>
          <p:spPr>
            <a:xfrm flipV="1">
              <a:off x="14145480" y="3579840"/>
              <a:ext cx="360" cy="67212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8" name="Line 496"/>
            <p:cNvSpPr/>
            <p:nvPr/>
          </p:nvSpPr>
          <p:spPr>
            <a:xfrm flipH="1">
              <a:off x="14057640" y="420768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9" name="Line 497"/>
            <p:cNvSpPr/>
            <p:nvPr/>
          </p:nvSpPr>
          <p:spPr>
            <a:xfrm flipH="1">
              <a:off x="14057640" y="389376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0" name="Line 498"/>
            <p:cNvSpPr/>
            <p:nvPr/>
          </p:nvSpPr>
          <p:spPr>
            <a:xfrm flipH="1">
              <a:off x="14057640" y="3579840"/>
              <a:ext cx="87480" cy="360"/>
            </a:xfrm>
            <a:prstGeom prst="line">
              <a:avLst/>
            </a:prstGeom>
            <a:ln w="612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01" name="Gruppieren 8"/>
          <p:cNvGrpSpPr/>
          <p:nvPr/>
        </p:nvGrpSpPr>
        <p:grpSpPr>
          <a:xfrm>
            <a:off x="4885560" y="2141280"/>
            <a:ext cx="10980720" cy="5783040"/>
            <a:chOff x="4885560" y="2141280"/>
            <a:chExt cx="10980720" cy="5783040"/>
          </a:xfrm>
        </p:grpSpPr>
        <p:grpSp>
          <p:nvGrpSpPr>
            <p:cNvPr id="602" name="Gruppieren 9"/>
            <p:cNvGrpSpPr/>
            <p:nvPr/>
          </p:nvGrpSpPr>
          <p:grpSpPr>
            <a:xfrm>
              <a:off x="4885560" y="5041080"/>
              <a:ext cx="9333000" cy="2883240"/>
              <a:chOff x="4885560" y="5041080"/>
              <a:chExt cx="9333000" cy="2883240"/>
            </a:xfrm>
          </p:grpSpPr>
          <p:sp>
            <p:nvSpPr>
              <p:cNvPr id="603" name="Freeform 17"/>
              <p:cNvSpPr/>
              <p:nvPr/>
            </p:nvSpPr>
            <p:spPr>
              <a:xfrm>
                <a:off x="5334480" y="5080320"/>
                <a:ext cx="8766360" cy="1052280"/>
              </a:xfrm>
              <a:custGeom>
                <a:avLst/>
                <a:gdLst>
                  <a:gd name="textAreaLeft" fmla="*/ 0 w 8766360"/>
                  <a:gd name="textAreaRight" fmla="*/ 8766720 w 8766360"/>
                  <a:gd name="textAreaTop" fmla="*/ 0 h 1052280"/>
                  <a:gd name="textAreaBottom" fmla="*/ 1052640 h 1052280"/>
                </a:gdLst>
                <a:ahLst/>
                <a:cxnLst/>
                <a:rect l="textAreaLeft" t="textAreaTop" r="textAreaRight" b="textAreaBottom"/>
                <a:pathLst>
                  <a:path w="20666" h="2992">
                    <a:moveTo>
                      <a:pt x="0" y="2991"/>
                    </a:moveTo>
                    <a:lnTo>
                      <a:pt x="20665" y="2991"/>
                    </a:lnTo>
                    <a:lnTo>
                      <a:pt x="20665" y="0"/>
                    </a:lnTo>
                    <a:lnTo>
                      <a:pt x="0" y="0"/>
                    </a:lnTo>
                    <a:lnTo>
                      <a:pt x="0" y="299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4" name="Line 499"/>
              <p:cNvSpPr/>
              <p:nvPr/>
            </p:nvSpPr>
            <p:spPr>
              <a:xfrm>
                <a:off x="5334840" y="6134760"/>
                <a:ext cx="876816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5" name="Line 500"/>
              <p:cNvSpPr/>
              <p:nvPr/>
            </p:nvSpPr>
            <p:spPr>
              <a:xfrm>
                <a:off x="5334840" y="5079960"/>
                <a:ext cx="876816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6" name="Line 501"/>
              <p:cNvSpPr/>
              <p:nvPr/>
            </p:nvSpPr>
            <p:spPr>
              <a:xfrm flipV="1">
                <a:off x="533484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7" name="Line 502"/>
              <p:cNvSpPr/>
              <p:nvPr/>
            </p:nvSpPr>
            <p:spPr>
              <a:xfrm flipV="1">
                <a:off x="621180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8" name="Line 503"/>
              <p:cNvSpPr/>
              <p:nvPr/>
            </p:nvSpPr>
            <p:spPr>
              <a:xfrm flipV="1">
                <a:off x="708876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9" name="Line 504"/>
              <p:cNvSpPr/>
              <p:nvPr/>
            </p:nvSpPr>
            <p:spPr>
              <a:xfrm flipV="1">
                <a:off x="796536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0" name="Line 505"/>
              <p:cNvSpPr/>
              <p:nvPr/>
            </p:nvSpPr>
            <p:spPr>
              <a:xfrm flipV="1">
                <a:off x="884196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1" name="Line 506"/>
              <p:cNvSpPr/>
              <p:nvPr/>
            </p:nvSpPr>
            <p:spPr>
              <a:xfrm flipV="1">
                <a:off x="971856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2" name="Line 507"/>
              <p:cNvSpPr/>
              <p:nvPr/>
            </p:nvSpPr>
            <p:spPr>
              <a:xfrm flipV="1">
                <a:off x="1059588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3" name="Line 508"/>
              <p:cNvSpPr/>
              <p:nvPr/>
            </p:nvSpPr>
            <p:spPr>
              <a:xfrm flipV="1">
                <a:off x="1147248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4" name="Line 509"/>
              <p:cNvSpPr/>
              <p:nvPr/>
            </p:nvSpPr>
            <p:spPr>
              <a:xfrm flipV="1">
                <a:off x="1234944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5" name="Line 510"/>
              <p:cNvSpPr/>
              <p:nvPr/>
            </p:nvSpPr>
            <p:spPr>
              <a:xfrm flipV="1">
                <a:off x="1322640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6" name="Line 511"/>
              <p:cNvSpPr/>
              <p:nvPr/>
            </p:nvSpPr>
            <p:spPr>
              <a:xfrm flipV="1">
                <a:off x="14102640" y="6061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7" name="Line 512"/>
              <p:cNvSpPr/>
              <p:nvPr/>
            </p:nvSpPr>
            <p:spPr>
              <a:xfrm>
                <a:off x="533484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8" name="Line 513"/>
              <p:cNvSpPr/>
              <p:nvPr/>
            </p:nvSpPr>
            <p:spPr>
              <a:xfrm>
                <a:off x="621180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9" name="Line 514"/>
              <p:cNvSpPr/>
              <p:nvPr/>
            </p:nvSpPr>
            <p:spPr>
              <a:xfrm>
                <a:off x="708876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0" name="Line 515"/>
              <p:cNvSpPr/>
              <p:nvPr/>
            </p:nvSpPr>
            <p:spPr>
              <a:xfrm>
                <a:off x="796536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1" name="Line 516"/>
              <p:cNvSpPr/>
              <p:nvPr/>
            </p:nvSpPr>
            <p:spPr>
              <a:xfrm>
                <a:off x="884196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2" name="Line 517"/>
              <p:cNvSpPr/>
              <p:nvPr/>
            </p:nvSpPr>
            <p:spPr>
              <a:xfrm>
                <a:off x="971856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3" name="Line 518"/>
              <p:cNvSpPr/>
              <p:nvPr/>
            </p:nvSpPr>
            <p:spPr>
              <a:xfrm>
                <a:off x="1059588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4" name="Line 519"/>
              <p:cNvSpPr/>
              <p:nvPr/>
            </p:nvSpPr>
            <p:spPr>
              <a:xfrm>
                <a:off x="1147248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5" name="Line 520"/>
              <p:cNvSpPr/>
              <p:nvPr/>
            </p:nvSpPr>
            <p:spPr>
              <a:xfrm>
                <a:off x="1234944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6" name="Line 521"/>
              <p:cNvSpPr/>
              <p:nvPr/>
            </p:nvSpPr>
            <p:spPr>
              <a:xfrm>
                <a:off x="1322640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7" name="Line 522"/>
              <p:cNvSpPr/>
              <p:nvPr/>
            </p:nvSpPr>
            <p:spPr>
              <a:xfrm>
                <a:off x="14102640" y="507996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8" name="TextShape 234"/>
              <p:cNvSpPr/>
              <p:nvPr/>
            </p:nvSpPr>
            <p:spPr>
              <a:xfrm>
                <a:off x="5172120" y="6187680"/>
                <a:ext cx="27792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1000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9" name="TextShape 235"/>
              <p:cNvSpPr/>
              <p:nvPr/>
            </p:nvSpPr>
            <p:spPr>
              <a:xfrm>
                <a:off x="5987160" y="6187680"/>
                <a:ext cx="38412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1000.5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0" name="TextShape 236"/>
              <p:cNvSpPr/>
              <p:nvPr/>
            </p:nvSpPr>
            <p:spPr>
              <a:xfrm>
                <a:off x="6925680" y="6187680"/>
                <a:ext cx="2782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1001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1" name="TextShape 237"/>
              <p:cNvSpPr/>
              <p:nvPr/>
            </p:nvSpPr>
            <p:spPr>
              <a:xfrm>
                <a:off x="7741440" y="6187680"/>
                <a:ext cx="38340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1001.5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2" name="TextShape 238"/>
              <p:cNvSpPr/>
              <p:nvPr/>
            </p:nvSpPr>
            <p:spPr>
              <a:xfrm>
                <a:off x="8679600" y="6187680"/>
                <a:ext cx="2782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3" name="TextShape 239"/>
              <p:cNvSpPr/>
              <p:nvPr/>
            </p:nvSpPr>
            <p:spPr>
              <a:xfrm>
                <a:off x="9494640" y="6187680"/>
                <a:ext cx="38376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1002.5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4" name="TextShape 240"/>
              <p:cNvSpPr/>
              <p:nvPr/>
            </p:nvSpPr>
            <p:spPr>
              <a:xfrm>
                <a:off x="10433160" y="6187680"/>
                <a:ext cx="27792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1003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5" name="TextShape 241"/>
              <p:cNvSpPr/>
              <p:nvPr/>
            </p:nvSpPr>
            <p:spPr>
              <a:xfrm>
                <a:off x="11248560" y="6187680"/>
                <a:ext cx="3844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1003.5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6" name="TextShape 242"/>
              <p:cNvSpPr/>
              <p:nvPr/>
            </p:nvSpPr>
            <p:spPr>
              <a:xfrm>
                <a:off x="12186360" y="6187680"/>
                <a:ext cx="27792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1004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7" name="TextShape 243"/>
              <p:cNvSpPr/>
              <p:nvPr/>
            </p:nvSpPr>
            <p:spPr>
              <a:xfrm>
                <a:off x="13001760" y="6187680"/>
                <a:ext cx="38340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1004.5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8" name="Line 523"/>
              <p:cNvSpPr/>
              <p:nvPr/>
            </p:nvSpPr>
            <p:spPr>
              <a:xfrm flipV="1">
                <a:off x="5334840" y="5079960"/>
                <a:ext cx="360" cy="105480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9" name="Line 524"/>
              <p:cNvSpPr/>
              <p:nvPr/>
            </p:nvSpPr>
            <p:spPr>
              <a:xfrm flipV="1">
                <a:off x="14102640" y="5079960"/>
                <a:ext cx="360" cy="105480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0" name="Line 525"/>
              <p:cNvSpPr/>
              <p:nvPr/>
            </p:nvSpPr>
            <p:spPr>
              <a:xfrm>
                <a:off x="5334840" y="613476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1" name="Line 526"/>
              <p:cNvSpPr/>
              <p:nvPr/>
            </p:nvSpPr>
            <p:spPr>
              <a:xfrm>
                <a:off x="5334840" y="587088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2" name="Line 527"/>
              <p:cNvSpPr/>
              <p:nvPr/>
            </p:nvSpPr>
            <p:spPr>
              <a:xfrm>
                <a:off x="5334840" y="560736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3" name="Line 528"/>
              <p:cNvSpPr/>
              <p:nvPr/>
            </p:nvSpPr>
            <p:spPr>
              <a:xfrm>
                <a:off x="5334840" y="534420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4" name="Line 529"/>
              <p:cNvSpPr/>
              <p:nvPr/>
            </p:nvSpPr>
            <p:spPr>
              <a:xfrm>
                <a:off x="5334840" y="507996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5" name="Line 530"/>
              <p:cNvSpPr/>
              <p:nvPr/>
            </p:nvSpPr>
            <p:spPr>
              <a:xfrm flipH="1">
                <a:off x="14015520" y="613476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6" name="Line 531"/>
              <p:cNvSpPr/>
              <p:nvPr/>
            </p:nvSpPr>
            <p:spPr>
              <a:xfrm flipH="1">
                <a:off x="14015520" y="587088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7" name="Line 532"/>
              <p:cNvSpPr/>
              <p:nvPr/>
            </p:nvSpPr>
            <p:spPr>
              <a:xfrm flipH="1">
                <a:off x="14015520" y="560736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8" name="Line 533"/>
              <p:cNvSpPr/>
              <p:nvPr/>
            </p:nvSpPr>
            <p:spPr>
              <a:xfrm flipH="1">
                <a:off x="14015520" y="534420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9" name="Line 534"/>
              <p:cNvSpPr/>
              <p:nvPr/>
            </p:nvSpPr>
            <p:spPr>
              <a:xfrm flipH="1">
                <a:off x="14015520" y="507996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0" name="TextShape 244"/>
              <p:cNvSpPr/>
              <p:nvPr/>
            </p:nvSpPr>
            <p:spPr>
              <a:xfrm>
                <a:off x="13940280" y="6187680"/>
                <a:ext cx="2782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1" name="TextShape 245"/>
              <p:cNvSpPr/>
              <p:nvPr/>
            </p:nvSpPr>
            <p:spPr>
              <a:xfrm>
                <a:off x="5043960" y="6095520"/>
                <a:ext cx="21672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-0.2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2" name="TextShape 246"/>
              <p:cNvSpPr/>
              <p:nvPr/>
            </p:nvSpPr>
            <p:spPr>
              <a:xfrm>
                <a:off x="5212800" y="5831640"/>
                <a:ext cx="1234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3" name="TextShape 247"/>
              <p:cNvSpPr/>
              <p:nvPr/>
            </p:nvSpPr>
            <p:spPr>
              <a:xfrm>
                <a:off x="5100120" y="5567760"/>
                <a:ext cx="17388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4" name="TextShape 248"/>
              <p:cNvSpPr/>
              <p:nvPr/>
            </p:nvSpPr>
            <p:spPr>
              <a:xfrm>
                <a:off x="5100120" y="5304240"/>
                <a:ext cx="1738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0.4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5" name="Freeform 28"/>
              <p:cNvSpPr/>
              <p:nvPr/>
            </p:nvSpPr>
            <p:spPr>
              <a:xfrm>
                <a:off x="5333760" y="5185080"/>
                <a:ext cx="8768520" cy="849240"/>
              </a:xfrm>
              <a:custGeom>
                <a:avLst/>
                <a:gdLst>
                  <a:gd name="textAreaLeft" fmla="*/ 0 w 8768520"/>
                  <a:gd name="textAreaRight" fmla="*/ 8768880 w 8768520"/>
                  <a:gd name="textAreaTop" fmla="*/ 0 h 849240"/>
                  <a:gd name="textAreaBottom" fmla="*/ 849600 h 849240"/>
                </a:gdLst>
                <a:ahLst/>
                <a:cxnLst/>
                <a:rect l="textAreaLeft" t="textAreaTop" r="textAreaRight" b="textAreaBottom"/>
                <a:pathLst>
                  <a:path w="20671" h="2416">
                    <a:moveTo>
                      <a:pt x="0" y="2268"/>
                    </a:moveTo>
                    <a:lnTo>
                      <a:pt x="2" y="2256"/>
                    </a:lnTo>
                    <a:lnTo>
                      <a:pt x="6" y="2230"/>
                    </a:lnTo>
                    <a:lnTo>
                      <a:pt x="11" y="2197"/>
                    </a:lnTo>
                    <a:lnTo>
                      <a:pt x="15" y="2160"/>
                    </a:lnTo>
                    <a:lnTo>
                      <a:pt x="19" y="2118"/>
                    </a:lnTo>
                    <a:lnTo>
                      <a:pt x="23" y="2074"/>
                    </a:lnTo>
                    <a:lnTo>
                      <a:pt x="27" y="2030"/>
                    </a:lnTo>
                    <a:lnTo>
                      <a:pt x="31" y="1987"/>
                    </a:lnTo>
                    <a:lnTo>
                      <a:pt x="35" y="1947"/>
                    </a:lnTo>
                    <a:lnTo>
                      <a:pt x="40" y="1912"/>
                    </a:lnTo>
                    <a:lnTo>
                      <a:pt x="44" y="1884"/>
                    </a:lnTo>
                    <a:lnTo>
                      <a:pt x="48" y="1864"/>
                    </a:lnTo>
                    <a:lnTo>
                      <a:pt x="52" y="1853"/>
                    </a:lnTo>
                    <a:lnTo>
                      <a:pt x="56" y="1850"/>
                    </a:lnTo>
                    <a:lnTo>
                      <a:pt x="60" y="1856"/>
                    </a:lnTo>
                    <a:lnTo>
                      <a:pt x="64" y="1869"/>
                    </a:lnTo>
                    <a:lnTo>
                      <a:pt x="69" y="1889"/>
                    </a:lnTo>
                    <a:lnTo>
                      <a:pt x="73" y="1914"/>
                    </a:lnTo>
                    <a:lnTo>
                      <a:pt x="77" y="1942"/>
                    </a:lnTo>
                    <a:lnTo>
                      <a:pt x="81" y="1970"/>
                    </a:lnTo>
                    <a:lnTo>
                      <a:pt x="85" y="1998"/>
                    </a:lnTo>
                    <a:lnTo>
                      <a:pt x="89" y="2022"/>
                    </a:lnTo>
                    <a:lnTo>
                      <a:pt x="93" y="2041"/>
                    </a:lnTo>
                    <a:lnTo>
                      <a:pt x="98" y="2055"/>
                    </a:lnTo>
                    <a:lnTo>
                      <a:pt x="102" y="2061"/>
                    </a:lnTo>
                    <a:lnTo>
                      <a:pt x="106" y="2061"/>
                    </a:lnTo>
                    <a:lnTo>
                      <a:pt x="110" y="2054"/>
                    </a:lnTo>
                    <a:lnTo>
                      <a:pt x="114" y="2042"/>
                    </a:lnTo>
                    <a:lnTo>
                      <a:pt x="118" y="2025"/>
                    </a:lnTo>
                    <a:lnTo>
                      <a:pt x="122" y="2006"/>
                    </a:lnTo>
                    <a:lnTo>
                      <a:pt x="131" y="1968"/>
                    </a:lnTo>
                    <a:lnTo>
                      <a:pt x="135" y="1953"/>
                    </a:lnTo>
                    <a:lnTo>
                      <a:pt x="139" y="1942"/>
                    </a:lnTo>
                    <a:lnTo>
                      <a:pt x="143" y="1937"/>
                    </a:lnTo>
                    <a:lnTo>
                      <a:pt x="147" y="1937"/>
                    </a:lnTo>
                    <a:lnTo>
                      <a:pt x="151" y="1943"/>
                    </a:lnTo>
                    <a:lnTo>
                      <a:pt x="155" y="1954"/>
                    </a:lnTo>
                    <a:lnTo>
                      <a:pt x="160" y="1969"/>
                    </a:lnTo>
                    <a:lnTo>
                      <a:pt x="164" y="1986"/>
                    </a:lnTo>
                    <a:lnTo>
                      <a:pt x="168" y="2004"/>
                    </a:lnTo>
                    <a:lnTo>
                      <a:pt x="172" y="2021"/>
                    </a:lnTo>
                    <a:lnTo>
                      <a:pt x="176" y="2035"/>
                    </a:lnTo>
                    <a:lnTo>
                      <a:pt x="180" y="2046"/>
                    </a:lnTo>
                    <a:lnTo>
                      <a:pt x="184" y="2052"/>
                    </a:lnTo>
                    <a:lnTo>
                      <a:pt x="188" y="2052"/>
                    </a:lnTo>
                    <a:lnTo>
                      <a:pt x="193" y="2048"/>
                    </a:lnTo>
                    <a:lnTo>
                      <a:pt x="197" y="2038"/>
                    </a:lnTo>
                    <a:lnTo>
                      <a:pt x="201" y="2025"/>
                    </a:lnTo>
                    <a:lnTo>
                      <a:pt x="205" y="2008"/>
                    </a:lnTo>
                    <a:lnTo>
                      <a:pt x="209" y="1990"/>
                    </a:lnTo>
                    <a:lnTo>
                      <a:pt x="213" y="1971"/>
                    </a:lnTo>
                    <a:lnTo>
                      <a:pt x="217" y="1954"/>
                    </a:lnTo>
                    <a:lnTo>
                      <a:pt x="221" y="1938"/>
                    </a:lnTo>
                    <a:lnTo>
                      <a:pt x="226" y="1926"/>
                    </a:lnTo>
                    <a:lnTo>
                      <a:pt x="230" y="1917"/>
                    </a:lnTo>
                    <a:lnTo>
                      <a:pt x="234" y="1911"/>
                    </a:lnTo>
                    <a:lnTo>
                      <a:pt x="238" y="1909"/>
                    </a:lnTo>
                    <a:lnTo>
                      <a:pt x="242" y="1909"/>
                    </a:lnTo>
                    <a:lnTo>
                      <a:pt x="246" y="1910"/>
                    </a:lnTo>
                    <a:lnTo>
                      <a:pt x="250" y="1911"/>
                    </a:lnTo>
                    <a:lnTo>
                      <a:pt x="254" y="1911"/>
                    </a:lnTo>
                    <a:lnTo>
                      <a:pt x="263" y="1904"/>
                    </a:lnTo>
                    <a:lnTo>
                      <a:pt x="267" y="1895"/>
                    </a:lnTo>
                    <a:lnTo>
                      <a:pt x="271" y="1884"/>
                    </a:lnTo>
                    <a:lnTo>
                      <a:pt x="275" y="1869"/>
                    </a:lnTo>
                    <a:lnTo>
                      <a:pt x="279" y="1852"/>
                    </a:lnTo>
                    <a:lnTo>
                      <a:pt x="283" y="1834"/>
                    </a:lnTo>
                    <a:lnTo>
                      <a:pt x="287" y="1816"/>
                    </a:lnTo>
                    <a:lnTo>
                      <a:pt x="292" y="1800"/>
                    </a:lnTo>
                    <a:lnTo>
                      <a:pt x="296" y="1787"/>
                    </a:lnTo>
                    <a:lnTo>
                      <a:pt x="300" y="1778"/>
                    </a:lnTo>
                    <a:lnTo>
                      <a:pt x="304" y="1774"/>
                    </a:lnTo>
                    <a:lnTo>
                      <a:pt x="308" y="1777"/>
                    </a:lnTo>
                    <a:lnTo>
                      <a:pt x="312" y="1787"/>
                    </a:lnTo>
                    <a:lnTo>
                      <a:pt x="316" y="1802"/>
                    </a:lnTo>
                    <a:lnTo>
                      <a:pt x="325" y="1847"/>
                    </a:lnTo>
                    <a:lnTo>
                      <a:pt x="329" y="1873"/>
                    </a:lnTo>
                    <a:lnTo>
                      <a:pt x="333" y="1900"/>
                    </a:lnTo>
                    <a:lnTo>
                      <a:pt x="337" y="1925"/>
                    </a:lnTo>
                    <a:lnTo>
                      <a:pt x="341" y="1946"/>
                    </a:lnTo>
                    <a:lnTo>
                      <a:pt x="345" y="1963"/>
                    </a:lnTo>
                    <a:lnTo>
                      <a:pt x="350" y="1974"/>
                    </a:lnTo>
                    <a:lnTo>
                      <a:pt x="354" y="1978"/>
                    </a:lnTo>
                    <a:lnTo>
                      <a:pt x="358" y="1977"/>
                    </a:lnTo>
                    <a:lnTo>
                      <a:pt x="362" y="1972"/>
                    </a:lnTo>
                    <a:lnTo>
                      <a:pt x="366" y="1962"/>
                    </a:lnTo>
                    <a:lnTo>
                      <a:pt x="370" y="1951"/>
                    </a:lnTo>
                    <a:lnTo>
                      <a:pt x="375" y="1940"/>
                    </a:lnTo>
                    <a:lnTo>
                      <a:pt x="379" y="1931"/>
                    </a:lnTo>
                    <a:lnTo>
                      <a:pt x="383" y="1926"/>
                    </a:lnTo>
                    <a:lnTo>
                      <a:pt x="387" y="1926"/>
                    </a:lnTo>
                    <a:lnTo>
                      <a:pt x="395" y="1946"/>
                    </a:lnTo>
                    <a:lnTo>
                      <a:pt x="399" y="1965"/>
                    </a:lnTo>
                    <a:lnTo>
                      <a:pt x="403" y="1990"/>
                    </a:lnTo>
                    <a:lnTo>
                      <a:pt x="408" y="2017"/>
                    </a:lnTo>
                    <a:lnTo>
                      <a:pt x="412" y="2046"/>
                    </a:lnTo>
                    <a:lnTo>
                      <a:pt x="416" y="2074"/>
                    </a:lnTo>
                    <a:lnTo>
                      <a:pt x="420" y="2099"/>
                    </a:lnTo>
                    <a:lnTo>
                      <a:pt x="424" y="2117"/>
                    </a:lnTo>
                    <a:lnTo>
                      <a:pt x="428" y="2129"/>
                    </a:lnTo>
                    <a:lnTo>
                      <a:pt x="432" y="2133"/>
                    </a:lnTo>
                    <a:lnTo>
                      <a:pt x="436" y="2127"/>
                    </a:lnTo>
                    <a:lnTo>
                      <a:pt x="441" y="2114"/>
                    </a:lnTo>
                    <a:lnTo>
                      <a:pt x="445" y="2093"/>
                    </a:lnTo>
                    <a:lnTo>
                      <a:pt x="449" y="2067"/>
                    </a:lnTo>
                    <a:lnTo>
                      <a:pt x="457" y="2007"/>
                    </a:lnTo>
                    <a:lnTo>
                      <a:pt x="461" y="1977"/>
                    </a:lnTo>
                    <a:lnTo>
                      <a:pt x="465" y="1952"/>
                    </a:lnTo>
                    <a:lnTo>
                      <a:pt x="469" y="1932"/>
                    </a:lnTo>
                    <a:lnTo>
                      <a:pt x="474" y="1919"/>
                    </a:lnTo>
                    <a:lnTo>
                      <a:pt x="478" y="1913"/>
                    </a:lnTo>
                    <a:lnTo>
                      <a:pt x="482" y="1916"/>
                    </a:lnTo>
                    <a:lnTo>
                      <a:pt x="486" y="1926"/>
                    </a:lnTo>
                    <a:lnTo>
                      <a:pt x="490" y="1943"/>
                    </a:lnTo>
                    <a:lnTo>
                      <a:pt x="494" y="1965"/>
                    </a:lnTo>
                    <a:lnTo>
                      <a:pt x="498" y="1991"/>
                    </a:lnTo>
                    <a:lnTo>
                      <a:pt x="502" y="2019"/>
                    </a:lnTo>
                    <a:lnTo>
                      <a:pt x="507" y="2047"/>
                    </a:lnTo>
                    <a:lnTo>
                      <a:pt x="511" y="2074"/>
                    </a:lnTo>
                    <a:lnTo>
                      <a:pt x="519" y="2120"/>
                    </a:lnTo>
                    <a:lnTo>
                      <a:pt x="523" y="2137"/>
                    </a:lnTo>
                    <a:lnTo>
                      <a:pt x="527" y="2150"/>
                    </a:lnTo>
                    <a:lnTo>
                      <a:pt x="531" y="2158"/>
                    </a:lnTo>
                    <a:lnTo>
                      <a:pt x="536" y="2163"/>
                    </a:lnTo>
                    <a:lnTo>
                      <a:pt x="540" y="2165"/>
                    </a:lnTo>
                    <a:lnTo>
                      <a:pt x="544" y="2165"/>
                    </a:lnTo>
                    <a:lnTo>
                      <a:pt x="548" y="2163"/>
                    </a:lnTo>
                    <a:lnTo>
                      <a:pt x="552" y="2162"/>
                    </a:lnTo>
                    <a:lnTo>
                      <a:pt x="556" y="2161"/>
                    </a:lnTo>
                    <a:lnTo>
                      <a:pt x="560" y="2163"/>
                    </a:lnTo>
                    <a:lnTo>
                      <a:pt x="564" y="2167"/>
                    </a:lnTo>
                    <a:lnTo>
                      <a:pt x="569" y="2173"/>
                    </a:lnTo>
                    <a:lnTo>
                      <a:pt x="573" y="2183"/>
                    </a:lnTo>
                    <a:lnTo>
                      <a:pt x="577" y="2194"/>
                    </a:lnTo>
                    <a:lnTo>
                      <a:pt x="581" y="2207"/>
                    </a:lnTo>
                    <a:lnTo>
                      <a:pt x="589" y="2230"/>
                    </a:lnTo>
                    <a:lnTo>
                      <a:pt x="593" y="2237"/>
                    </a:lnTo>
                    <a:lnTo>
                      <a:pt x="597" y="2236"/>
                    </a:lnTo>
                    <a:lnTo>
                      <a:pt x="602" y="2226"/>
                    </a:lnTo>
                    <a:lnTo>
                      <a:pt x="606" y="2204"/>
                    </a:lnTo>
                    <a:lnTo>
                      <a:pt x="610" y="2167"/>
                    </a:lnTo>
                    <a:lnTo>
                      <a:pt x="614" y="2114"/>
                    </a:lnTo>
                    <a:lnTo>
                      <a:pt x="618" y="2044"/>
                    </a:lnTo>
                    <a:lnTo>
                      <a:pt x="622" y="1956"/>
                    </a:lnTo>
                    <a:lnTo>
                      <a:pt x="626" y="1851"/>
                    </a:lnTo>
                    <a:lnTo>
                      <a:pt x="631" y="1729"/>
                    </a:lnTo>
                    <a:lnTo>
                      <a:pt x="635" y="1594"/>
                    </a:lnTo>
                    <a:lnTo>
                      <a:pt x="639" y="1447"/>
                    </a:lnTo>
                    <a:lnTo>
                      <a:pt x="643" y="1293"/>
                    </a:lnTo>
                    <a:lnTo>
                      <a:pt x="651" y="977"/>
                    </a:lnTo>
                    <a:lnTo>
                      <a:pt x="656" y="824"/>
                    </a:lnTo>
                    <a:lnTo>
                      <a:pt x="660" y="681"/>
                    </a:lnTo>
                    <a:lnTo>
                      <a:pt x="664" y="550"/>
                    </a:lnTo>
                    <a:lnTo>
                      <a:pt x="668" y="436"/>
                    </a:lnTo>
                    <a:lnTo>
                      <a:pt x="672" y="342"/>
                    </a:lnTo>
                    <a:lnTo>
                      <a:pt x="676" y="269"/>
                    </a:lnTo>
                    <a:lnTo>
                      <a:pt x="680" y="222"/>
                    </a:lnTo>
                    <a:lnTo>
                      <a:pt x="684" y="200"/>
                    </a:lnTo>
                    <a:lnTo>
                      <a:pt x="689" y="204"/>
                    </a:lnTo>
                    <a:lnTo>
                      <a:pt x="693" y="235"/>
                    </a:lnTo>
                    <a:lnTo>
                      <a:pt x="697" y="291"/>
                    </a:lnTo>
                    <a:lnTo>
                      <a:pt x="701" y="371"/>
                    </a:lnTo>
                    <a:lnTo>
                      <a:pt x="705" y="472"/>
                    </a:lnTo>
                    <a:lnTo>
                      <a:pt x="709" y="591"/>
                    </a:lnTo>
                    <a:lnTo>
                      <a:pt x="713" y="726"/>
                    </a:lnTo>
                    <a:lnTo>
                      <a:pt x="722" y="1028"/>
                    </a:lnTo>
                    <a:lnTo>
                      <a:pt x="726" y="1187"/>
                    </a:lnTo>
                    <a:lnTo>
                      <a:pt x="730" y="1346"/>
                    </a:lnTo>
                    <a:lnTo>
                      <a:pt x="734" y="1500"/>
                    </a:lnTo>
                    <a:lnTo>
                      <a:pt x="738" y="1648"/>
                    </a:lnTo>
                    <a:lnTo>
                      <a:pt x="742" y="1784"/>
                    </a:lnTo>
                    <a:lnTo>
                      <a:pt x="746" y="1908"/>
                    </a:lnTo>
                    <a:lnTo>
                      <a:pt x="751" y="2015"/>
                    </a:lnTo>
                    <a:lnTo>
                      <a:pt x="755" y="2106"/>
                    </a:lnTo>
                    <a:lnTo>
                      <a:pt x="759" y="2178"/>
                    </a:lnTo>
                    <a:lnTo>
                      <a:pt x="763" y="2233"/>
                    </a:lnTo>
                    <a:lnTo>
                      <a:pt x="767" y="2269"/>
                    </a:lnTo>
                    <a:lnTo>
                      <a:pt x="771" y="2289"/>
                    </a:lnTo>
                    <a:lnTo>
                      <a:pt x="775" y="2295"/>
                    </a:lnTo>
                    <a:lnTo>
                      <a:pt x="784" y="2271"/>
                    </a:lnTo>
                    <a:lnTo>
                      <a:pt x="788" y="2247"/>
                    </a:lnTo>
                    <a:lnTo>
                      <a:pt x="792" y="2219"/>
                    </a:lnTo>
                    <a:lnTo>
                      <a:pt x="796" y="2190"/>
                    </a:lnTo>
                    <a:lnTo>
                      <a:pt x="800" y="2162"/>
                    </a:lnTo>
                    <a:lnTo>
                      <a:pt x="804" y="2137"/>
                    </a:lnTo>
                    <a:lnTo>
                      <a:pt x="808" y="2118"/>
                    </a:lnTo>
                    <a:lnTo>
                      <a:pt x="812" y="2105"/>
                    </a:lnTo>
                    <a:lnTo>
                      <a:pt x="817" y="2099"/>
                    </a:lnTo>
                    <a:lnTo>
                      <a:pt x="821" y="2099"/>
                    </a:lnTo>
                    <a:lnTo>
                      <a:pt x="825" y="2105"/>
                    </a:lnTo>
                    <a:lnTo>
                      <a:pt x="829" y="2116"/>
                    </a:lnTo>
                    <a:lnTo>
                      <a:pt x="833" y="2131"/>
                    </a:lnTo>
                    <a:lnTo>
                      <a:pt x="837" y="2148"/>
                    </a:lnTo>
                    <a:lnTo>
                      <a:pt x="841" y="2166"/>
                    </a:lnTo>
                    <a:lnTo>
                      <a:pt x="845" y="2183"/>
                    </a:lnTo>
                    <a:lnTo>
                      <a:pt x="854" y="2212"/>
                    </a:lnTo>
                    <a:lnTo>
                      <a:pt x="858" y="2223"/>
                    </a:lnTo>
                    <a:lnTo>
                      <a:pt x="862" y="2230"/>
                    </a:lnTo>
                    <a:lnTo>
                      <a:pt x="866" y="2234"/>
                    </a:lnTo>
                    <a:lnTo>
                      <a:pt x="870" y="2235"/>
                    </a:lnTo>
                    <a:lnTo>
                      <a:pt x="874" y="2233"/>
                    </a:lnTo>
                    <a:lnTo>
                      <a:pt x="878" y="2230"/>
                    </a:lnTo>
                    <a:lnTo>
                      <a:pt x="883" y="2224"/>
                    </a:lnTo>
                    <a:lnTo>
                      <a:pt x="887" y="2217"/>
                    </a:lnTo>
                    <a:lnTo>
                      <a:pt x="891" y="2208"/>
                    </a:lnTo>
                    <a:lnTo>
                      <a:pt x="895" y="2200"/>
                    </a:lnTo>
                    <a:lnTo>
                      <a:pt x="899" y="2190"/>
                    </a:lnTo>
                    <a:lnTo>
                      <a:pt x="903" y="2181"/>
                    </a:lnTo>
                    <a:lnTo>
                      <a:pt x="907" y="2172"/>
                    </a:lnTo>
                    <a:lnTo>
                      <a:pt x="916" y="2155"/>
                    </a:lnTo>
                    <a:lnTo>
                      <a:pt x="920" y="2148"/>
                    </a:lnTo>
                    <a:lnTo>
                      <a:pt x="924" y="2141"/>
                    </a:lnTo>
                    <a:lnTo>
                      <a:pt x="928" y="2136"/>
                    </a:lnTo>
                    <a:lnTo>
                      <a:pt x="932" y="2131"/>
                    </a:lnTo>
                    <a:lnTo>
                      <a:pt x="937" y="2127"/>
                    </a:lnTo>
                    <a:lnTo>
                      <a:pt x="941" y="2124"/>
                    </a:lnTo>
                    <a:lnTo>
                      <a:pt x="945" y="2121"/>
                    </a:lnTo>
                    <a:lnTo>
                      <a:pt x="949" y="2119"/>
                    </a:lnTo>
                    <a:lnTo>
                      <a:pt x="953" y="2118"/>
                    </a:lnTo>
                    <a:lnTo>
                      <a:pt x="957" y="2116"/>
                    </a:lnTo>
                    <a:lnTo>
                      <a:pt x="961" y="2115"/>
                    </a:lnTo>
                    <a:lnTo>
                      <a:pt x="965" y="2114"/>
                    </a:lnTo>
                    <a:lnTo>
                      <a:pt x="970" y="2113"/>
                    </a:lnTo>
                    <a:lnTo>
                      <a:pt x="974" y="2112"/>
                    </a:lnTo>
                    <a:lnTo>
                      <a:pt x="978" y="2111"/>
                    </a:lnTo>
                    <a:lnTo>
                      <a:pt x="986" y="2111"/>
                    </a:lnTo>
                    <a:lnTo>
                      <a:pt x="990" y="2110"/>
                    </a:lnTo>
                    <a:lnTo>
                      <a:pt x="994" y="2110"/>
                    </a:lnTo>
                    <a:lnTo>
                      <a:pt x="999" y="2110"/>
                    </a:lnTo>
                    <a:lnTo>
                      <a:pt x="1003" y="2110"/>
                    </a:lnTo>
                    <a:lnTo>
                      <a:pt x="1007" y="2109"/>
                    </a:lnTo>
                    <a:lnTo>
                      <a:pt x="1011" y="2109"/>
                    </a:lnTo>
                    <a:lnTo>
                      <a:pt x="1015" y="2110"/>
                    </a:lnTo>
                    <a:lnTo>
                      <a:pt x="1019" y="2111"/>
                    </a:lnTo>
                    <a:lnTo>
                      <a:pt x="1023" y="2115"/>
                    </a:lnTo>
                    <a:lnTo>
                      <a:pt x="1027" y="2121"/>
                    </a:lnTo>
                    <a:lnTo>
                      <a:pt x="1032" y="2131"/>
                    </a:lnTo>
                    <a:lnTo>
                      <a:pt x="1036" y="2144"/>
                    </a:lnTo>
                    <a:lnTo>
                      <a:pt x="1040" y="2161"/>
                    </a:lnTo>
                    <a:lnTo>
                      <a:pt x="1048" y="2206"/>
                    </a:lnTo>
                    <a:lnTo>
                      <a:pt x="1052" y="2233"/>
                    </a:lnTo>
                    <a:lnTo>
                      <a:pt x="1056" y="2262"/>
                    </a:lnTo>
                    <a:lnTo>
                      <a:pt x="1060" y="2291"/>
                    </a:lnTo>
                    <a:lnTo>
                      <a:pt x="1065" y="2320"/>
                    </a:lnTo>
                    <a:lnTo>
                      <a:pt x="1069" y="2347"/>
                    </a:lnTo>
                    <a:lnTo>
                      <a:pt x="1073" y="2371"/>
                    </a:lnTo>
                    <a:lnTo>
                      <a:pt x="1077" y="2390"/>
                    </a:lnTo>
                    <a:lnTo>
                      <a:pt x="1081" y="2404"/>
                    </a:lnTo>
                    <a:lnTo>
                      <a:pt x="1085" y="2412"/>
                    </a:lnTo>
                    <a:lnTo>
                      <a:pt x="1089" y="2415"/>
                    </a:lnTo>
                    <a:lnTo>
                      <a:pt x="1093" y="2412"/>
                    </a:lnTo>
                    <a:lnTo>
                      <a:pt x="1098" y="2405"/>
                    </a:lnTo>
                    <a:lnTo>
                      <a:pt x="1102" y="2395"/>
                    </a:lnTo>
                    <a:lnTo>
                      <a:pt x="1110" y="2368"/>
                    </a:lnTo>
                    <a:lnTo>
                      <a:pt x="1114" y="2355"/>
                    </a:lnTo>
                    <a:lnTo>
                      <a:pt x="1118" y="2343"/>
                    </a:lnTo>
                    <a:lnTo>
                      <a:pt x="1122" y="2332"/>
                    </a:lnTo>
                    <a:lnTo>
                      <a:pt x="1126" y="2323"/>
                    </a:lnTo>
                    <a:lnTo>
                      <a:pt x="1131" y="2317"/>
                    </a:lnTo>
                    <a:lnTo>
                      <a:pt x="1135" y="2312"/>
                    </a:lnTo>
                    <a:lnTo>
                      <a:pt x="1139" y="2308"/>
                    </a:lnTo>
                    <a:lnTo>
                      <a:pt x="1143" y="2304"/>
                    </a:lnTo>
                    <a:lnTo>
                      <a:pt x="1147" y="2300"/>
                    </a:lnTo>
                    <a:lnTo>
                      <a:pt x="1151" y="2295"/>
                    </a:lnTo>
                    <a:lnTo>
                      <a:pt x="1155" y="2288"/>
                    </a:lnTo>
                    <a:lnTo>
                      <a:pt x="1160" y="2278"/>
                    </a:lnTo>
                    <a:lnTo>
                      <a:pt x="1164" y="2265"/>
                    </a:lnTo>
                    <a:lnTo>
                      <a:pt x="1168" y="2248"/>
                    </a:lnTo>
                    <a:lnTo>
                      <a:pt x="1172" y="2227"/>
                    </a:lnTo>
                    <a:lnTo>
                      <a:pt x="1180" y="2175"/>
                    </a:lnTo>
                    <a:lnTo>
                      <a:pt x="1184" y="2145"/>
                    </a:lnTo>
                    <a:lnTo>
                      <a:pt x="1188" y="2113"/>
                    </a:lnTo>
                    <a:lnTo>
                      <a:pt x="1193" y="2080"/>
                    </a:lnTo>
                    <a:lnTo>
                      <a:pt x="1197" y="2048"/>
                    </a:lnTo>
                    <a:lnTo>
                      <a:pt x="1201" y="2019"/>
                    </a:lnTo>
                    <a:lnTo>
                      <a:pt x="1205" y="1992"/>
                    </a:lnTo>
                    <a:lnTo>
                      <a:pt x="1209" y="1970"/>
                    </a:lnTo>
                    <a:lnTo>
                      <a:pt x="1213" y="1953"/>
                    </a:lnTo>
                    <a:lnTo>
                      <a:pt x="1218" y="1941"/>
                    </a:lnTo>
                    <a:lnTo>
                      <a:pt x="1222" y="1933"/>
                    </a:lnTo>
                    <a:lnTo>
                      <a:pt x="1226" y="1931"/>
                    </a:lnTo>
                    <a:lnTo>
                      <a:pt x="1230" y="1931"/>
                    </a:lnTo>
                    <a:lnTo>
                      <a:pt x="1234" y="1934"/>
                    </a:lnTo>
                    <a:lnTo>
                      <a:pt x="1242" y="1942"/>
                    </a:lnTo>
                    <a:lnTo>
                      <a:pt x="1247" y="1944"/>
                    </a:lnTo>
                    <a:lnTo>
                      <a:pt x="1251" y="1944"/>
                    </a:lnTo>
                    <a:lnTo>
                      <a:pt x="1255" y="1942"/>
                    </a:lnTo>
                    <a:lnTo>
                      <a:pt x="1259" y="1937"/>
                    </a:lnTo>
                    <a:lnTo>
                      <a:pt x="1263" y="1931"/>
                    </a:lnTo>
                    <a:lnTo>
                      <a:pt x="1267" y="1924"/>
                    </a:lnTo>
                    <a:lnTo>
                      <a:pt x="1271" y="1917"/>
                    </a:lnTo>
                    <a:lnTo>
                      <a:pt x="1275" y="1912"/>
                    </a:lnTo>
                    <a:lnTo>
                      <a:pt x="1280" y="1910"/>
                    </a:lnTo>
                    <a:lnTo>
                      <a:pt x="1284" y="1912"/>
                    </a:lnTo>
                    <a:lnTo>
                      <a:pt x="1288" y="1919"/>
                    </a:lnTo>
                    <a:lnTo>
                      <a:pt x="1292" y="1930"/>
                    </a:lnTo>
                    <a:lnTo>
                      <a:pt x="1296" y="1946"/>
                    </a:lnTo>
                    <a:lnTo>
                      <a:pt x="1300" y="1967"/>
                    </a:lnTo>
                    <a:lnTo>
                      <a:pt x="1304" y="1990"/>
                    </a:lnTo>
                    <a:lnTo>
                      <a:pt x="1313" y="2039"/>
                    </a:lnTo>
                    <a:lnTo>
                      <a:pt x="1317" y="2063"/>
                    </a:lnTo>
                    <a:lnTo>
                      <a:pt x="1321" y="2083"/>
                    </a:lnTo>
                    <a:lnTo>
                      <a:pt x="1325" y="2099"/>
                    </a:lnTo>
                    <a:lnTo>
                      <a:pt x="1329" y="2110"/>
                    </a:lnTo>
                    <a:lnTo>
                      <a:pt x="1333" y="2115"/>
                    </a:lnTo>
                    <a:lnTo>
                      <a:pt x="1337" y="2114"/>
                    </a:lnTo>
                    <a:lnTo>
                      <a:pt x="1341" y="2108"/>
                    </a:lnTo>
                    <a:lnTo>
                      <a:pt x="1346" y="2095"/>
                    </a:lnTo>
                    <a:lnTo>
                      <a:pt x="1350" y="2077"/>
                    </a:lnTo>
                    <a:lnTo>
                      <a:pt x="1354" y="2055"/>
                    </a:lnTo>
                    <a:lnTo>
                      <a:pt x="1358" y="2030"/>
                    </a:lnTo>
                    <a:lnTo>
                      <a:pt x="1362" y="2002"/>
                    </a:lnTo>
                    <a:lnTo>
                      <a:pt x="1366" y="1974"/>
                    </a:lnTo>
                    <a:lnTo>
                      <a:pt x="1374" y="1918"/>
                    </a:lnTo>
                    <a:lnTo>
                      <a:pt x="1379" y="1894"/>
                    </a:lnTo>
                    <a:lnTo>
                      <a:pt x="1383" y="1873"/>
                    </a:lnTo>
                    <a:lnTo>
                      <a:pt x="1387" y="1855"/>
                    </a:lnTo>
                    <a:lnTo>
                      <a:pt x="1391" y="1842"/>
                    </a:lnTo>
                    <a:lnTo>
                      <a:pt x="1395" y="1833"/>
                    </a:lnTo>
                    <a:lnTo>
                      <a:pt x="1399" y="1827"/>
                    </a:lnTo>
                    <a:lnTo>
                      <a:pt x="1403" y="1824"/>
                    </a:lnTo>
                    <a:lnTo>
                      <a:pt x="1408" y="1824"/>
                    </a:lnTo>
                    <a:lnTo>
                      <a:pt x="1412" y="1824"/>
                    </a:lnTo>
                    <a:lnTo>
                      <a:pt x="1416" y="1825"/>
                    </a:lnTo>
                    <a:lnTo>
                      <a:pt x="1420" y="1825"/>
                    </a:lnTo>
                    <a:lnTo>
                      <a:pt x="1424" y="1824"/>
                    </a:lnTo>
                    <a:lnTo>
                      <a:pt x="1428" y="1822"/>
                    </a:lnTo>
                    <a:lnTo>
                      <a:pt x="1432" y="1818"/>
                    </a:lnTo>
                    <a:lnTo>
                      <a:pt x="1436" y="1812"/>
                    </a:lnTo>
                    <a:lnTo>
                      <a:pt x="1445" y="1798"/>
                    </a:lnTo>
                    <a:lnTo>
                      <a:pt x="1449" y="1790"/>
                    </a:lnTo>
                    <a:lnTo>
                      <a:pt x="1453" y="1783"/>
                    </a:lnTo>
                    <a:lnTo>
                      <a:pt x="1457" y="1776"/>
                    </a:lnTo>
                    <a:lnTo>
                      <a:pt x="1461" y="1771"/>
                    </a:lnTo>
                    <a:lnTo>
                      <a:pt x="1465" y="1768"/>
                    </a:lnTo>
                    <a:lnTo>
                      <a:pt x="1469" y="1766"/>
                    </a:lnTo>
                    <a:lnTo>
                      <a:pt x="1474" y="1765"/>
                    </a:lnTo>
                    <a:lnTo>
                      <a:pt x="1478" y="1766"/>
                    </a:lnTo>
                    <a:lnTo>
                      <a:pt x="1482" y="1768"/>
                    </a:lnTo>
                    <a:lnTo>
                      <a:pt x="1486" y="1770"/>
                    </a:lnTo>
                    <a:lnTo>
                      <a:pt x="1490" y="1771"/>
                    </a:lnTo>
                    <a:lnTo>
                      <a:pt x="1494" y="1770"/>
                    </a:lnTo>
                    <a:lnTo>
                      <a:pt x="1499" y="1767"/>
                    </a:lnTo>
                    <a:lnTo>
                      <a:pt x="1507" y="1749"/>
                    </a:lnTo>
                    <a:lnTo>
                      <a:pt x="1511" y="1733"/>
                    </a:lnTo>
                    <a:lnTo>
                      <a:pt x="1515" y="1713"/>
                    </a:lnTo>
                    <a:lnTo>
                      <a:pt x="1519" y="1687"/>
                    </a:lnTo>
                    <a:lnTo>
                      <a:pt x="1523" y="1658"/>
                    </a:lnTo>
                    <a:lnTo>
                      <a:pt x="1528" y="1625"/>
                    </a:lnTo>
                    <a:lnTo>
                      <a:pt x="1532" y="1591"/>
                    </a:lnTo>
                    <a:lnTo>
                      <a:pt x="1536" y="1556"/>
                    </a:lnTo>
                    <a:lnTo>
                      <a:pt x="1540" y="1522"/>
                    </a:lnTo>
                    <a:lnTo>
                      <a:pt x="1544" y="1491"/>
                    </a:lnTo>
                    <a:lnTo>
                      <a:pt x="1548" y="1464"/>
                    </a:lnTo>
                    <a:lnTo>
                      <a:pt x="1552" y="1442"/>
                    </a:lnTo>
                    <a:lnTo>
                      <a:pt x="1556" y="1426"/>
                    </a:lnTo>
                    <a:lnTo>
                      <a:pt x="1561" y="1416"/>
                    </a:lnTo>
                    <a:lnTo>
                      <a:pt x="1565" y="1412"/>
                    </a:lnTo>
                    <a:lnTo>
                      <a:pt x="1569" y="1413"/>
                    </a:lnTo>
                    <a:lnTo>
                      <a:pt x="1577" y="1429"/>
                    </a:lnTo>
                    <a:lnTo>
                      <a:pt x="1581" y="1440"/>
                    </a:lnTo>
                    <a:lnTo>
                      <a:pt x="1585" y="1452"/>
                    </a:lnTo>
                    <a:lnTo>
                      <a:pt x="1589" y="1463"/>
                    </a:lnTo>
                    <a:lnTo>
                      <a:pt x="1594" y="1472"/>
                    </a:lnTo>
                    <a:lnTo>
                      <a:pt x="1598" y="1479"/>
                    </a:lnTo>
                    <a:lnTo>
                      <a:pt x="1602" y="1482"/>
                    </a:lnTo>
                    <a:lnTo>
                      <a:pt x="1606" y="1481"/>
                    </a:lnTo>
                    <a:lnTo>
                      <a:pt x="1610" y="1477"/>
                    </a:lnTo>
                    <a:lnTo>
                      <a:pt x="1614" y="1470"/>
                    </a:lnTo>
                    <a:lnTo>
                      <a:pt x="1618" y="1461"/>
                    </a:lnTo>
                    <a:lnTo>
                      <a:pt x="1623" y="1451"/>
                    </a:lnTo>
                    <a:lnTo>
                      <a:pt x="1627" y="1441"/>
                    </a:lnTo>
                    <a:lnTo>
                      <a:pt x="1631" y="1431"/>
                    </a:lnTo>
                    <a:lnTo>
                      <a:pt x="1639" y="1419"/>
                    </a:lnTo>
                    <a:lnTo>
                      <a:pt x="1643" y="1417"/>
                    </a:lnTo>
                    <a:lnTo>
                      <a:pt x="1647" y="1419"/>
                    </a:lnTo>
                    <a:lnTo>
                      <a:pt x="1651" y="1424"/>
                    </a:lnTo>
                    <a:lnTo>
                      <a:pt x="1656" y="1432"/>
                    </a:lnTo>
                    <a:lnTo>
                      <a:pt x="1660" y="1443"/>
                    </a:lnTo>
                    <a:lnTo>
                      <a:pt x="1664" y="1456"/>
                    </a:lnTo>
                    <a:lnTo>
                      <a:pt x="1668" y="1471"/>
                    </a:lnTo>
                    <a:lnTo>
                      <a:pt x="1672" y="1487"/>
                    </a:lnTo>
                    <a:lnTo>
                      <a:pt x="1676" y="1504"/>
                    </a:lnTo>
                    <a:lnTo>
                      <a:pt x="1680" y="1521"/>
                    </a:lnTo>
                    <a:lnTo>
                      <a:pt x="1684" y="1539"/>
                    </a:lnTo>
                    <a:lnTo>
                      <a:pt x="1689" y="1557"/>
                    </a:lnTo>
                    <a:lnTo>
                      <a:pt x="1693" y="1576"/>
                    </a:lnTo>
                    <a:lnTo>
                      <a:pt x="1701" y="1616"/>
                    </a:lnTo>
                    <a:lnTo>
                      <a:pt x="1705" y="1639"/>
                    </a:lnTo>
                    <a:lnTo>
                      <a:pt x="1709" y="1664"/>
                    </a:lnTo>
                    <a:lnTo>
                      <a:pt x="1713" y="1693"/>
                    </a:lnTo>
                    <a:lnTo>
                      <a:pt x="1717" y="1726"/>
                    </a:lnTo>
                    <a:lnTo>
                      <a:pt x="1722" y="1764"/>
                    </a:lnTo>
                    <a:lnTo>
                      <a:pt x="1726" y="1806"/>
                    </a:lnTo>
                    <a:lnTo>
                      <a:pt x="1730" y="1852"/>
                    </a:lnTo>
                    <a:lnTo>
                      <a:pt x="1734" y="1901"/>
                    </a:lnTo>
                    <a:lnTo>
                      <a:pt x="1738" y="1952"/>
                    </a:lnTo>
                    <a:lnTo>
                      <a:pt x="1742" y="2003"/>
                    </a:lnTo>
                    <a:lnTo>
                      <a:pt x="1746" y="2054"/>
                    </a:lnTo>
                    <a:lnTo>
                      <a:pt x="1750" y="2102"/>
                    </a:lnTo>
                    <a:lnTo>
                      <a:pt x="1755" y="2146"/>
                    </a:lnTo>
                    <a:lnTo>
                      <a:pt x="1759" y="2183"/>
                    </a:lnTo>
                    <a:lnTo>
                      <a:pt x="1763" y="2213"/>
                    </a:lnTo>
                    <a:lnTo>
                      <a:pt x="1771" y="2247"/>
                    </a:lnTo>
                    <a:lnTo>
                      <a:pt x="1775" y="2251"/>
                    </a:lnTo>
                    <a:lnTo>
                      <a:pt x="1780" y="2246"/>
                    </a:lnTo>
                    <a:lnTo>
                      <a:pt x="1784" y="2233"/>
                    </a:lnTo>
                    <a:lnTo>
                      <a:pt x="1788" y="2214"/>
                    </a:lnTo>
                    <a:lnTo>
                      <a:pt x="1792" y="2191"/>
                    </a:lnTo>
                    <a:lnTo>
                      <a:pt x="1796" y="2165"/>
                    </a:lnTo>
                    <a:lnTo>
                      <a:pt x="1800" y="2139"/>
                    </a:lnTo>
                    <a:lnTo>
                      <a:pt x="1804" y="2113"/>
                    </a:lnTo>
                    <a:lnTo>
                      <a:pt x="1809" y="2089"/>
                    </a:lnTo>
                    <a:lnTo>
                      <a:pt x="1813" y="2067"/>
                    </a:lnTo>
                    <a:lnTo>
                      <a:pt x="1817" y="2049"/>
                    </a:lnTo>
                    <a:lnTo>
                      <a:pt x="1821" y="2035"/>
                    </a:lnTo>
                    <a:lnTo>
                      <a:pt x="1825" y="2025"/>
                    </a:lnTo>
                    <a:lnTo>
                      <a:pt x="1833" y="2015"/>
                    </a:lnTo>
                    <a:lnTo>
                      <a:pt x="1837" y="2015"/>
                    </a:lnTo>
                    <a:lnTo>
                      <a:pt x="1842" y="2017"/>
                    </a:lnTo>
                    <a:lnTo>
                      <a:pt x="1846" y="2022"/>
                    </a:lnTo>
                    <a:lnTo>
                      <a:pt x="1850" y="2029"/>
                    </a:lnTo>
                    <a:lnTo>
                      <a:pt x="1854" y="2037"/>
                    </a:lnTo>
                    <a:lnTo>
                      <a:pt x="1858" y="2046"/>
                    </a:lnTo>
                    <a:lnTo>
                      <a:pt x="1862" y="2057"/>
                    </a:lnTo>
                    <a:lnTo>
                      <a:pt x="1866" y="2068"/>
                    </a:lnTo>
                    <a:lnTo>
                      <a:pt x="1871" y="2080"/>
                    </a:lnTo>
                    <a:lnTo>
                      <a:pt x="1875" y="2092"/>
                    </a:lnTo>
                    <a:lnTo>
                      <a:pt x="1879" y="2104"/>
                    </a:lnTo>
                    <a:lnTo>
                      <a:pt x="1883" y="2115"/>
                    </a:lnTo>
                    <a:lnTo>
                      <a:pt x="1887" y="2124"/>
                    </a:lnTo>
                    <a:lnTo>
                      <a:pt x="1891" y="2131"/>
                    </a:lnTo>
                    <a:lnTo>
                      <a:pt x="1895" y="2135"/>
                    </a:lnTo>
                    <a:lnTo>
                      <a:pt x="1899" y="2137"/>
                    </a:lnTo>
                    <a:lnTo>
                      <a:pt x="1904" y="2135"/>
                    </a:lnTo>
                    <a:lnTo>
                      <a:pt x="1908" y="2130"/>
                    </a:lnTo>
                    <a:lnTo>
                      <a:pt x="1912" y="2121"/>
                    </a:lnTo>
                    <a:lnTo>
                      <a:pt x="1916" y="2109"/>
                    </a:lnTo>
                    <a:lnTo>
                      <a:pt x="1920" y="2094"/>
                    </a:lnTo>
                    <a:lnTo>
                      <a:pt x="1924" y="2077"/>
                    </a:lnTo>
                    <a:lnTo>
                      <a:pt x="1928" y="2058"/>
                    </a:lnTo>
                    <a:lnTo>
                      <a:pt x="1932" y="2037"/>
                    </a:lnTo>
                    <a:lnTo>
                      <a:pt x="1937" y="2016"/>
                    </a:lnTo>
                    <a:lnTo>
                      <a:pt x="1941" y="1995"/>
                    </a:lnTo>
                    <a:lnTo>
                      <a:pt x="1945" y="1974"/>
                    </a:lnTo>
                    <a:lnTo>
                      <a:pt x="1949" y="1954"/>
                    </a:lnTo>
                    <a:lnTo>
                      <a:pt x="1953" y="1937"/>
                    </a:lnTo>
                    <a:lnTo>
                      <a:pt x="1957" y="1923"/>
                    </a:lnTo>
                    <a:lnTo>
                      <a:pt x="1965" y="1906"/>
                    </a:lnTo>
                    <a:lnTo>
                      <a:pt x="1970" y="1904"/>
                    </a:lnTo>
                    <a:lnTo>
                      <a:pt x="1974" y="1905"/>
                    </a:lnTo>
                    <a:lnTo>
                      <a:pt x="1978" y="1912"/>
                    </a:lnTo>
                    <a:lnTo>
                      <a:pt x="1982" y="1922"/>
                    </a:lnTo>
                    <a:lnTo>
                      <a:pt x="1986" y="1935"/>
                    </a:lnTo>
                    <a:lnTo>
                      <a:pt x="1990" y="1951"/>
                    </a:lnTo>
                    <a:lnTo>
                      <a:pt x="1994" y="1968"/>
                    </a:lnTo>
                    <a:lnTo>
                      <a:pt x="1998" y="1987"/>
                    </a:lnTo>
                    <a:lnTo>
                      <a:pt x="2003" y="2005"/>
                    </a:lnTo>
                    <a:lnTo>
                      <a:pt x="2007" y="2021"/>
                    </a:lnTo>
                    <a:lnTo>
                      <a:pt x="2011" y="2037"/>
                    </a:lnTo>
                    <a:lnTo>
                      <a:pt x="2015" y="2050"/>
                    </a:lnTo>
                    <a:lnTo>
                      <a:pt x="2019" y="2060"/>
                    </a:lnTo>
                    <a:lnTo>
                      <a:pt x="2023" y="2068"/>
                    </a:lnTo>
                    <a:lnTo>
                      <a:pt x="2027" y="2075"/>
                    </a:lnTo>
                    <a:lnTo>
                      <a:pt x="2036" y="2081"/>
                    </a:lnTo>
                    <a:lnTo>
                      <a:pt x="2040" y="2082"/>
                    </a:lnTo>
                    <a:lnTo>
                      <a:pt x="2044" y="2082"/>
                    </a:lnTo>
                    <a:lnTo>
                      <a:pt x="2048" y="2081"/>
                    </a:lnTo>
                    <a:lnTo>
                      <a:pt x="2052" y="2078"/>
                    </a:lnTo>
                    <a:lnTo>
                      <a:pt x="2056" y="2074"/>
                    </a:lnTo>
                    <a:lnTo>
                      <a:pt x="2061" y="2068"/>
                    </a:lnTo>
                    <a:lnTo>
                      <a:pt x="2065" y="2059"/>
                    </a:lnTo>
                    <a:lnTo>
                      <a:pt x="2069" y="2049"/>
                    </a:lnTo>
                    <a:lnTo>
                      <a:pt x="2073" y="2037"/>
                    </a:lnTo>
                    <a:lnTo>
                      <a:pt x="2077" y="2023"/>
                    </a:lnTo>
                    <a:lnTo>
                      <a:pt x="2081" y="2009"/>
                    </a:lnTo>
                    <a:lnTo>
                      <a:pt x="2085" y="1994"/>
                    </a:lnTo>
                    <a:lnTo>
                      <a:pt x="2090" y="1981"/>
                    </a:lnTo>
                    <a:lnTo>
                      <a:pt x="2098" y="1961"/>
                    </a:lnTo>
                    <a:lnTo>
                      <a:pt x="2102" y="1956"/>
                    </a:lnTo>
                    <a:lnTo>
                      <a:pt x="2106" y="1955"/>
                    </a:lnTo>
                    <a:lnTo>
                      <a:pt x="2110" y="1958"/>
                    </a:lnTo>
                    <a:lnTo>
                      <a:pt x="2114" y="1965"/>
                    </a:lnTo>
                    <a:lnTo>
                      <a:pt x="2119" y="1976"/>
                    </a:lnTo>
                    <a:lnTo>
                      <a:pt x="2123" y="1989"/>
                    </a:lnTo>
                    <a:lnTo>
                      <a:pt x="2127" y="2004"/>
                    </a:lnTo>
                    <a:lnTo>
                      <a:pt x="2131" y="2020"/>
                    </a:lnTo>
                    <a:lnTo>
                      <a:pt x="2135" y="2036"/>
                    </a:lnTo>
                    <a:lnTo>
                      <a:pt x="2139" y="2051"/>
                    </a:lnTo>
                    <a:lnTo>
                      <a:pt x="2143" y="2063"/>
                    </a:lnTo>
                    <a:lnTo>
                      <a:pt x="2147" y="2073"/>
                    </a:lnTo>
                    <a:lnTo>
                      <a:pt x="2152" y="2079"/>
                    </a:lnTo>
                    <a:lnTo>
                      <a:pt x="2156" y="2082"/>
                    </a:lnTo>
                    <a:lnTo>
                      <a:pt x="2160" y="2080"/>
                    </a:lnTo>
                    <a:lnTo>
                      <a:pt x="2168" y="2067"/>
                    </a:lnTo>
                    <a:lnTo>
                      <a:pt x="2172" y="2055"/>
                    </a:lnTo>
                    <a:lnTo>
                      <a:pt x="2176" y="2041"/>
                    </a:lnTo>
                    <a:lnTo>
                      <a:pt x="2180" y="2025"/>
                    </a:lnTo>
                    <a:lnTo>
                      <a:pt x="2185" y="2008"/>
                    </a:lnTo>
                    <a:lnTo>
                      <a:pt x="2189" y="1990"/>
                    </a:lnTo>
                    <a:lnTo>
                      <a:pt x="2193" y="1974"/>
                    </a:lnTo>
                    <a:lnTo>
                      <a:pt x="2197" y="1959"/>
                    </a:lnTo>
                    <a:lnTo>
                      <a:pt x="2201" y="1946"/>
                    </a:lnTo>
                    <a:lnTo>
                      <a:pt x="2205" y="1937"/>
                    </a:lnTo>
                    <a:lnTo>
                      <a:pt x="2209" y="1932"/>
                    </a:lnTo>
                    <a:lnTo>
                      <a:pt x="2213" y="1931"/>
                    </a:lnTo>
                    <a:lnTo>
                      <a:pt x="2218" y="1935"/>
                    </a:lnTo>
                    <a:lnTo>
                      <a:pt x="2222" y="1944"/>
                    </a:lnTo>
                    <a:lnTo>
                      <a:pt x="2230" y="1974"/>
                    </a:lnTo>
                    <a:lnTo>
                      <a:pt x="2234" y="1994"/>
                    </a:lnTo>
                    <a:lnTo>
                      <a:pt x="2238" y="2015"/>
                    </a:lnTo>
                    <a:lnTo>
                      <a:pt x="2242" y="2038"/>
                    </a:lnTo>
                    <a:lnTo>
                      <a:pt x="2247" y="2060"/>
                    </a:lnTo>
                    <a:lnTo>
                      <a:pt x="2251" y="2080"/>
                    </a:lnTo>
                    <a:lnTo>
                      <a:pt x="2255" y="2099"/>
                    </a:lnTo>
                    <a:lnTo>
                      <a:pt x="2259" y="2115"/>
                    </a:lnTo>
                    <a:lnTo>
                      <a:pt x="2263" y="2128"/>
                    </a:lnTo>
                    <a:lnTo>
                      <a:pt x="2267" y="2139"/>
                    </a:lnTo>
                    <a:lnTo>
                      <a:pt x="2271" y="2146"/>
                    </a:lnTo>
                    <a:lnTo>
                      <a:pt x="2275" y="2151"/>
                    </a:lnTo>
                    <a:lnTo>
                      <a:pt x="2280" y="2154"/>
                    </a:lnTo>
                    <a:lnTo>
                      <a:pt x="2284" y="2156"/>
                    </a:lnTo>
                    <a:lnTo>
                      <a:pt x="2292" y="2161"/>
                    </a:lnTo>
                    <a:lnTo>
                      <a:pt x="2296" y="2166"/>
                    </a:lnTo>
                    <a:lnTo>
                      <a:pt x="2300" y="2172"/>
                    </a:lnTo>
                    <a:lnTo>
                      <a:pt x="2304" y="2179"/>
                    </a:lnTo>
                    <a:lnTo>
                      <a:pt x="2308" y="2189"/>
                    </a:lnTo>
                    <a:lnTo>
                      <a:pt x="2313" y="2199"/>
                    </a:lnTo>
                    <a:lnTo>
                      <a:pt x="2317" y="2209"/>
                    </a:lnTo>
                    <a:lnTo>
                      <a:pt x="2321" y="2219"/>
                    </a:lnTo>
                    <a:lnTo>
                      <a:pt x="2325" y="2227"/>
                    </a:lnTo>
                    <a:lnTo>
                      <a:pt x="2329" y="2231"/>
                    </a:lnTo>
                    <a:lnTo>
                      <a:pt x="2333" y="2232"/>
                    </a:lnTo>
                    <a:lnTo>
                      <a:pt x="2337" y="2228"/>
                    </a:lnTo>
                    <a:lnTo>
                      <a:pt x="2342" y="2219"/>
                    </a:lnTo>
                    <a:lnTo>
                      <a:pt x="2346" y="2205"/>
                    </a:lnTo>
                    <a:lnTo>
                      <a:pt x="2350" y="2187"/>
                    </a:lnTo>
                    <a:lnTo>
                      <a:pt x="2354" y="2165"/>
                    </a:lnTo>
                    <a:lnTo>
                      <a:pt x="2362" y="2114"/>
                    </a:lnTo>
                    <a:lnTo>
                      <a:pt x="2366" y="2089"/>
                    </a:lnTo>
                    <a:lnTo>
                      <a:pt x="2371" y="2066"/>
                    </a:lnTo>
                    <a:lnTo>
                      <a:pt x="2375" y="2047"/>
                    </a:lnTo>
                    <a:lnTo>
                      <a:pt x="2379" y="2032"/>
                    </a:lnTo>
                    <a:lnTo>
                      <a:pt x="2383" y="2023"/>
                    </a:lnTo>
                    <a:lnTo>
                      <a:pt x="2387" y="2019"/>
                    </a:lnTo>
                    <a:lnTo>
                      <a:pt x="2391" y="2019"/>
                    </a:lnTo>
                    <a:lnTo>
                      <a:pt x="2395" y="2025"/>
                    </a:lnTo>
                    <a:lnTo>
                      <a:pt x="2400" y="2034"/>
                    </a:lnTo>
                    <a:lnTo>
                      <a:pt x="2404" y="2045"/>
                    </a:lnTo>
                    <a:lnTo>
                      <a:pt x="2408" y="2058"/>
                    </a:lnTo>
                    <a:lnTo>
                      <a:pt x="2412" y="2071"/>
                    </a:lnTo>
                    <a:lnTo>
                      <a:pt x="2416" y="2084"/>
                    </a:lnTo>
                    <a:lnTo>
                      <a:pt x="2424" y="2105"/>
                    </a:lnTo>
                    <a:lnTo>
                      <a:pt x="2428" y="2112"/>
                    </a:lnTo>
                    <a:lnTo>
                      <a:pt x="2433" y="2118"/>
                    </a:lnTo>
                    <a:lnTo>
                      <a:pt x="2437" y="2121"/>
                    </a:lnTo>
                    <a:lnTo>
                      <a:pt x="2441" y="2121"/>
                    </a:lnTo>
                    <a:lnTo>
                      <a:pt x="2445" y="2119"/>
                    </a:lnTo>
                    <a:lnTo>
                      <a:pt x="2449" y="2115"/>
                    </a:lnTo>
                    <a:lnTo>
                      <a:pt x="2453" y="2110"/>
                    </a:lnTo>
                    <a:lnTo>
                      <a:pt x="2457" y="2102"/>
                    </a:lnTo>
                    <a:lnTo>
                      <a:pt x="2461" y="2092"/>
                    </a:lnTo>
                    <a:lnTo>
                      <a:pt x="2466" y="2081"/>
                    </a:lnTo>
                    <a:lnTo>
                      <a:pt x="2470" y="2068"/>
                    </a:lnTo>
                    <a:lnTo>
                      <a:pt x="2474" y="2054"/>
                    </a:lnTo>
                    <a:lnTo>
                      <a:pt x="2478" y="2038"/>
                    </a:lnTo>
                    <a:lnTo>
                      <a:pt x="2482" y="2021"/>
                    </a:lnTo>
                    <a:lnTo>
                      <a:pt x="2486" y="2002"/>
                    </a:lnTo>
                    <a:lnTo>
                      <a:pt x="2495" y="1965"/>
                    </a:lnTo>
                    <a:lnTo>
                      <a:pt x="2499" y="1947"/>
                    </a:lnTo>
                    <a:lnTo>
                      <a:pt x="2503" y="1931"/>
                    </a:lnTo>
                    <a:lnTo>
                      <a:pt x="2507" y="1917"/>
                    </a:lnTo>
                    <a:lnTo>
                      <a:pt x="2511" y="1907"/>
                    </a:lnTo>
                    <a:lnTo>
                      <a:pt x="2515" y="1901"/>
                    </a:lnTo>
                    <a:lnTo>
                      <a:pt x="2519" y="1899"/>
                    </a:lnTo>
                    <a:lnTo>
                      <a:pt x="2523" y="1902"/>
                    </a:lnTo>
                    <a:lnTo>
                      <a:pt x="2528" y="1909"/>
                    </a:lnTo>
                    <a:lnTo>
                      <a:pt x="2532" y="1920"/>
                    </a:lnTo>
                    <a:lnTo>
                      <a:pt x="2536" y="1935"/>
                    </a:lnTo>
                    <a:lnTo>
                      <a:pt x="2540" y="1952"/>
                    </a:lnTo>
                    <a:lnTo>
                      <a:pt x="2544" y="1971"/>
                    </a:lnTo>
                    <a:lnTo>
                      <a:pt x="2548" y="1989"/>
                    </a:lnTo>
                    <a:lnTo>
                      <a:pt x="2556" y="2024"/>
                    </a:lnTo>
                    <a:lnTo>
                      <a:pt x="2561" y="2038"/>
                    </a:lnTo>
                    <a:lnTo>
                      <a:pt x="2565" y="2049"/>
                    </a:lnTo>
                    <a:lnTo>
                      <a:pt x="2569" y="2056"/>
                    </a:lnTo>
                    <a:lnTo>
                      <a:pt x="2573" y="2060"/>
                    </a:lnTo>
                    <a:lnTo>
                      <a:pt x="2577" y="2061"/>
                    </a:lnTo>
                    <a:lnTo>
                      <a:pt x="2581" y="2059"/>
                    </a:lnTo>
                    <a:lnTo>
                      <a:pt x="2585" y="2055"/>
                    </a:lnTo>
                    <a:lnTo>
                      <a:pt x="2589" y="2050"/>
                    </a:lnTo>
                    <a:lnTo>
                      <a:pt x="2594" y="2043"/>
                    </a:lnTo>
                    <a:lnTo>
                      <a:pt x="2598" y="2037"/>
                    </a:lnTo>
                    <a:lnTo>
                      <a:pt x="2602" y="2031"/>
                    </a:lnTo>
                    <a:lnTo>
                      <a:pt x="2606" y="2026"/>
                    </a:lnTo>
                    <a:lnTo>
                      <a:pt x="2610" y="2023"/>
                    </a:lnTo>
                    <a:lnTo>
                      <a:pt x="2614" y="2020"/>
                    </a:lnTo>
                    <a:lnTo>
                      <a:pt x="2618" y="2019"/>
                    </a:lnTo>
                    <a:lnTo>
                      <a:pt x="2627" y="2018"/>
                    </a:lnTo>
                    <a:lnTo>
                      <a:pt x="2631" y="2016"/>
                    </a:lnTo>
                    <a:lnTo>
                      <a:pt x="2635" y="2014"/>
                    </a:lnTo>
                    <a:lnTo>
                      <a:pt x="2639" y="2009"/>
                    </a:lnTo>
                    <a:lnTo>
                      <a:pt x="2643" y="2003"/>
                    </a:lnTo>
                    <a:lnTo>
                      <a:pt x="2647" y="1995"/>
                    </a:lnTo>
                    <a:lnTo>
                      <a:pt x="2652" y="1985"/>
                    </a:lnTo>
                    <a:lnTo>
                      <a:pt x="2656" y="1973"/>
                    </a:lnTo>
                    <a:lnTo>
                      <a:pt x="2660" y="1961"/>
                    </a:lnTo>
                    <a:lnTo>
                      <a:pt x="2664" y="1949"/>
                    </a:lnTo>
                    <a:lnTo>
                      <a:pt x="2668" y="1937"/>
                    </a:lnTo>
                    <a:lnTo>
                      <a:pt x="2672" y="1927"/>
                    </a:lnTo>
                    <a:lnTo>
                      <a:pt x="2676" y="1919"/>
                    </a:lnTo>
                    <a:lnTo>
                      <a:pt x="2681" y="1914"/>
                    </a:lnTo>
                    <a:lnTo>
                      <a:pt x="2685" y="1912"/>
                    </a:lnTo>
                    <a:lnTo>
                      <a:pt x="2689" y="1913"/>
                    </a:lnTo>
                    <a:lnTo>
                      <a:pt x="2693" y="1917"/>
                    </a:lnTo>
                    <a:lnTo>
                      <a:pt x="2697" y="1925"/>
                    </a:lnTo>
                    <a:lnTo>
                      <a:pt x="2701" y="1935"/>
                    </a:lnTo>
                    <a:lnTo>
                      <a:pt x="2705" y="1947"/>
                    </a:lnTo>
                    <a:lnTo>
                      <a:pt x="2710" y="1961"/>
                    </a:lnTo>
                    <a:lnTo>
                      <a:pt x="2714" y="1976"/>
                    </a:lnTo>
                    <a:lnTo>
                      <a:pt x="2718" y="1992"/>
                    </a:lnTo>
                    <a:lnTo>
                      <a:pt x="2722" y="2009"/>
                    </a:lnTo>
                    <a:lnTo>
                      <a:pt x="2726" y="2024"/>
                    </a:lnTo>
                    <a:lnTo>
                      <a:pt x="2730" y="2039"/>
                    </a:lnTo>
                    <a:lnTo>
                      <a:pt x="2734" y="2053"/>
                    </a:lnTo>
                    <a:lnTo>
                      <a:pt x="2738" y="2065"/>
                    </a:lnTo>
                    <a:lnTo>
                      <a:pt x="2743" y="2074"/>
                    </a:lnTo>
                    <a:lnTo>
                      <a:pt x="2747" y="2079"/>
                    </a:lnTo>
                    <a:lnTo>
                      <a:pt x="2751" y="2081"/>
                    </a:lnTo>
                    <a:lnTo>
                      <a:pt x="2759" y="2072"/>
                    </a:lnTo>
                    <a:lnTo>
                      <a:pt x="2763" y="2061"/>
                    </a:lnTo>
                    <a:lnTo>
                      <a:pt x="2767" y="2046"/>
                    </a:lnTo>
                    <a:lnTo>
                      <a:pt x="2771" y="2027"/>
                    </a:lnTo>
                    <a:lnTo>
                      <a:pt x="2776" y="2006"/>
                    </a:lnTo>
                    <a:lnTo>
                      <a:pt x="2780" y="1984"/>
                    </a:lnTo>
                    <a:lnTo>
                      <a:pt x="2784" y="1961"/>
                    </a:lnTo>
                    <a:lnTo>
                      <a:pt x="2788" y="1939"/>
                    </a:lnTo>
                    <a:lnTo>
                      <a:pt x="2792" y="1919"/>
                    </a:lnTo>
                    <a:lnTo>
                      <a:pt x="2796" y="1903"/>
                    </a:lnTo>
                    <a:lnTo>
                      <a:pt x="2800" y="1891"/>
                    </a:lnTo>
                    <a:lnTo>
                      <a:pt x="2804" y="1883"/>
                    </a:lnTo>
                    <a:lnTo>
                      <a:pt x="2809" y="1881"/>
                    </a:lnTo>
                    <a:lnTo>
                      <a:pt x="2813" y="1882"/>
                    </a:lnTo>
                    <a:lnTo>
                      <a:pt x="2821" y="1897"/>
                    </a:lnTo>
                    <a:lnTo>
                      <a:pt x="2825" y="1907"/>
                    </a:lnTo>
                    <a:lnTo>
                      <a:pt x="2829" y="1919"/>
                    </a:lnTo>
                    <a:lnTo>
                      <a:pt x="2833" y="1930"/>
                    </a:lnTo>
                    <a:lnTo>
                      <a:pt x="2837" y="1941"/>
                    </a:lnTo>
                    <a:lnTo>
                      <a:pt x="2842" y="1949"/>
                    </a:lnTo>
                    <a:lnTo>
                      <a:pt x="2846" y="1956"/>
                    </a:lnTo>
                    <a:lnTo>
                      <a:pt x="2850" y="1961"/>
                    </a:lnTo>
                    <a:lnTo>
                      <a:pt x="2854" y="1965"/>
                    </a:lnTo>
                    <a:lnTo>
                      <a:pt x="2858" y="1968"/>
                    </a:lnTo>
                    <a:lnTo>
                      <a:pt x="2862" y="1971"/>
                    </a:lnTo>
                    <a:lnTo>
                      <a:pt x="2866" y="1974"/>
                    </a:lnTo>
                    <a:lnTo>
                      <a:pt x="2870" y="1977"/>
                    </a:lnTo>
                    <a:lnTo>
                      <a:pt x="2875" y="1981"/>
                    </a:lnTo>
                    <a:lnTo>
                      <a:pt x="2883" y="1989"/>
                    </a:lnTo>
                    <a:lnTo>
                      <a:pt x="2887" y="1993"/>
                    </a:lnTo>
                    <a:lnTo>
                      <a:pt x="2891" y="1996"/>
                    </a:lnTo>
                    <a:lnTo>
                      <a:pt x="2895" y="1997"/>
                    </a:lnTo>
                    <a:lnTo>
                      <a:pt x="2899" y="1996"/>
                    </a:lnTo>
                    <a:lnTo>
                      <a:pt x="2904" y="1992"/>
                    </a:lnTo>
                    <a:lnTo>
                      <a:pt x="2908" y="1984"/>
                    </a:lnTo>
                    <a:lnTo>
                      <a:pt x="2912" y="1975"/>
                    </a:lnTo>
                    <a:lnTo>
                      <a:pt x="2916" y="1963"/>
                    </a:lnTo>
                    <a:lnTo>
                      <a:pt x="2920" y="1949"/>
                    </a:lnTo>
                    <a:lnTo>
                      <a:pt x="2924" y="1935"/>
                    </a:lnTo>
                    <a:lnTo>
                      <a:pt x="2928" y="1922"/>
                    </a:lnTo>
                    <a:lnTo>
                      <a:pt x="2933" y="1911"/>
                    </a:lnTo>
                    <a:lnTo>
                      <a:pt x="2937" y="1903"/>
                    </a:lnTo>
                    <a:lnTo>
                      <a:pt x="2941" y="1899"/>
                    </a:lnTo>
                    <a:lnTo>
                      <a:pt x="2945" y="1899"/>
                    </a:lnTo>
                    <a:lnTo>
                      <a:pt x="2953" y="1911"/>
                    </a:lnTo>
                    <a:lnTo>
                      <a:pt x="2957" y="1923"/>
                    </a:lnTo>
                    <a:lnTo>
                      <a:pt x="2962" y="1938"/>
                    </a:lnTo>
                    <a:lnTo>
                      <a:pt x="2966" y="1955"/>
                    </a:lnTo>
                    <a:lnTo>
                      <a:pt x="2970" y="1973"/>
                    </a:lnTo>
                    <a:lnTo>
                      <a:pt x="2974" y="1991"/>
                    </a:lnTo>
                    <a:lnTo>
                      <a:pt x="2978" y="2008"/>
                    </a:lnTo>
                    <a:lnTo>
                      <a:pt x="2982" y="2023"/>
                    </a:lnTo>
                    <a:lnTo>
                      <a:pt x="2986" y="2036"/>
                    </a:lnTo>
                    <a:lnTo>
                      <a:pt x="2991" y="2046"/>
                    </a:lnTo>
                    <a:lnTo>
                      <a:pt x="2995" y="2052"/>
                    </a:lnTo>
                    <a:lnTo>
                      <a:pt x="2999" y="2053"/>
                    </a:lnTo>
                    <a:lnTo>
                      <a:pt x="3003" y="2049"/>
                    </a:lnTo>
                    <a:lnTo>
                      <a:pt x="3007" y="2039"/>
                    </a:lnTo>
                    <a:lnTo>
                      <a:pt x="3015" y="1997"/>
                    </a:lnTo>
                    <a:lnTo>
                      <a:pt x="3019" y="1964"/>
                    </a:lnTo>
                    <a:lnTo>
                      <a:pt x="3024" y="1922"/>
                    </a:lnTo>
                    <a:lnTo>
                      <a:pt x="3028" y="1870"/>
                    </a:lnTo>
                    <a:lnTo>
                      <a:pt x="3032" y="1809"/>
                    </a:lnTo>
                    <a:lnTo>
                      <a:pt x="3036" y="1737"/>
                    </a:lnTo>
                    <a:lnTo>
                      <a:pt x="3040" y="1654"/>
                    </a:lnTo>
                    <a:lnTo>
                      <a:pt x="3044" y="1562"/>
                    </a:lnTo>
                    <a:lnTo>
                      <a:pt x="3048" y="1459"/>
                    </a:lnTo>
                    <a:lnTo>
                      <a:pt x="3052" y="1347"/>
                    </a:lnTo>
                    <a:lnTo>
                      <a:pt x="3057" y="1228"/>
                    </a:lnTo>
                    <a:lnTo>
                      <a:pt x="3061" y="1104"/>
                    </a:lnTo>
                    <a:lnTo>
                      <a:pt x="3065" y="978"/>
                    </a:lnTo>
                    <a:lnTo>
                      <a:pt x="3069" y="852"/>
                    </a:lnTo>
                    <a:lnTo>
                      <a:pt x="3073" y="731"/>
                    </a:lnTo>
                    <a:lnTo>
                      <a:pt x="3077" y="620"/>
                    </a:lnTo>
                    <a:lnTo>
                      <a:pt x="3085" y="439"/>
                    </a:lnTo>
                    <a:lnTo>
                      <a:pt x="3090" y="376"/>
                    </a:lnTo>
                    <a:lnTo>
                      <a:pt x="3094" y="337"/>
                    </a:lnTo>
                    <a:lnTo>
                      <a:pt x="3098" y="322"/>
                    </a:lnTo>
                    <a:lnTo>
                      <a:pt x="3102" y="332"/>
                    </a:lnTo>
                    <a:lnTo>
                      <a:pt x="3106" y="367"/>
                    </a:lnTo>
                    <a:lnTo>
                      <a:pt x="3110" y="427"/>
                    </a:lnTo>
                    <a:lnTo>
                      <a:pt x="3114" y="509"/>
                    </a:lnTo>
                    <a:lnTo>
                      <a:pt x="3119" y="611"/>
                    </a:lnTo>
                    <a:lnTo>
                      <a:pt x="3123" y="730"/>
                    </a:lnTo>
                    <a:lnTo>
                      <a:pt x="3127" y="861"/>
                    </a:lnTo>
                    <a:lnTo>
                      <a:pt x="3131" y="1001"/>
                    </a:lnTo>
                    <a:lnTo>
                      <a:pt x="3135" y="1147"/>
                    </a:lnTo>
                    <a:lnTo>
                      <a:pt x="3139" y="1294"/>
                    </a:lnTo>
                    <a:lnTo>
                      <a:pt x="3147" y="1576"/>
                    </a:lnTo>
                    <a:lnTo>
                      <a:pt x="3152" y="1706"/>
                    </a:lnTo>
                    <a:lnTo>
                      <a:pt x="3156" y="1824"/>
                    </a:lnTo>
                    <a:lnTo>
                      <a:pt x="3160" y="1930"/>
                    </a:lnTo>
                    <a:lnTo>
                      <a:pt x="3164" y="2020"/>
                    </a:lnTo>
                    <a:lnTo>
                      <a:pt x="3168" y="2095"/>
                    </a:lnTo>
                    <a:lnTo>
                      <a:pt x="3172" y="2154"/>
                    </a:lnTo>
                    <a:lnTo>
                      <a:pt x="3176" y="2196"/>
                    </a:lnTo>
                    <a:lnTo>
                      <a:pt x="3180" y="2224"/>
                    </a:lnTo>
                    <a:lnTo>
                      <a:pt x="3185" y="2238"/>
                    </a:lnTo>
                    <a:lnTo>
                      <a:pt x="3189" y="2239"/>
                    </a:lnTo>
                    <a:lnTo>
                      <a:pt x="3193" y="2230"/>
                    </a:lnTo>
                    <a:lnTo>
                      <a:pt x="3197" y="2213"/>
                    </a:lnTo>
                    <a:lnTo>
                      <a:pt x="3201" y="2190"/>
                    </a:lnTo>
                    <a:lnTo>
                      <a:pt x="3205" y="2164"/>
                    </a:lnTo>
                    <a:lnTo>
                      <a:pt x="3209" y="2137"/>
                    </a:lnTo>
                    <a:lnTo>
                      <a:pt x="3218" y="2090"/>
                    </a:lnTo>
                    <a:lnTo>
                      <a:pt x="3222" y="2072"/>
                    </a:lnTo>
                    <a:lnTo>
                      <a:pt x="3226" y="2059"/>
                    </a:lnTo>
                    <a:lnTo>
                      <a:pt x="3230" y="2051"/>
                    </a:lnTo>
                    <a:lnTo>
                      <a:pt x="3234" y="2049"/>
                    </a:lnTo>
                    <a:lnTo>
                      <a:pt x="3238" y="2051"/>
                    </a:lnTo>
                    <a:lnTo>
                      <a:pt x="3243" y="2056"/>
                    </a:lnTo>
                    <a:lnTo>
                      <a:pt x="3247" y="2063"/>
                    </a:lnTo>
                    <a:lnTo>
                      <a:pt x="3251" y="2072"/>
                    </a:lnTo>
                    <a:lnTo>
                      <a:pt x="3255" y="2079"/>
                    </a:lnTo>
                    <a:lnTo>
                      <a:pt x="3259" y="2085"/>
                    </a:lnTo>
                    <a:lnTo>
                      <a:pt x="3263" y="2088"/>
                    </a:lnTo>
                    <a:lnTo>
                      <a:pt x="3267" y="2088"/>
                    </a:lnTo>
                    <a:lnTo>
                      <a:pt x="3272" y="2085"/>
                    </a:lnTo>
                    <a:lnTo>
                      <a:pt x="3280" y="2069"/>
                    </a:lnTo>
                    <a:lnTo>
                      <a:pt x="3284" y="2058"/>
                    </a:lnTo>
                    <a:lnTo>
                      <a:pt x="3288" y="2045"/>
                    </a:lnTo>
                    <a:lnTo>
                      <a:pt x="3292" y="2033"/>
                    </a:lnTo>
                    <a:lnTo>
                      <a:pt x="3296" y="2022"/>
                    </a:lnTo>
                    <a:lnTo>
                      <a:pt x="3300" y="2013"/>
                    </a:lnTo>
                    <a:lnTo>
                      <a:pt x="3305" y="2006"/>
                    </a:lnTo>
                    <a:lnTo>
                      <a:pt x="3309" y="2003"/>
                    </a:lnTo>
                    <a:lnTo>
                      <a:pt x="3313" y="2004"/>
                    </a:lnTo>
                    <a:lnTo>
                      <a:pt x="3317" y="2008"/>
                    </a:lnTo>
                    <a:lnTo>
                      <a:pt x="3321" y="2017"/>
                    </a:lnTo>
                    <a:lnTo>
                      <a:pt x="3325" y="2030"/>
                    </a:lnTo>
                    <a:lnTo>
                      <a:pt x="3329" y="2046"/>
                    </a:lnTo>
                    <a:lnTo>
                      <a:pt x="3334" y="2066"/>
                    </a:lnTo>
                    <a:lnTo>
                      <a:pt x="3338" y="2088"/>
                    </a:lnTo>
                    <a:lnTo>
                      <a:pt x="3342" y="2111"/>
                    </a:lnTo>
                    <a:lnTo>
                      <a:pt x="3350" y="2160"/>
                    </a:lnTo>
                    <a:lnTo>
                      <a:pt x="3354" y="2183"/>
                    </a:lnTo>
                    <a:lnTo>
                      <a:pt x="3358" y="2204"/>
                    </a:lnTo>
                    <a:lnTo>
                      <a:pt x="3362" y="2222"/>
                    </a:lnTo>
                    <a:lnTo>
                      <a:pt x="3367" y="2237"/>
                    </a:lnTo>
                    <a:lnTo>
                      <a:pt x="3371" y="2249"/>
                    </a:lnTo>
                    <a:lnTo>
                      <a:pt x="3375" y="2256"/>
                    </a:lnTo>
                    <a:lnTo>
                      <a:pt x="3379" y="2260"/>
                    </a:lnTo>
                    <a:lnTo>
                      <a:pt x="3383" y="2260"/>
                    </a:lnTo>
                    <a:lnTo>
                      <a:pt x="3387" y="2257"/>
                    </a:lnTo>
                    <a:lnTo>
                      <a:pt x="3391" y="2251"/>
                    </a:lnTo>
                    <a:lnTo>
                      <a:pt x="3395" y="2242"/>
                    </a:lnTo>
                    <a:lnTo>
                      <a:pt x="3400" y="2232"/>
                    </a:lnTo>
                    <a:lnTo>
                      <a:pt x="3404" y="2220"/>
                    </a:lnTo>
                    <a:lnTo>
                      <a:pt x="3412" y="2197"/>
                    </a:lnTo>
                    <a:lnTo>
                      <a:pt x="3416" y="2187"/>
                    </a:lnTo>
                    <a:lnTo>
                      <a:pt x="3420" y="2178"/>
                    </a:lnTo>
                    <a:lnTo>
                      <a:pt x="3424" y="2172"/>
                    </a:lnTo>
                    <a:lnTo>
                      <a:pt x="3428" y="2168"/>
                    </a:lnTo>
                    <a:lnTo>
                      <a:pt x="3433" y="2168"/>
                    </a:lnTo>
                    <a:lnTo>
                      <a:pt x="3437" y="2170"/>
                    </a:lnTo>
                    <a:lnTo>
                      <a:pt x="3441" y="2175"/>
                    </a:lnTo>
                    <a:lnTo>
                      <a:pt x="3445" y="2183"/>
                    </a:lnTo>
                    <a:lnTo>
                      <a:pt x="3449" y="2193"/>
                    </a:lnTo>
                    <a:lnTo>
                      <a:pt x="3453" y="2206"/>
                    </a:lnTo>
                    <a:lnTo>
                      <a:pt x="3457" y="2221"/>
                    </a:lnTo>
                    <a:lnTo>
                      <a:pt x="3461" y="2237"/>
                    </a:lnTo>
                    <a:lnTo>
                      <a:pt x="3466" y="2254"/>
                    </a:lnTo>
                    <a:lnTo>
                      <a:pt x="3474" y="2287"/>
                    </a:lnTo>
                    <a:lnTo>
                      <a:pt x="3478" y="2302"/>
                    </a:lnTo>
                    <a:lnTo>
                      <a:pt x="3482" y="2315"/>
                    </a:lnTo>
                    <a:lnTo>
                      <a:pt x="3486" y="2325"/>
                    </a:lnTo>
                    <a:lnTo>
                      <a:pt x="3490" y="2332"/>
                    </a:lnTo>
                    <a:lnTo>
                      <a:pt x="3495" y="2337"/>
                    </a:lnTo>
                    <a:lnTo>
                      <a:pt x="3499" y="2339"/>
                    </a:lnTo>
                    <a:lnTo>
                      <a:pt x="3503" y="2338"/>
                    </a:lnTo>
                    <a:lnTo>
                      <a:pt x="3507" y="2335"/>
                    </a:lnTo>
                    <a:lnTo>
                      <a:pt x="3511" y="2332"/>
                    </a:lnTo>
                    <a:lnTo>
                      <a:pt x="3515" y="2328"/>
                    </a:lnTo>
                    <a:lnTo>
                      <a:pt x="3519" y="2325"/>
                    </a:lnTo>
                    <a:lnTo>
                      <a:pt x="3524" y="2323"/>
                    </a:lnTo>
                    <a:lnTo>
                      <a:pt x="3528" y="2325"/>
                    </a:lnTo>
                    <a:lnTo>
                      <a:pt x="3532" y="2329"/>
                    </a:lnTo>
                    <a:lnTo>
                      <a:pt x="3536" y="2335"/>
                    </a:lnTo>
                    <a:lnTo>
                      <a:pt x="3544" y="2357"/>
                    </a:lnTo>
                    <a:lnTo>
                      <a:pt x="3548" y="2370"/>
                    </a:lnTo>
                    <a:lnTo>
                      <a:pt x="3553" y="2383"/>
                    </a:lnTo>
                    <a:lnTo>
                      <a:pt x="3557" y="2395"/>
                    </a:lnTo>
                    <a:lnTo>
                      <a:pt x="3561" y="2405"/>
                    </a:lnTo>
                    <a:lnTo>
                      <a:pt x="3565" y="2411"/>
                    </a:lnTo>
                    <a:lnTo>
                      <a:pt x="3569" y="2414"/>
                    </a:lnTo>
                    <a:lnTo>
                      <a:pt x="3573" y="2412"/>
                    </a:lnTo>
                    <a:lnTo>
                      <a:pt x="3577" y="2405"/>
                    </a:lnTo>
                    <a:lnTo>
                      <a:pt x="3582" y="2392"/>
                    </a:lnTo>
                    <a:lnTo>
                      <a:pt x="3586" y="2375"/>
                    </a:lnTo>
                    <a:lnTo>
                      <a:pt x="3590" y="2353"/>
                    </a:lnTo>
                    <a:lnTo>
                      <a:pt x="3594" y="2327"/>
                    </a:lnTo>
                    <a:lnTo>
                      <a:pt x="3598" y="2298"/>
                    </a:lnTo>
                    <a:lnTo>
                      <a:pt x="3606" y="2234"/>
                    </a:lnTo>
                    <a:lnTo>
                      <a:pt x="3610" y="2201"/>
                    </a:lnTo>
                    <a:lnTo>
                      <a:pt x="3615" y="2169"/>
                    </a:lnTo>
                    <a:lnTo>
                      <a:pt x="3619" y="2137"/>
                    </a:lnTo>
                    <a:lnTo>
                      <a:pt x="3623" y="2106"/>
                    </a:lnTo>
                    <a:lnTo>
                      <a:pt x="3627" y="2077"/>
                    </a:lnTo>
                    <a:lnTo>
                      <a:pt x="3631" y="2049"/>
                    </a:lnTo>
                    <a:lnTo>
                      <a:pt x="3635" y="2022"/>
                    </a:lnTo>
                    <a:lnTo>
                      <a:pt x="3639" y="1997"/>
                    </a:lnTo>
                    <a:lnTo>
                      <a:pt x="3643" y="1972"/>
                    </a:lnTo>
                    <a:lnTo>
                      <a:pt x="3648" y="1949"/>
                    </a:lnTo>
                    <a:lnTo>
                      <a:pt x="3652" y="1928"/>
                    </a:lnTo>
                    <a:lnTo>
                      <a:pt x="3656" y="1908"/>
                    </a:lnTo>
                    <a:lnTo>
                      <a:pt x="3660" y="1891"/>
                    </a:lnTo>
                    <a:lnTo>
                      <a:pt x="3664" y="1876"/>
                    </a:lnTo>
                    <a:lnTo>
                      <a:pt x="3668" y="1866"/>
                    </a:lnTo>
                    <a:lnTo>
                      <a:pt x="3676" y="1859"/>
                    </a:lnTo>
                    <a:lnTo>
                      <a:pt x="3681" y="1864"/>
                    </a:lnTo>
                    <a:lnTo>
                      <a:pt x="3685" y="1875"/>
                    </a:lnTo>
                    <a:lnTo>
                      <a:pt x="3689" y="1891"/>
                    </a:lnTo>
                    <a:lnTo>
                      <a:pt x="3693" y="1913"/>
                    </a:lnTo>
                    <a:lnTo>
                      <a:pt x="3697" y="1940"/>
                    </a:lnTo>
                    <a:lnTo>
                      <a:pt x="3701" y="1970"/>
                    </a:lnTo>
                    <a:lnTo>
                      <a:pt x="3705" y="2003"/>
                    </a:lnTo>
                    <a:lnTo>
                      <a:pt x="3709" y="2036"/>
                    </a:lnTo>
                    <a:lnTo>
                      <a:pt x="3714" y="2069"/>
                    </a:lnTo>
                    <a:lnTo>
                      <a:pt x="3718" y="2099"/>
                    </a:lnTo>
                    <a:lnTo>
                      <a:pt x="3722" y="2126"/>
                    </a:lnTo>
                    <a:lnTo>
                      <a:pt x="3726" y="2148"/>
                    </a:lnTo>
                    <a:lnTo>
                      <a:pt x="3730" y="2164"/>
                    </a:lnTo>
                    <a:lnTo>
                      <a:pt x="3738" y="2175"/>
                    </a:lnTo>
                    <a:lnTo>
                      <a:pt x="3743" y="2170"/>
                    </a:lnTo>
                    <a:lnTo>
                      <a:pt x="3747" y="2160"/>
                    </a:lnTo>
                    <a:lnTo>
                      <a:pt x="3751" y="2144"/>
                    </a:lnTo>
                    <a:lnTo>
                      <a:pt x="3755" y="2124"/>
                    </a:lnTo>
                    <a:lnTo>
                      <a:pt x="3759" y="2103"/>
                    </a:lnTo>
                    <a:lnTo>
                      <a:pt x="3763" y="2081"/>
                    </a:lnTo>
                    <a:lnTo>
                      <a:pt x="3767" y="2060"/>
                    </a:lnTo>
                    <a:lnTo>
                      <a:pt x="3771" y="2042"/>
                    </a:lnTo>
                    <a:lnTo>
                      <a:pt x="3776" y="2027"/>
                    </a:lnTo>
                    <a:lnTo>
                      <a:pt x="3780" y="2015"/>
                    </a:lnTo>
                    <a:lnTo>
                      <a:pt x="3784" y="2007"/>
                    </a:lnTo>
                    <a:lnTo>
                      <a:pt x="3788" y="2003"/>
                    </a:lnTo>
                    <a:lnTo>
                      <a:pt x="3792" y="2000"/>
                    </a:lnTo>
                    <a:lnTo>
                      <a:pt x="3796" y="2000"/>
                    </a:lnTo>
                    <a:lnTo>
                      <a:pt x="3801" y="1999"/>
                    </a:lnTo>
                    <a:lnTo>
                      <a:pt x="3809" y="1995"/>
                    </a:lnTo>
                    <a:lnTo>
                      <a:pt x="3813" y="1989"/>
                    </a:lnTo>
                    <a:lnTo>
                      <a:pt x="3817" y="1980"/>
                    </a:lnTo>
                    <a:lnTo>
                      <a:pt x="3821" y="1968"/>
                    </a:lnTo>
                    <a:lnTo>
                      <a:pt x="3825" y="1953"/>
                    </a:lnTo>
                    <a:lnTo>
                      <a:pt x="3830" y="1935"/>
                    </a:lnTo>
                    <a:lnTo>
                      <a:pt x="3834" y="1916"/>
                    </a:lnTo>
                    <a:lnTo>
                      <a:pt x="3838" y="1897"/>
                    </a:lnTo>
                    <a:lnTo>
                      <a:pt x="3842" y="1877"/>
                    </a:lnTo>
                    <a:lnTo>
                      <a:pt x="3846" y="1859"/>
                    </a:lnTo>
                    <a:lnTo>
                      <a:pt x="3850" y="1843"/>
                    </a:lnTo>
                    <a:lnTo>
                      <a:pt x="3854" y="1830"/>
                    </a:lnTo>
                    <a:lnTo>
                      <a:pt x="3858" y="1821"/>
                    </a:lnTo>
                    <a:lnTo>
                      <a:pt x="3863" y="1815"/>
                    </a:lnTo>
                    <a:lnTo>
                      <a:pt x="3867" y="1813"/>
                    </a:lnTo>
                    <a:lnTo>
                      <a:pt x="3871" y="1814"/>
                    </a:lnTo>
                    <a:lnTo>
                      <a:pt x="3875" y="1817"/>
                    </a:lnTo>
                    <a:lnTo>
                      <a:pt x="3879" y="1822"/>
                    </a:lnTo>
                    <a:lnTo>
                      <a:pt x="3883" y="1827"/>
                    </a:lnTo>
                    <a:lnTo>
                      <a:pt x="3887" y="1831"/>
                    </a:lnTo>
                    <a:lnTo>
                      <a:pt x="3891" y="1834"/>
                    </a:lnTo>
                    <a:lnTo>
                      <a:pt x="3896" y="1832"/>
                    </a:lnTo>
                    <a:lnTo>
                      <a:pt x="3900" y="1826"/>
                    </a:lnTo>
                    <a:lnTo>
                      <a:pt x="3904" y="1814"/>
                    </a:lnTo>
                    <a:lnTo>
                      <a:pt x="3908" y="1797"/>
                    </a:lnTo>
                    <a:lnTo>
                      <a:pt x="3912" y="1774"/>
                    </a:lnTo>
                    <a:lnTo>
                      <a:pt x="3916" y="1746"/>
                    </a:lnTo>
                    <a:lnTo>
                      <a:pt x="3920" y="1716"/>
                    </a:lnTo>
                    <a:lnTo>
                      <a:pt x="3924" y="1683"/>
                    </a:lnTo>
                    <a:lnTo>
                      <a:pt x="3929" y="1652"/>
                    </a:lnTo>
                    <a:lnTo>
                      <a:pt x="3933" y="1622"/>
                    </a:lnTo>
                    <a:lnTo>
                      <a:pt x="3941" y="1579"/>
                    </a:lnTo>
                    <a:lnTo>
                      <a:pt x="3945" y="1566"/>
                    </a:lnTo>
                    <a:lnTo>
                      <a:pt x="3949" y="1561"/>
                    </a:lnTo>
                    <a:lnTo>
                      <a:pt x="3953" y="1562"/>
                    </a:lnTo>
                    <a:lnTo>
                      <a:pt x="3957" y="1570"/>
                    </a:lnTo>
                    <a:lnTo>
                      <a:pt x="3962" y="1582"/>
                    </a:lnTo>
                    <a:lnTo>
                      <a:pt x="3966" y="1598"/>
                    </a:lnTo>
                    <a:lnTo>
                      <a:pt x="3970" y="1616"/>
                    </a:lnTo>
                    <a:lnTo>
                      <a:pt x="3974" y="1635"/>
                    </a:lnTo>
                    <a:lnTo>
                      <a:pt x="3978" y="1652"/>
                    </a:lnTo>
                    <a:lnTo>
                      <a:pt x="3982" y="1666"/>
                    </a:lnTo>
                    <a:lnTo>
                      <a:pt x="3986" y="1677"/>
                    </a:lnTo>
                    <a:lnTo>
                      <a:pt x="3991" y="1683"/>
                    </a:lnTo>
                    <a:lnTo>
                      <a:pt x="3995" y="1684"/>
                    </a:lnTo>
                    <a:lnTo>
                      <a:pt x="4003" y="1670"/>
                    </a:lnTo>
                    <a:lnTo>
                      <a:pt x="4007" y="1657"/>
                    </a:lnTo>
                    <a:lnTo>
                      <a:pt x="4011" y="1639"/>
                    </a:lnTo>
                    <a:lnTo>
                      <a:pt x="4015" y="1619"/>
                    </a:lnTo>
                    <a:lnTo>
                      <a:pt x="4019" y="1597"/>
                    </a:lnTo>
                    <a:lnTo>
                      <a:pt x="4024" y="1575"/>
                    </a:lnTo>
                    <a:lnTo>
                      <a:pt x="4028" y="1555"/>
                    </a:lnTo>
                    <a:lnTo>
                      <a:pt x="4032" y="1537"/>
                    </a:lnTo>
                    <a:lnTo>
                      <a:pt x="4036" y="1522"/>
                    </a:lnTo>
                    <a:lnTo>
                      <a:pt x="4040" y="1512"/>
                    </a:lnTo>
                    <a:lnTo>
                      <a:pt x="4044" y="1507"/>
                    </a:lnTo>
                    <a:lnTo>
                      <a:pt x="4048" y="1508"/>
                    </a:lnTo>
                    <a:lnTo>
                      <a:pt x="4052" y="1514"/>
                    </a:lnTo>
                    <a:lnTo>
                      <a:pt x="4057" y="1525"/>
                    </a:lnTo>
                    <a:lnTo>
                      <a:pt x="4065" y="1560"/>
                    </a:lnTo>
                    <a:lnTo>
                      <a:pt x="4069" y="1582"/>
                    </a:lnTo>
                    <a:lnTo>
                      <a:pt x="4073" y="1606"/>
                    </a:lnTo>
                    <a:lnTo>
                      <a:pt x="4077" y="1630"/>
                    </a:lnTo>
                    <a:lnTo>
                      <a:pt x="4082" y="1653"/>
                    </a:lnTo>
                    <a:lnTo>
                      <a:pt x="4086" y="1674"/>
                    </a:lnTo>
                    <a:lnTo>
                      <a:pt x="4090" y="1693"/>
                    </a:lnTo>
                    <a:lnTo>
                      <a:pt x="4094" y="1710"/>
                    </a:lnTo>
                    <a:lnTo>
                      <a:pt x="4098" y="1724"/>
                    </a:lnTo>
                    <a:lnTo>
                      <a:pt x="4102" y="1736"/>
                    </a:lnTo>
                    <a:lnTo>
                      <a:pt x="4106" y="1747"/>
                    </a:lnTo>
                    <a:lnTo>
                      <a:pt x="4111" y="1756"/>
                    </a:lnTo>
                    <a:lnTo>
                      <a:pt x="4115" y="1765"/>
                    </a:lnTo>
                    <a:lnTo>
                      <a:pt x="4119" y="1774"/>
                    </a:lnTo>
                    <a:lnTo>
                      <a:pt x="4123" y="1784"/>
                    </a:lnTo>
                    <a:lnTo>
                      <a:pt x="4127" y="1795"/>
                    </a:lnTo>
                    <a:lnTo>
                      <a:pt x="4135" y="1818"/>
                    </a:lnTo>
                    <a:lnTo>
                      <a:pt x="4139" y="1829"/>
                    </a:lnTo>
                    <a:lnTo>
                      <a:pt x="4144" y="1840"/>
                    </a:lnTo>
                    <a:lnTo>
                      <a:pt x="4148" y="1849"/>
                    </a:lnTo>
                    <a:lnTo>
                      <a:pt x="4152" y="1856"/>
                    </a:lnTo>
                    <a:lnTo>
                      <a:pt x="4156" y="1861"/>
                    </a:lnTo>
                    <a:lnTo>
                      <a:pt x="4160" y="1863"/>
                    </a:lnTo>
                    <a:lnTo>
                      <a:pt x="4164" y="1862"/>
                    </a:lnTo>
                    <a:lnTo>
                      <a:pt x="4168" y="1860"/>
                    </a:lnTo>
                    <a:lnTo>
                      <a:pt x="4172" y="1856"/>
                    </a:lnTo>
                    <a:lnTo>
                      <a:pt x="4177" y="1853"/>
                    </a:lnTo>
                    <a:lnTo>
                      <a:pt x="4181" y="1850"/>
                    </a:lnTo>
                    <a:lnTo>
                      <a:pt x="4185" y="1850"/>
                    </a:lnTo>
                    <a:lnTo>
                      <a:pt x="4189" y="1853"/>
                    </a:lnTo>
                    <a:lnTo>
                      <a:pt x="4197" y="1870"/>
                    </a:lnTo>
                    <a:lnTo>
                      <a:pt x="4201" y="1885"/>
                    </a:lnTo>
                    <a:lnTo>
                      <a:pt x="4206" y="1904"/>
                    </a:lnTo>
                    <a:lnTo>
                      <a:pt x="4210" y="1927"/>
                    </a:lnTo>
                    <a:lnTo>
                      <a:pt x="4214" y="1951"/>
                    </a:lnTo>
                    <a:lnTo>
                      <a:pt x="4218" y="1977"/>
                    </a:lnTo>
                    <a:lnTo>
                      <a:pt x="4222" y="2001"/>
                    </a:lnTo>
                    <a:lnTo>
                      <a:pt x="4226" y="2024"/>
                    </a:lnTo>
                    <a:lnTo>
                      <a:pt x="4230" y="2042"/>
                    </a:lnTo>
                    <a:lnTo>
                      <a:pt x="4234" y="2054"/>
                    </a:lnTo>
                    <a:lnTo>
                      <a:pt x="4239" y="2060"/>
                    </a:lnTo>
                    <a:lnTo>
                      <a:pt x="4243" y="2058"/>
                    </a:lnTo>
                    <a:lnTo>
                      <a:pt x="4247" y="2049"/>
                    </a:lnTo>
                    <a:lnTo>
                      <a:pt x="4251" y="2033"/>
                    </a:lnTo>
                    <a:lnTo>
                      <a:pt x="4255" y="2011"/>
                    </a:lnTo>
                    <a:lnTo>
                      <a:pt x="4259" y="1984"/>
                    </a:lnTo>
                    <a:lnTo>
                      <a:pt x="4267" y="1925"/>
                    </a:lnTo>
                    <a:lnTo>
                      <a:pt x="4272" y="1898"/>
                    </a:lnTo>
                    <a:lnTo>
                      <a:pt x="4276" y="1874"/>
                    </a:lnTo>
                    <a:lnTo>
                      <a:pt x="4280" y="1856"/>
                    </a:lnTo>
                    <a:lnTo>
                      <a:pt x="4284" y="1845"/>
                    </a:lnTo>
                    <a:lnTo>
                      <a:pt x="4288" y="1843"/>
                    </a:lnTo>
                    <a:lnTo>
                      <a:pt x="4292" y="1848"/>
                    </a:lnTo>
                    <a:lnTo>
                      <a:pt x="4296" y="1861"/>
                    </a:lnTo>
                    <a:lnTo>
                      <a:pt x="4300" y="1880"/>
                    </a:lnTo>
                    <a:lnTo>
                      <a:pt x="4305" y="1904"/>
                    </a:lnTo>
                    <a:lnTo>
                      <a:pt x="4309" y="1931"/>
                    </a:lnTo>
                    <a:lnTo>
                      <a:pt x="4313" y="1958"/>
                    </a:lnTo>
                    <a:lnTo>
                      <a:pt x="4317" y="1985"/>
                    </a:lnTo>
                    <a:lnTo>
                      <a:pt x="4321" y="2009"/>
                    </a:lnTo>
                    <a:lnTo>
                      <a:pt x="4329" y="2041"/>
                    </a:lnTo>
                    <a:lnTo>
                      <a:pt x="4333" y="2049"/>
                    </a:lnTo>
                    <a:lnTo>
                      <a:pt x="4338" y="2050"/>
                    </a:lnTo>
                    <a:lnTo>
                      <a:pt x="4342" y="2044"/>
                    </a:lnTo>
                    <a:lnTo>
                      <a:pt x="4346" y="2033"/>
                    </a:lnTo>
                    <a:lnTo>
                      <a:pt x="4350" y="2017"/>
                    </a:lnTo>
                    <a:lnTo>
                      <a:pt x="4354" y="1998"/>
                    </a:lnTo>
                    <a:lnTo>
                      <a:pt x="4358" y="1977"/>
                    </a:lnTo>
                    <a:lnTo>
                      <a:pt x="4363" y="1955"/>
                    </a:lnTo>
                    <a:lnTo>
                      <a:pt x="4367" y="1933"/>
                    </a:lnTo>
                    <a:lnTo>
                      <a:pt x="4371" y="1913"/>
                    </a:lnTo>
                    <a:lnTo>
                      <a:pt x="4375" y="1896"/>
                    </a:lnTo>
                    <a:lnTo>
                      <a:pt x="4379" y="1881"/>
                    </a:lnTo>
                    <a:lnTo>
                      <a:pt x="4383" y="1869"/>
                    </a:lnTo>
                    <a:lnTo>
                      <a:pt x="4387" y="1861"/>
                    </a:lnTo>
                    <a:lnTo>
                      <a:pt x="4392" y="1856"/>
                    </a:lnTo>
                    <a:lnTo>
                      <a:pt x="4396" y="1854"/>
                    </a:lnTo>
                    <a:lnTo>
                      <a:pt x="4400" y="1855"/>
                    </a:lnTo>
                    <a:lnTo>
                      <a:pt x="4404" y="1858"/>
                    </a:lnTo>
                    <a:lnTo>
                      <a:pt x="4408" y="1864"/>
                    </a:lnTo>
                    <a:lnTo>
                      <a:pt x="4412" y="1872"/>
                    </a:lnTo>
                    <a:lnTo>
                      <a:pt x="4416" y="1883"/>
                    </a:lnTo>
                    <a:lnTo>
                      <a:pt x="4420" y="1895"/>
                    </a:lnTo>
                    <a:lnTo>
                      <a:pt x="4425" y="1909"/>
                    </a:lnTo>
                    <a:lnTo>
                      <a:pt x="4429" y="1925"/>
                    </a:lnTo>
                    <a:lnTo>
                      <a:pt x="4433" y="1941"/>
                    </a:lnTo>
                    <a:lnTo>
                      <a:pt x="4437" y="1957"/>
                    </a:lnTo>
                    <a:lnTo>
                      <a:pt x="4441" y="1973"/>
                    </a:lnTo>
                    <a:lnTo>
                      <a:pt x="4445" y="1987"/>
                    </a:lnTo>
                    <a:lnTo>
                      <a:pt x="4449" y="2000"/>
                    </a:lnTo>
                    <a:lnTo>
                      <a:pt x="4454" y="2009"/>
                    </a:lnTo>
                    <a:lnTo>
                      <a:pt x="4462" y="2019"/>
                    </a:lnTo>
                    <a:lnTo>
                      <a:pt x="4466" y="2018"/>
                    </a:lnTo>
                    <a:lnTo>
                      <a:pt x="4470" y="2015"/>
                    </a:lnTo>
                    <a:lnTo>
                      <a:pt x="4474" y="2008"/>
                    </a:lnTo>
                    <a:lnTo>
                      <a:pt x="4478" y="1998"/>
                    </a:lnTo>
                    <a:lnTo>
                      <a:pt x="4482" y="1987"/>
                    </a:lnTo>
                    <a:lnTo>
                      <a:pt x="4487" y="1975"/>
                    </a:lnTo>
                    <a:lnTo>
                      <a:pt x="4491" y="1963"/>
                    </a:lnTo>
                    <a:lnTo>
                      <a:pt x="4495" y="1951"/>
                    </a:lnTo>
                    <a:lnTo>
                      <a:pt x="4499" y="1940"/>
                    </a:lnTo>
                    <a:lnTo>
                      <a:pt x="4503" y="1931"/>
                    </a:lnTo>
                    <a:lnTo>
                      <a:pt x="4507" y="1925"/>
                    </a:lnTo>
                    <a:lnTo>
                      <a:pt x="4511" y="1923"/>
                    </a:lnTo>
                    <a:lnTo>
                      <a:pt x="4515" y="1923"/>
                    </a:lnTo>
                    <a:lnTo>
                      <a:pt x="4520" y="1928"/>
                    </a:lnTo>
                    <a:lnTo>
                      <a:pt x="4524" y="1936"/>
                    </a:lnTo>
                    <a:lnTo>
                      <a:pt x="4532" y="1963"/>
                    </a:lnTo>
                    <a:lnTo>
                      <a:pt x="4536" y="1980"/>
                    </a:lnTo>
                    <a:lnTo>
                      <a:pt x="4540" y="1999"/>
                    </a:lnTo>
                    <a:lnTo>
                      <a:pt x="4544" y="2018"/>
                    </a:lnTo>
                    <a:lnTo>
                      <a:pt x="4548" y="2037"/>
                    </a:lnTo>
                    <a:lnTo>
                      <a:pt x="4553" y="2053"/>
                    </a:lnTo>
                    <a:lnTo>
                      <a:pt x="4557" y="2066"/>
                    </a:lnTo>
                    <a:lnTo>
                      <a:pt x="4561" y="2074"/>
                    </a:lnTo>
                    <a:lnTo>
                      <a:pt x="4565" y="2077"/>
                    </a:lnTo>
                    <a:lnTo>
                      <a:pt x="4569" y="2075"/>
                    </a:lnTo>
                    <a:lnTo>
                      <a:pt x="4573" y="2067"/>
                    </a:lnTo>
                    <a:lnTo>
                      <a:pt x="4577" y="2055"/>
                    </a:lnTo>
                    <a:lnTo>
                      <a:pt x="4581" y="2039"/>
                    </a:lnTo>
                    <a:lnTo>
                      <a:pt x="4586" y="2021"/>
                    </a:lnTo>
                    <a:lnTo>
                      <a:pt x="4594" y="1986"/>
                    </a:lnTo>
                    <a:lnTo>
                      <a:pt x="4598" y="1973"/>
                    </a:lnTo>
                    <a:lnTo>
                      <a:pt x="4602" y="1963"/>
                    </a:lnTo>
                    <a:lnTo>
                      <a:pt x="4606" y="1959"/>
                    </a:lnTo>
                    <a:lnTo>
                      <a:pt x="4610" y="1960"/>
                    </a:lnTo>
                    <a:lnTo>
                      <a:pt x="4615" y="1967"/>
                    </a:lnTo>
                    <a:lnTo>
                      <a:pt x="4619" y="1978"/>
                    </a:lnTo>
                    <a:lnTo>
                      <a:pt x="4623" y="1992"/>
                    </a:lnTo>
                    <a:lnTo>
                      <a:pt x="4627" y="2008"/>
                    </a:lnTo>
                    <a:lnTo>
                      <a:pt x="4631" y="2023"/>
                    </a:lnTo>
                    <a:lnTo>
                      <a:pt x="4635" y="2037"/>
                    </a:lnTo>
                    <a:lnTo>
                      <a:pt x="4639" y="2047"/>
                    </a:lnTo>
                    <a:lnTo>
                      <a:pt x="4644" y="2053"/>
                    </a:lnTo>
                    <a:lnTo>
                      <a:pt x="4648" y="2053"/>
                    </a:lnTo>
                    <a:lnTo>
                      <a:pt x="4656" y="2037"/>
                    </a:lnTo>
                    <a:lnTo>
                      <a:pt x="4660" y="2023"/>
                    </a:lnTo>
                    <a:lnTo>
                      <a:pt x="4664" y="2005"/>
                    </a:lnTo>
                    <a:lnTo>
                      <a:pt x="4668" y="1986"/>
                    </a:lnTo>
                    <a:lnTo>
                      <a:pt x="4673" y="1966"/>
                    </a:lnTo>
                    <a:lnTo>
                      <a:pt x="4677" y="1948"/>
                    </a:lnTo>
                    <a:lnTo>
                      <a:pt x="4681" y="1933"/>
                    </a:lnTo>
                    <a:lnTo>
                      <a:pt x="4685" y="1921"/>
                    </a:lnTo>
                    <a:lnTo>
                      <a:pt x="4689" y="1913"/>
                    </a:lnTo>
                    <a:lnTo>
                      <a:pt x="4693" y="1908"/>
                    </a:lnTo>
                    <a:lnTo>
                      <a:pt x="4697" y="1907"/>
                    </a:lnTo>
                    <a:lnTo>
                      <a:pt x="4702" y="1908"/>
                    </a:lnTo>
                    <a:lnTo>
                      <a:pt x="4706" y="1911"/>
                    </a:lnTo>
                    <a:lnTo>
                      <a:pt x="4710" y="1914"/>
                    </a:lnTo>
                    <a:lnTo>
                      <a:pt x="4714" y="1917"/>
                    </a:lnTo>
                    <a:lnTo>
                      <a:pt x="4718" y="1918"/>
                    </a:lnTo>
                    <a:lnTo>
                      <a:pt x="4726" y="1916"/>
                    </a:lnTo>
                    <a:lnTo>
                      <a:pt x="4730" y="1914"/>
                    </a:lnTo>
                    <a:lnTo>
                      <a:pt x="4735" y="1911"/>
                    </a:lnTo>
                    <a:lnTo>
                      <a:pt x="4739" y="1908"/>
                    </a:lnTo>
                    <a:lnTo>
                      <a:pt x="4743" y="1908"/>
                    </a:lnTo>
                    <a:lnTo>
                      <a:pt x="4747" y="1911"/>
                    </a:lnTo>
                    <a:lnTo>
                      <a:pt x="4751" y="1917"/>
                    </a:lnTo>
                    <a:lnTo>
                      <a:pt x="4755" y="1928"/>
                    </a:lnTo>
                    <a:lnTo>
                      <a:pt x="4759" y="1944"/>
                    </a:lnTo>
                    <a:lnTo>
                      <a:pt x="4763" y="1966"/>
                    </a:lnTo>
                    <a:lnTo>
                      <a:pt x="4768" y="1992"/>
                    </a:lnTo>
                    <a:lnTo>
                      <a:pt x="4772" y="2021"/>
                    </a:lnTo>
                    <a:lnTo>
                      <a:pt x="4776" y="2053"/>
                    </a:lnTo>
                    <a:lnTo>
                      <a:pt x="4780" y="2087"/>
                    </a:lnTo>
                    <a:lnTo>
                      <a:pt x="4788" y="2151"/>
                    </a:lnTo>
                    <a:lnTo>
                      <a:pt x="4792" y="2179"/>
                    </a:lnTo>
                    <a:lnTo>
                      <a:pt x="4796" y="2201"/>
                    </a:lnTo>
                    <a:lnTo>
                      <a:pt x="4801" y="2218"/>
                    </a:lnTo>
                    <a:lnTo>
                      <a:pt x="4805" y="2229"/>
                    </a:lnTo>
                    <a:lnTo>
                      <a:pt x="4809" y="2233"/>
                    </a:lnTo>
                    <a:lnTo>
                      <a:pt x="4813" y="2230"/>
                    </a:lnTo>
                    <a:lnTo>
                      <a:pt x="4817" y="2221"/>
                    </a:lnTo>
                    <a:lnTo>
                      <a:pt x="4821" y="2206"/>
                    </a:lnTo>
                    <a:lnTo>
                      <a:pt x="4825" y="2187"/>
                    </a:lnTo>
                    <a:lnTo>
                      <a:pt x="4830" y="2166"/>
                    </a:lnTo>
                    <a:lnTo>
                      <a:pt x="4834" y="2143"/>
                    </a:lnTo>
                    <a:lnTo>
                      <a:pt x="4838" y="2120"/>
                    </a:lnTo>
                    <a:lnTo>
                      <a:pt x="4842" y="2099"/>
                    </a:lnTo>
                    <a:lnTo>
                      <a:pt x="4846" y="2081"/>
                    </a:lnTo>
                    <a:lnTo>
                      <a:pt x="4850" y="2067"/>
                    </a:lnTo>
                    <a:lnTo>
                      <a:pt x="4858" y="2055"/>
                    </a:lnTo>
                    <a:lnTo>
                      <a:pt x="4863" y="2057"/>
                    </a:lnTo>
                    <a:lnTo>
                      <a:pt x="4867" y="2065"/>
                    </a:lnTo>
                    <a:lnTo>
                      <a:pt x="4871" y="2078"/>
                    </a:lnTo>
                    <a:lnTo>
                      <a:pt x="4875" y="2096"/>
                    </a:lnTo>
                    <a:lnTo>
                      <a:pt x="4879" y="2117"/>
                    </a:lnTo>
                    <a:lnTo>
                      <a:pt x="4883" y="2140"/>
                    </a:lnTo>
                    <a:lnTo>
                      <a:pt x="4887" y="2164"/>
                    </a:lnTo>
                    <a:lnTo>
                      <a:pt x="4891" y="2188"/>
                    </a:lnTo>
                    <a:lnTo>
                      <a:pt x="4896" y="2210"/>
                    </a:lnTo>
                    <a:lnTo>
                      <a:pt x="4900" y="2229"/>
                    </a:lnTo>
                    <a:lnTo>
                      <a:pt x="4904" y="2244"/>
                    </a:lnTo>
                    <a:lnTo>
                      <a:pt x="4908" y="2254"/>
                    </a:lnTo>
                    <a:lnTo>
                      <a:pt x="4912" y="2259"/>
                    </a:lnTo>
                    <a:lnTo>
                      <a:pt x="4920" y="2254"/>
                    </a:lnTo>
                    <a:lnTo>
                      <a:pt x="4925" y="2244"/>
                    </a:lnTo>
                    <a:lnTo>
                      <a:pt x="4929" y="2230"/>
                    </a:lnTo>
                    <a:lnTo>
                      <a:pt x="4933" y="2213"/>
                    </a:lnTo>
                    <a:lnTo>
                      <a:pt x="4937" y="2195"/>
                    </a:lnTo>
                    <a:lnTo>
                      <a:pt x="4941" y="2176"/>
                    </a:lnTo>
                    <a:lnTo>
                      <a:pt x="4945" y="2158"/>
                    </a:lnTo>
                    <a:lnTo>
                      <a:pt x="4949" y="2142"/>
                    </a:lnTo>
                    <a:lnTo>
                      <a:pt x="4954" y="2129"/>
                    </a:lnTo>
                    <a:lnTo>
                      <a:pt x="4958" y="2120"/>
                    </a:lnTo>
                    <a:lnTo>
                      <a:pt x="4962" y="2115"/>
                    </a:lnTo>
                    <a:lnTo>
                      <a:pt x="4966" y="2114"/>
                    </a:lnTo>
                    <a:lnTo>
                      <a:pt x="4970" y="2118"/>
                    </a:lnTo>
                    <a:lnTo>
                      <a:pt x="4974" y="2125"/>
                    </a:lnTo>
                    <a:lnTo>
                      <a:pt x="4978" y="2135"/>
                    </a:lnTo>
                    <a:lnTo>
                      <a:pt x="4983" y="2146"/>
                    </a:lnTo>
                    <a:lnTo>
                      <a:pt x="4991" y="2170"/>
                    </a:lnTo>
                    <a:lnTo>
                      <a:pt x="4995" y="2180"/>
                    </a:lnTo>
                    <a:lnTo>
                      <a:pt x="4999" y="2188"/>
                    </a:lnTo>
                    <a:lnTo>
                      <a:pt x="5003" y="2194"/>
                    </a:lnTo>
                    <a:lnTo>
                      <a:pt x="5007" y="2196"/>
                    </a:lnTo>
                    <a:lnTo>
                      <a:pt x="5011" y="2195"/>
                    </a:lnTo>
                    <a:lnTo>
                      <a:pt x="5016" y="2191"/>
                    </a:lnTo>
                    <a:lnTo>
                      <a:pt x="5020" y="2183"/>
                    </a:lnTo>
                    <a:lnTo>
                      <a:pt x="5024" y="2171"/>
                    </a:lnTo>
                    <a:lnTo>
                      <a:pt x="5028" y="2157"/>
                    </a:lnTo>
                    <a:lnTo>
                      <a:pt x="5032" y="2140"/>
                    </a:lnTo>
                    <a:lnTo>
                      <a:pt x="5036" y="2119"/>
                    </a:lnTo>
                    <a:lnTo>
                      <a:pt x="5040" y="2097"/>
                    </a:lnTo>
                    <a:lnTo>
                      <a:pt x="5044" y="2072"/>
                    </a:lnTo>
                    <a:lnTo>
                      <a:pt x="5053" y="2015"/>
                    </a:lnTo>
                    <a:lnTo>
                      <a:pt x="5057" y="1983"/>
                    </a:lnTo>
                    <a:lnTo>
                      <a:pt x="5061" y="1950"/>
                    </a:lnTo>
                    <a:lnTo>
                      <a:pt x="5065" y="1915"/>
                    </a:lnTo>
                    <a:lnTo>
                      <a:pt x="5069" y="1880"/>
                    </a:lnTo>
                    <a:lnTo>
                      <a:pt x="5073" y="1844"/>
                    </a:lnTo>
                    <a:lnTo>
                      <a:pt x="5078" y="1810"/>
                    </a:lnTo>
                    <a:lnTo>
                      <a:pt x="5082" y="1778"/>
                    </a:lnTo>
                    <a:lnTo>
                      <a:pt x="5086" y="1750"/>
                    </a:lnTo>
                    <a:lnTo>
                      <a:pt x="5090" y="1727"/>
                    </a:lnTo>
                    <a:lnTo>
                      <a:pt x="5094" y="1711"/>
                    </a:lnTo>
                    <a:lnTo>
                      <a:pt x="5098" y="1701"/>
                    </a:lnTo>
                    <a:lnTo>
                      <a:pt x="5102" y="1700"/>
                    </a:lnTo>
                    <a:lnTo>
                      <a:pt x="5106" y="1707"/>
                    </a:lnTo>
                    <a:lnTo>
                      <a:pt x="5111" y="1723"/>
                    </a:lnTo>
                    <a:lnTo>
                      <a:pt x="5115" y="1745"/>
                    </a:lnTo>
                    <a:lnTo>
                      <a:pt x="5123" y="1808"/>
                    </a:lnTo>
                    <a:lnTo>
                      <a:pt x="5127" y="1843"/>
                    </a:lnTo>
                    <a:lnTo>
                      <a:pt x="5131" y="1879"/>
                    </a:lnTo>
                    <a:lnTo>
                      <a:pt x="5135" y="1914"/>
                    </a:lnTo>
                    <a:lnTo>
                      <a:pt x="5139" y="1944"/>
                    </a:lnTo>
                    <a:lnTo>
                      <a:pt x="5144" y="1969"/>
                    </a:lnTo>
                    <a:lnTo>
                      <a:pt x="5148" y="1987"/>
                    </a:lnTo>
                    <a:lnTo>
                      <a:pt x="5152" y="1999"/>
                    </a:lnTo>
                    <a:lnTo>
                      <a:pt x="5156" y="2003"/>
                    </a:lnTo>
                    <a:lnTo>
                      <a:pt x="5160" y="2002"/>
                    </a:lnTo>
                    <a:lnTo>
                      <a:pt x="5164" y="1995"/>
                    </a:lnTo>
                    <a:lnTo>
                      <a:pt x="5168" y="1986"/>
                    </a:lnTo>
                    <a:lnTo>
                      <a:pt x="5172" y="1974"/>
                    </a:lnTo>
                    <a:lnTo>
                      <a:pt x="5177" y="1964"/>
                    </a:lnTo>
                    <a:lnTo>
                      <a:pt x="5185" y="1948"/>
                    </a:lnTo>
                    <a:lnTo>
                      <a:pt x="5189" y="1946"/>
                    </a:lnTo>
                    <a:lnTo>
                      <a:pt x="5193" y="1948"/>
                    </a:lnTo>
                    <a:lnTo>
                      <a:pt x="5197" y="1953"/>
                    </a:lnTo>
                    <a:lnTo>
                      <a:pt x="5201" y="1962"/>
                    </a:lnTo>
                    <a:lnTo>
                      <a:pt x="5206" y="1973"/>
                    </a:lnTo>
                    <a:lnTo>
                      <a:pt x="5210" y="1985"/>
                    </a:lnTo>
                    <a:lnTo>
                      <a:pt x="5214" y="1997"/>
                    </a:lnTo>
                    <a:lnTo>
                      <a:pt x="5218" y="2008"/>
                    </a:lnTo>
                    <a:lnTo>
                      <a:pt x="5222" y="2018"/>
                    </a:lnTo>
                    <a:lnTo>
                      <a:pt x="5226" y="2025"/>
                    </a:lnTo>
                    <a:lnTo>
                      <a:pt x="5230" y="2029"/>
                    </a:lnTo>
                    <a:lnTo>
                      <a:pt x="5235" y="2031"/>
                    </a:lnTo>
                    <a:lnTo>
                      <a:pt x="5239" y="2031"/>
                    </a:lnTo>
                    <a:lnTo>
                      <a:pt x="5247" y="2028"/>
                    </a:lnTo>
                    <a:lnTo>
                      <a:pt x="5251" y="2027"/>
                    </a:lnTo>
                    <a:lnTo>
                      <a:pt x="5255" y="2028"/>
                    </a:lnTo>
                    <a:lnTo>
                      <a:pt x="5259" y="2032"/>
                    </a:lnTo>
                    <a:lnTo>
                      <a:pt x="5264" y="2040"/>
                    </a:lnTo>
                    <a:lnTo>
                      <a:pt x="5268" y="2052"/>
                    </a:lnTo>
                    <a:lnTo>
                      <a:pt x="5272" y="2069"/>
                    </a:lnTo>
                    <a:lnTo>
                      <a:pt x="5276" y="2089"/>
                    </a:lnTo>
                    <a:lnTo>
                      <a:pt x="5280" y="2111"/>
                    </a:lnTo>
                    <a:lnTo>
                      <a:pt x="5284" y="2134"/>
                    </a:lnTo>
                    <a:lnTo>
                      <a:pt x="5288" y="2155"/>
                    </a:lnTo>
                    <a:lnTo>
                      <a:pt x="5293" y="2174"/>
                    </a:lnTo>
                    <a:lnTo>
                      <a:pt x="5297" y="2189"/>
                    </a:lnTo>
                    <a:lnTo>
                      <a:pt x="5301" y="2198"/>
                    </a:lnTo>
                    <a:lnTo>
                      <a:pt x="5305" y="2200"/>
                    </a:lnTo>
                    <a:lnTo>
                      <a:pt x="5309" y="2195"/>
                    </a:lnTo>
                    <a:lnTo>
                      <a:pt x="5317" y="2166"/>
                    </a:lnTo>
                    <a:lnTo>
                      <a:pt x="5321" y="2145"/>
                    </a:lnTo>
                    <a:lnTo>
                      <a:pt x="5326" y="2121"/>
                    </a:lnTo>
                    <a:lnTo>
                      <a:pt x="5330" y="2098"/>
                    </a:lnTo>
                    <a:lnTo>
                      <a:pt x="5334" y="2077"/>
                    </a:lnTo>
                    <a:lnTo>
                      <a:pt x="5338" y="2061"/>
                    </a:lnTo>
                    <a:lnTo>
                      <a:pt x="5342" y="2051"/>
                    </a:lnTo>
                    <a:lnTo>
                      <a:pt x="5346" y="2050"/>
                    </a:lnTo>
                    <a:lnTo>
                      <a:pt x="5350" y="2056"/>
                    </a:lnTo>
                    <a:lnTo>
                      <a:pt x="5354" y="2071"/>
                    </a:lnTo>
                    <a:lnTo>
                      <a:pt x="5359" y="2093"/>
                    </a:lnTo>
                    <a:lnTo>
                      <a:pt x="5363" y="2121"/>
                    </a:lnTo>
                    <a:lnTo>
                      <a:pt x="5367" y="2153"/>
                    </a:lnTo>
                    <a:lnTo>
                      <a:pt x="5371" y="2186"/>
                    </a:lnTo>
                    <a:lnTo>
                      <a:pt x="5379" y="2250"/>
                    </a:lnTo>
                    <a:lnTo>
                      <a:pt x="5383" y="2275"/>
                    </a:lnTo>
                    <a:lnTo>
                      <a:pt x="5387" y="2294"/>
                    </a:lnTo>
                    <a:lnTo>
                      <a:pt x="5392" y="2304"/>
                    </a:lnTo>
                    <a:lnTo>
                      <a:pt x="5396" y="2305"/>
                    </a:lnTo>
                    <a:lnTo>
                      <a:pt x="5400" y="2296"/>
                    </a:lnTo>
                    <a:lnTo>
                      <a:pt x="5404" y="2277"/>
                    </a:lnTo>
                    <a:lnTo>
                      <a:pt x="5408" y="2248"/>
                    </a:lnTo>
                    <a:lnTo>
                      <a:pt x="5412" y="2210"/>
                    </a:lnTo>
                    <a:lnTo>
                      <a:pt x="5416" y="2163"/>
                    </a:lnTo>
                    <a:lnTo>
                      <a:pt x="5420" y="2108"/>
                    </a:lnTo>
                    <a:lnTo>
                      <a:pt x="5425" y="2045"/>
                    </a:lnTo>
                    <a:lnTo>
                      <a:pt x="5429" y="1975"/>
                    </a:lnTo>
                    <a:lnTo>
                      <a:pt x="5433" y="1899"/>
                    </a:lnTo>
                    <a:lnTo>
                      <a:pt x="5437" y="1816"/>
                    </a:lnTo>
                    <a:lnTo>
                      <a:pt x="5441" y="1727"/>
                    </a:lnTo>
                    <a:lnTo>
                      <a:pt x="5449" y="1530"/>
                    </a:lnTo>
                    <a:lnTo>
                      <a:pt x="5453" y="1423"/>
                    </a:lnTo>
                    <a:lnTo>
                      <a:pt x="5458" y="1311"/>
                    </a:lnTo>
                    <a:lnTo>
                      <a:pt x="5462" y="1194"/>
                    </a:lnTo>
                    <a:lnTo>
                      <a:pt x="5466" y="1075"/>
                    </a:lnTo>
                    <a:lnTo>
                      <a:pt x="5470" y="955"/>
                    </a:lnTo>
                    <a:lnTo>
                      <a:pt x="5474" y="837"/>
                    </a:lnTo>
                    <a:lnTo>
                      <a:pt x="5478" y="724"/>
                    </a:lnTo>
                    <a:lnTo>
                      <a:pt x="5482" y="618"/>
                    </a:lnTo>
                    <a:lnTo>
                      <a:pt x="5487" y="522"/>
                    </a:lnTo>
                    <a:lnTo>
                      <a:pt x="5491" y="439"/>
                    </a:lnTo>
                    <a:lnTo>
                      <a:pt x="5495" y="372"/>
                    </a:lnTo>
                    <a:lnTo>
                      <a:pt x="5499" y="323"/>
                    </a:lnTo>
                    <a:lnTo>
                      <a:pt x="5503" y="293"/>
                    </a:lnTo>
                    <a:lnTo>
                      <a:pt x="5507" y="284"/>
                    </a:lnTo>
                    <a:lnTo>
                      <a:pt x="5511" y="297"/>
                    </a:lnTo>
                    <a:lnTo>
                      <a:pt x="5516" y="331"/>
                    </a:lnTo>
                    <a:lnTo>
                      <a:pt x="5520" y="384"/>
                    </a:lnTo>
                    <a:lnTo>
                      <a:pt x="5524" y="455"/>
                    </a:lnTo>
                    <a:lnTo>
                      <a:pt x="5528" y="543"/>
                    </a:lnTo>
                    <a:lnTo>
                      <a:pt x="5532" y="644"/>
                    </a:lnTo>
                    <a:lnTo>
                      <a:pt x="5536" y="755"/>
                    </a:lnTo>
                    <a:lnTo>
                      <a:pt x="5540" y="875"/>
                    </a:lnTo>
                    <a:lnTo>
                      <a:pt x="5545" y="1000"/>
                    </a:lnTo>
                    <a:lnTo>
                      <a:pt x="5549" y="1127"/>
                    </a:lnTo>
                    <a:lnTo>
                      <a:pt x="5553" y="1254"/>
                    </a:lnTo>
                    <a:lnTo>
                      <a:pt x="5557" y="1378"/>
                    </a:lnTo>
                    <a:lnTo>
                      <a:pt x="5561" y="1497"/>
                    </a:lnTo>
                    <a:lnTo>
                      <a:pt x="5565" y="1609"/>
                    </a:lnTo>
                    <a:lnTo>
                      <a:pt x="5569" y="1713"/>
                    </a:lnTo>
                    <a:lnTo>
                      <a:pt x="5574" y="1807"/>
                    </a:lnTo>
                    <a:lnTo>
                      <a:pt x="5582" y="1964"/>
                    </a:lnTo>
                    <a:lnTo>
                      <a:pt x="5586" y="2027"/>
                    </a:lnTo>
                    <a:lnTo>
                      <a:pt x="5590" y="2079"/>
                    </a:lnTo>
                    <a:lnTo>
                      <a:pt x="5594" y="2121"/>
                    </a:lnTo>
                    <a:lnTo>
                      <a:pt x="5598" y="2154"/>
                    </a:lnTo>
                    <a:lnTo>
                      <a:pt x="5602" y="2179"/>
                    </a:lnTo>
                    <a:lnTo>
                      <a:pt x="5607" y="2195"/>
                    </a:lnTo>
                    <a:lnTo>
                      <a:pt x="5611" y="2205"/>
                    </a:lnTo>
                    <a:lnTo>
                      <a:pt x="5615" y="2209"/>
                    </a:lnTo>
                    <a:lnTo>
                      <a:pt x="5619" y="2208"/>
                    </a:lnTo>
                    <a:lnTo>
                      <a:pt x="5623" y="2204"/>
                    </a:lnTo>
                    <a:lnTo>
                      <a:pt x="5627" y="2197"/>
                    </a:lnTo>
                    <a:lnTo>
                      <a:pt x="5631" y="2188"/>
                    </a:lnTo>
                    <a:lnTo>
                      <a:pt x="5635" y="2178"/>
                    </a:lnTo>
                    <a:lnTo>
                      <a:pt x="5644" y="2160"/>
                    </a:lnTo>
                    <a:lnTo>
                      <a:pt x="5648" y="2153"/>
                    </a:lnTo>
                    <a:lnTo>
                      <a:pt x="5652" y="2147"/>
                    </a:lnTo>
                    <a:lnTo>
                      <a:pt x="5656" y="2143"/>
                    </a:lnTo>
                    <a:lnTo>
                      <a:pt x="5660" y="2141"/>
                    </a:lnTo>
                    <a:lnTo>
                      <a:pt x="5664" y="2141"/>
                    </a:lnTo>
                    <a:lnTo>
                      <a:pt x="5668" y="2142"/>
                    </a:lnTo>
                    <a:lnTo>
                      <a:pt x="5673" y="2145"/>
                    </a:lnTo>
                    <a:lnTo>
                      <a:pt x="5677" y="2149"/>
                    </a:lnTo>
                    <a:lnTo>
                      <a:pt x="5681" y="2153"/>
                    </a:lnTo>
                    <a:lnTo>
                      <a:pt x="5685" y="2159"/>
                    </a:lnTo>
                    <a:lnTo>
                      <a:pt x="5689" y="2164"/>
                    </a:lnTo>
                    <a:lnTo>
                      <a:pt x="5693" y="2170"/>
                    </a:lnTo>
                    <a:lnTo>
                      <a:pt x="5697" y="2176"/>
                    </a:lnTo>
                    <a:lnTo>
                      <a:pt x="5702" y="2182"/>
                    </a:lnTo>
                    <a:lnTo>
                      <a:pt x="5706" y="2187"/>
                    </a:lnTo>
                    <a:lnTo>
                      <a:pt x="5714" y="2192"/>
                    </a:lnTo>
                    <a:lnTo>
                      <a:pt x="5718" y="2193"/>
                    </a:lnTo>
                    <a:lnTo>
                      <a:pt x="5722" y="2191"/>
                    </a:lnTo>
                    <a:lnTo>
                      <a:pt x="5726" y="2186"/>
                    </a:lnTo>
                    <a:lnTo>
                      <a:pt x="5730" y="2179"/>
                    </a:lnTo>
                    <a:lnTo>
                      <a:pt x="5735" y="2169"/>
                    </a:lnTo>
                    <a:lnTo>
                      <a:pt x="5739" y="2157"/>
                    </a:lnTo>
                    <a:lnTo>
                      <a:pt x="5743" y="2143"/>
                    </a:lnTo>
                    <a:lnTo>
                      <a:pt x="5747" y="2129"/>
                    </a:lnTo>
                    <a:lnTo>
                      <a:pt x="5751" y="2114"/>
                    </a:lnTo>
                    <a:lnTo>
                      <a:pt x="5755" y="2100"/>
                    </a:lnTo>
                    <a:lnTo>
                      <a:pt x="5759" y="2088"/>
                    </a:lnTo>
                    <a:lnTo>
                      <a:pt x="5763" y="2080"/>
                    </a:lnTo>
                    <a:lnTo>
                      <a:pt x="5768" y="2075"/>
                    </a:lnTo>
                    <a:lnTo>
                      <a:pt x="5772" y="2074"/>
                    </a:lnTo>
                    <a:lnTo>
                      <a:pt x="5776" y="2078"/>
                    </a:lnTo>
                    <a:lnTo>
                      <a:pt x="5780" y="2086"/>
                    </a:lnTo>
                    <a:lnTo>
                      <a:pt x="5784" y="2098"/>
                    </a:lnTo>
                    <a:lnTo>
                      <a:pt x="5788" y="2114"/>
                    </a:lnTo>
                    <a:lnTo>
                      <a:pt x="5792" y="2131"/>
                    </a:lnTo>
                    <a:lnTo>
                      <a:pt x="5797" y="2150"/>
                    </a:lnTo>
                    <a:lnTo>
                      <a:pt x="5801" y="2169"/>
                    </a:lnTo>
                    <a:lnTo>
                      <a:pt x="5805" y="2187"/>
                    </a:lnTo>
                    <a:lnTo>
                      <a:pt x="5809" y="2203"/>
                    </a:lnTo>
                    <a:lnTo>
                      <a:pt x="5813" y="2216"/>
                    </a:lnTo>
                    <a:lnTo>
                      <a:pt x="5817" y="2227"/>
                    </a:lnTo>
                    <a:lnTo>
                      <a:pt x="5821" y="2234"/>
                    </a:lnTo>
                    <a:lnTo>
                      <a:pt x="5826" y="2238"/>
                    </a:lnTo>
                    <a:lnTo>
                      <a:pt x="5830" y="2239"/>
                    </a:lnTo>
                    <a:lnTo>
                      <a:pt x="5838" y="2234"/>
                    </a:lnTo>
                    <a:lnTo>
                      <a:pt x="5842" y="2229"/>
                    </a:lnTo>
                    <a:lnTo>
                      <a:pt x="5846" y="2225"/>
                    </a:lnTo>
                    <a:lnTo>
                      <a:pt x="5850" y="2221"/>
                    </a:lnTo>
                    <a:lnTo>
                      <a:pt x="5855" y="2220"/>
                    </a:lnTo>
                    <a:lnTo>
                      <a:pt x="5859" y="2222"/>
                    </a:lnTo>
                    <a:lnTo>
                      <a:pt x="5863" y="2227"/>
                    </a:lnTo>
                    <a:lnTo>
                      <a:pt x="5867" y="2236"/>
                    </a:lnTo>
                    <a:lnTo>
                      <a:pt x="5871" y="2248"/>
                    </a:lnTo>
                    <a:lnTo>
                      <a:pt x="5875" y="2263"/>
                    </a:lnTo>
                    <a:lnTo>
                      <a:pt x="5879" y="2279"/>
                    </a:lnTo>
                    <a:lnTo>
                      <a:pt x="5883" y="2296"/>
                    </a:lnTo>
                    <a:lnTo>
                      <a:pt x="5888" y="2311"/>
                    </a:lnTo>
                    <a:lnTo>
                      <a:pt x="5892" y="2324"/>
                    </a:lnTo>
                    <a:lnTo>
                      <a:pt x="5896" y="2334"/>
                    </a:lnTo>
                    <a:lnTo>
                      <a:pt x="5900" y="2339"/>
                    </a:lnTo>
                    <a:lnTo>
                      <a:pt x="5908" y="2334"/>
                    </a:lnTo>
                    <a:lnTo>
                      <a:pt x="5912" y="2324"/>
                    </a:lnTo>
                    <a:lnTo>
                      <a:pt x="5917" y="2310"/>
                    </a:lnTo>
                    <a:lnTo>
                      <a:pt x="5921" y="2293"/>
                    </a:lnTo>
                    <a:lnTo>
                      <a:pt x="5925" y="2274"/>
                    </a:lnTo>
                    <a:lnTo>
                      <a:pt x="5929" y="2254"/>
                    </a:lnTo>
                    <a:lnTo>
                      <a:pt x="5933" y="2235"/>
                    </a:lnTo>
                    <a:lnTo>
                      <a:pt x="5937" y="2217"/>
                    </a:lnTo>
                    <a:lnTo>
                      <a:pt x="5941" y="2201"/>
                    </a:lnTo>
                    <a:lnTo>
                      <a:pt x="5945" y="2188"/>
                    </a:lnTo>
                    <a:lnTo>
                      <a:pt x="5950" y="2178"/>
                    </a:lnTo>
                    <a:lnTo>
                      <a:pt x="5954" y="2170"/>
                    </a:lnTo>
                    <a:lnTo>
                      <a:pt x="5958" y="2166"/>
                    </a:lnTo>
                    <a:lnTo>
                      <a:pt x="5962" y="2164"/>
                    </a:lnTo>
                    <a:lnTo>
                      <a:pt x="5966" y="2163"/>
                    </a:lnTo>
                    <a:lnTo>
                      <a:pt x="5970" y="2164"/>
                    </a:lnTo>
                    <a:lnTo>
                      <a:pt x="5974" y="2165"/>
                    </a:lnTo>
                    <a:lnTo>
                      <a:pt x="5978" y="2166"/>
                    </a:lnTo>
                    <a:lnTo>
                      <a:pt x="5983" y="2166"/>
                    </a:lnTo>
                    <a:lnTo>
                      <a:pt x="5987" y="2164"/>
                    </a:lnTo>
                    <a:lnTo>
                      <a:pt x="5991" y="2161"/>
                    </a:lnTo>
                    <a:lnTo>
                      <a:pt x="5995" y="2155"/>
                    </a:lnTo>
                    <a:lnTo>
                      <a:pt x="5999" y="2147"/>
                    </a:lnTo>
                    <a:lnTo>
                      <a:pt x="6003" y="2138"/>
                    </a:lnTo>
                    <a:lnTo>
                      <a:pt x="6007" y="2126"/>
                    </a:lnTo>
                    <a:lnTo>
                      <a:pt x="6011" y="2113"/>
                    </a:lnTo>
                    <a:lnTo>
                      <a:pt x="6016" y="2099"/>
                    </a:lnTo>
                    <a:lnTo>
                      <a:pt x="6020" y="2086"/>
                    </a:lnTo>
                    <a:lnTo>
                      <a:pt x="6024" y="2072"/>
                    </a:lnTo>
                    <a:lnTo>
                      <a:pt x="6028" y="2060"/>
                    </a:lnTo>
                    <a:lnTo>
                      <a:pt x="6032" y="2050"/>
                    </a:lnTo>
                    <a:lnTo>
                      <a:pt x="6040" y="2037"/>
                    </a:lnTo>
                    <a:lnTo>
                      <a:pt x="6044" y="2035"/>
                    </a:lnTo>
                    <a:lnTo>
                      <a:pt x="6049" y="2037"/>
                    </a:lnTo>
                    <a:lnTo>
                      <a:pt x="6053" y="2042"/>
                    </a:lnTo>
                    <a:lnTo>
                      <a:pt x="6057" y="2050"/>
                    </a:lnTo>
                    <a:lnTo>
                      <a:pt x="6061" y="2061"/>
                    </a:lnTo>
                    <a:lnTo>
                      <a:pt x="6065" y="2074"/>
                    </a:lnTo>
                    <a:lnTo>
                      <a:pt x="6069" y="2088"/>
                    </a:lnTo>
                    <a:lnTo>
                      <a:pt x="6073" y="2103"/>
                    </a:lnTo>
                    <a:lnTo>
                      <a:pt x="6078" y="2117"/>
                    </a:lnTo>
                    <a:lnTo>
                      <a:pt x="6082" y="2131"/>
                    </a:lnTo>
                    <a:lnTo>
                      <a:pt x="6086" y="2142"/>
                    </a:lnTo>
                    <a:lnTo>
                      <a:pt x="6090" y="2152"/>
                    </a:lnTo>
                    <a:lnTo>
                      <a:pt x="6094" y="2158"/>
                    </a:lnTo>
                    <a:lnTo>
                      <a:pt x="6098" y="2161"/>
                    </a:lnTo>
                    <a:lnTo>
                      <a:pt x="6102" y="2161"/>
                    </a:lnTo>
                    <a:lnTo>
                      <a:pt x="6107" y="2157"/>
                    </a:lnTo>
                    <a:lnTo>
                      <a:pt x="6111" y="2150"/>
                    </a:lnTo>
                    <a:lnTo>
                      <a:pt x="6115" y="2139"/>
                    </a:lnTo>
                    <a:lnTo>
                      <a:pt x="6119" y="2126"/>
                    </a:lnTo>
                    <a:lnTo>
                      <a:pt x="6123" y="2109"/>
                    </a:lnTo>
                    <a:lnTo>
                      <a:pt x="6127" y="2090"/>
                    </a:lnTo>
                    <a:lnTo>
                      <a:pt x="6131" y="2070"/>
                    </a:lnTo>
                    <a:lnTo>
                      <a:pt x="6136" y="2050"/>
                    </a:lnTo>
                    <a:lnTo>
                      <a:pt x="6140" y="2029"/>
                    </a:lnTo>
                    <a:lnTo>
                      <a:pt x="6144" y="2010"/>
                    </a:lnTo>
                    <a:lnTo>
                      <a:pt x="6148" y="1994"/>
                    </a:lnTo>
                    <a:lnTo>
                      <a:pt x="6152" y="1980"/>
                    </a:lnTo>
                    <a:lnTo>
                      <a:pt x="6156" y="1971"/>
                    </a:lnTo>
                    <a:lnTo>
                      <a:pt x="6160" y="1965"/>
                    </a:lnTo>
                    <a:lnTo>
                      <a:pt x="6165" y="1965"/>
                    </a:lnTo>
                    <a:lnTo>
                      <a:pt x="6173" y="1977"/>
                    </a:lnTo>
                    <a:lnTo>
                      <a:pt x="6177" y="1988"/>
                    </a:lnTo>
                    <a:lnTo>
                      <a:pt x="6181" y="2003"/>
                    </a:lnTo>
                    <a:lnTo>
                      <a:pt x="6185" y="2018"/>
                    </a:lnTo>
                    <a:lnTo>
                      <a:pt x="6189" y="2033"/>
                    </a:lnTo>
                    <a:lnTo>
                      <a:pt x="6193" y="2047"/>
                    </a:lnTo>
                    <a:lnTo>
                      <a:pt x="6198" y="2058"/>
                    </a:lnTo>
                    <a:lnTo>
                      <a:pt x="6202" y="2064"/>
                    </a:lnTo>
                    <a:lnTo>
                      <a:pt x="6206" y="2065"/>
                    </a:lnTo>
                    <a:lnTo>
                      <a:pt x="6210" y="2059"/>
                    </a:lnTo>
                    <a:lnTo>
                      <a:pt x="6214" y="2046"/>
                    </a:lnTo>
                    <a:lnTo>
                      <a:pt x="6218" y="2027"/>
                    </a:lnTo>
                    <a:lnTo>
                      <a:pt x="6222" y="2001"/>
                    </a:lnTo>
                    <a:lnTo>
                      <a:pt x="6226" y="1969"/>
                    </a:lnTo>
                    <a:lnTo>
                      <a:pt x="6235" y="1894"/>
                    </a:lnTo>
                    <a:lnTo>
                      <a:pt x="6239" y="1854"/>
                    </a:lnTo>
                    <a:lnTo>
                      <a:pt x="6243" y="1815"/>
                    </a:lnTo>
                    <a:lnTo>
                      <a:pt x="6247" y="1779"/>
                    </a:lnTo>
                    <a:lnTo>
                      <a:pt x="6251" y="1747"/>
                    </a:lnTo>
                    <a:lnTo>
                      <a:pt x="6255" y="1721"/>
                    </a:lnTo>
                    <a:lnTo>
                      <a:pt x="6259" y="1701"/>
                    </a:lnTo>
                    <a:lnTo>
                      <a:pt x="6264" y="1689"/>
                    </a:lnTo>
                    <a:lnTo>
                      <a:pt x="6268" y="1684"/>
                    </a:lnTo>
                    <a:lnTo>
                      <a:pt x="6272" y="1686"/>
                    </a:lnTo>
                    <a:lnTo>
                      <a:pt x="6276" y="1693"/>
                    </a:lnTo>
                    <a:lnTo>
                      <a:pt x="6280" y="1706"/>
                    </a:lnTo>
                    <a:lnTo>
                      <a:pt x="6284" y="1723"/>
                    </a:lnTo>
                    <a:lnTo>
                      <a:pt x="6288" y="1742"/>
                    </a:lnTo>
                    <a:lnTo>
                      <a:pt x="6292" y="1761"/>
                    </a:lnTo>
                    <a:lnTo>
                      <a:pt x="6297" y="1778"/>
                    </a:lnTo>
                    <a:lnTo>
                      <a:pt x="6305" y="1803"/>
                    </a:lnTo>
                    <a:lnTo>
                      <a:pt x="6309" y="1807"/>
                    </a:lnTo>
                    <a:lnTo>
                      <a:pt x="6313" y="1804"/>
                    </a:lnTo>
                    <a:lnTo>
                      <a:pt x="6317" y="1793"/>
                    </a:lnTo>
                    <a:lnTo>
                      <a:pt x="6321" y="1774"/>
                    </a:lnTo>
                    <a:lnTo>
                      <a:pt x="6326" y="1748"/>
                    </a:lnTo>
                    <a:lnTo>
                      <a:pt x="6330" y="1715"/>
                    </a:lnTo>
                    <a:lnTo>
                      <a:pt x="6334" y="1676"/>
                    </a:lnTo>
                    <a:lnTo>
                      <a:pt x="6338" y="1633"/>
                    </a:lnTo>
                    <a:lnTo>
                      <a:pt x="6342" y="1588"/>
                    </a:lnTo>
                    <a:lnTo>
                      <a:pt x="6346" y="1544"/>
                    </a:lnTo>
                    <a:lnTo>
                      <a:pt x="6350" y="1503"/>
                    </a:lnTo>
                    <a:lnTo>
                      <a:pt x="6354" y="1466"/>
                    </a:lnTo>
                    <a:lnTo>
                      <a:pt x="6359" y="1436"/>
                    </a:lnTo>
                    <a:lnTo>
                      <a:pt x="6367" y="1398"/>
                    </a:lnTo>
                    <a:lnTo>
                      <a:pt x="6371" y="1392"/>
                    </a:lnTo>
                    <a:lnTo>
                      <a:pt x="6375" y="1394"/>
                    </a:lnTo>
                    <a:lnTo>
                      <a:pt x="6379" y="1402"/>
                    </a:lnTo>
                    <a:lnTo>
                      <a:pt x="6383" y="1415"/>
                    </a:lnTo>
                    <a:lnTo>
                      <a:pt x="6388" y="1432"/>
                    </a:lnTo>
                    <a:lnTo>
                      <a:pt x="6392" y="1450"/>
                    </a:lnTo>
                    <a:lnTo>
                      <a:pt x="6396" y="1468"/>
                    </a:lnTo>
                    <a:lnTo>
                      <a:pt x="6400" y="1485"/>
                    </a:lnTo>
                    <a:lnTo>
                      <a:pt x="6404" y="1499"/>
                    </a:lnTo>
                    <a:lnTo>
                      <a:pt x="6408" y="1511"/>
                    </a:lnTo>
                    <a:lnTo>
                      <a:pt x="6413" y="1520"/>
                    </a:lnTo>
                    <a:lnTo>
                      <a:pt x="6417" y="1527"/>
                    </a:lnTo>
                    <a:lnTo>
                      <a:pt x="6421" y="1533"/>
                    </a:lnTo>
                    <a:lnTo>
                      <a:pt x="6429" y="1544"/>
                    </a:lnTo>
                    <a:lnTo>
                      <a:pt x="6433" y="1551"/>
                    </a:lnTo>
                    <a:lnTo>
                      <a:pt x="6437" y="1559"/>
                    </a:lnTo>
                    <a:lnTo>
                      <a:pt x="6441" y="1570"/>
                    </a:lnTo>
                    <a:lnTo>
                      <a:pt x="6446" y="1584"/>
                    </a:lnTo>
                    <a:lnTo>
                      <a:pt x="6450" y="1599"/>
                    </a:lnTo>
                    <a:lnTo>
                      <a:pt x="6454" y="1616"/>
                    </a:lnTo>
                    <a:lnTo>
                      <a:pt x="6458" y="1634"/>
                    </a:lnTo>
                    <a:lnTo>
                      <a:pt x="6462" y="1652"/>
                    </a:lnTo>
                    <a:lnTo>
                      <a:pt x="6466" y="1668"/>
                    </a:lnTo>
                    <a:lnTo>
                      <a:pt x="6470" y="1683"/>
                    </a:lnTo>
                    <a:lnTo>
                      <a:pt x="6474" y="1695"/>
                    </a:lnTo>
                    <a:lnTo>
                      <a:pt x="6479" y="1704"/>
                    </a:lnTo>
                    <a:lnTo>
                      <a:pt x="6483" y="1709"/>
                    </a:lnTo>
                    <a:lnTo>
                      <a:pt x="6487" y="1712"/>
                    </a:lnTo>
                    <a:lnTo>
                      <a:pt x="6491" y="1713"/>
                    </a:lnTo>
                    <a:lnTo>
                      <a:pt x="6499" y="1712"/>
                    </a:lnTo>
                    <a:lnTo>
                      <a:pt x="6503" y="1713"/>
                    </a:lnTo>
                    <a:lnTo>
                      <a:pt x="6507" y="1717"/>
                    </a:lnTo>
                    <a:lnTo>
                      <a:pt x="6512" y="1725"/>
                    </a:lnTo>
                    <a:lnTo>
                      <a:pt x="6516" y="1738"/>
                    </a:lnTo>
                    <a:lnTo>
                      <a:pt x="6520" y="1755"/>
                    </a:lnTo>
                    <a:lnTo>
                      <a:pt x="6524" y="1777"/>
                    </a:lnTo>
                    <a:lnTo>
                      <a:pt x="6528" y="1804"/>
                    </a:lnTo>
                    <a:lnTo>
                      <a:pt x="6532" y="1834"/>
                    </a:lnTo>
                    <a:lnTo>
                      <a:pt x="6536" y="1866"/>
                    </a:lnTo>
                    <a:lnTo>
                      <a:pt x="6540" y="1899"/>
                    </a:lnTo>
                    <a:lnTo>
                      <a:pt x="6545" y="1932"/>
                    </a:lnTo>
                    <a:lnTo>
                      <a:pt x="6549" y="1963"/>
                    </a:lnTo>
                    <a:lnTo>
                      <a:pt x="6553" y="1991"/>
                    </a:lnTo>
                    <a:lnTo>
                      <a:pt x="6561" y="2034"/>
                    </a:lnTo>
                    <a:lnTo>
                      <a:pt x="6565" y="2047"/>
                    </a:lnTo>
                    <a:lnTo>
                      <a:pt x="6569" y="2056"/>
                    </a:lnTo>
                    <a:lnTo>
                      <a:pt x="6574" y="2059"/>
                    </a:lnTo>
                    <a:lnTo>
                      <a:pt x="6578" y="2058"/>
                    </a:lnTo>
                    <a:lnTo>
                      <a:pt x="6582" y="2052"/>
                    </a:lnTo>
                    <a:lnTo>
                      <a:pt x="6586" y="2043"/>
                    </a:lnTo>
                    <a:lnTo>
                      <a:pt x="6590" y="2031"/>
                    </a:lnTo>
                    <a:lnTo>
                      <a:pt x="6594" y="2017"/>
                    </a:lnTo>
                    <a:lnTo>
                      <a:pt x="6598" y="2002"/>
                    </a:lnTo>
                    <a:lnTo>
                      <a:pt x="6602" y="1986"/>
                    </a:lnTo>
                    <a:lnTo>
                      <a:pt x="6607" y="1970"/>
                    </a:lnTo>
                    <a:lnTo>
                      <a:pt x="6611" y="1954"/>
                    </a:lnTo>
                    <a:lnTo>
                      <a:pt x="6615" y="1939"/>
                    </a:lnTo>
                    <a:lnTo>
                      <a:pt x="6619" y="1925"/>
                    </a:lnTo>
                    <a:lnTo>
                      <a:pt x="6623" y="1912"/>
                    </a:lnTo>
                    <a:lnTo>
                      <a:pt x="6631" y="1891"/>
                    </a:lnTo>
                    <a:lnTo>
                      <a:pt x="6635" y="1883"/>
                    </a:lnTo>
                    <a:lnTo>
                      <a:pt x="6640" y="1877"/>
                    </a:lnTo>
                    <a:lnTo>
                      <a:pt x="6644" y="1872"/>
                    </a:lnTo>
                    <a:lnTo>
                      <a:pt x="6648" y="1869"/>
                    </a:lnTo>
                    <a:lnTo>
                      <a:pt x="6652" y="1868"/>
                    </a:lnTo>
                    <a:lnTo>
                      <a:pt x="6656" y="1867"/>
                    </a:lnTo>
                    <a:lnTo>
                      <a:pt x="6660" y="1868"/>
                    </a:lnTo>
                    <a:lnTo>
                      <a:pt x="6664" y="1870"/>
                    </a:lnTo>
                    <a:lnTo>
                      <a:pt x="6669" y="1873"/>
                    </a:lnTo>
                    <a:lnTo>
                      <a:pt x="6673" y="1876"/>
                    </a:lnTo>
                    <a:lnTo>
                      <a:pt x="6677" y="1880"/>
                    </a:lnTo>
                    <a:lnTo>
                      <a:pt x="6681" y="1885"/>
                    </a:lnTo>
                    <a:lnTo>
                      <a:pt x="6685" y="1889"/>
                    </a:lnTo>
                    <a:lnTo>
                      <a:pt x="6694" y="1899"/>
                    </a:lnTo>
                    <a:lnTo>
                      <a:pt x="6698" y="1904"/>
                    </a:lnTo>
                    <a:lnTo>
                      <a:pt x="6702" y="1910"/>
                    </a:lnTo>
                    <a:lnTo>
                      <a:pt x="6706" y="1915"/>
                    </a:lnTo>
                    <a:lnTo>
                      <a:pt x="6710" y="1921"/>
                    </a:lnTo>
                    <a:lnTo>
                      <a:pt x="6714" y="1926"/>
                    </a:lnTo>
                    <a:lnTo>
                      <a:pt x="6718" y="1931"/>
                    </a:lnTo>
                    <a:lnTo>
                      <a:pt x="6722" y="1934"/>
                    </a:lnTo>
                    <a:lnTo>
                      <a:pt x="6727" y="1936"/>
                    </a:lnTo>
                    <a:lnTo>
                      <a:pt x="6731" y="1936"/>
                    </a:lnTo>
                    <a:lnTo>
                      <a:pt x="6735" y="1933"/>
                    </a:lnTo>
                    <a:lnTo>
                      <a:pt x="6739" y="1928"/>
                    </a:lnTo>
                    <a:lnTo>
                      <a:pt x="6743" y="1920"/>
                    </a:lnTo>
                    <a:lnTo>
                      <a:pt x="6747" y="1910"/>
                    </a:lnTo>
                    <a:lnTo>
                      <a:pt x="6751" y="1899"/>
                    </a:lnTo>
                    <a:lnTo>
                      <a:pt x="6755" y="1888"/>
                    </a:lnTo>
                    <a:lnTo>
                      <a:pt x="6764" y="1867"/>
                    </a:lnTo>
                    <a:lnTo>
                      <a:pt x="6768" y="1860"/>
                    </a:lnTo>
                    <a:lnTo>
                      <a:pt x="6772" y="1856"/>
                    </a:lnTo>
                    <a:lnTo>
                      <a:pt x="6776" y="1856"/>
                    </a:lnTo>
                    <a:lnTo>
                      <a:pt x="6780" y="1860"/>
                    </a:lnTo>
                    <a:lnTo>
                      <a:pt x="6784" y="1868"/>
                    </a:lnTo>
                    <a:lnTo>
                      <a:pt x="6789" y="1880"/>
                    </a:lnTo>
                    <a:lnTo>
                      <a:pt x="6793" y="1895"/>
                    </a:lnTo>
                    <a:lnTo>
                      <a:pt x="6797" y="1912"/>
                    </a:lnTo>
                    <a:lnTo>
                      <a:pt x="6801" y="1930"/>
                    </a:lnTo>
                    <a:lnTo>
                      <a:pt x="6805" y="1949"/>
                    </a:lnTo>
                    <a:lnTo>
                      <a:pt x="6809" y="1967"/>
                    </a:lnTo>
                    <a:lnTo>
                      <a:pt x="6813" y="1985"/>
                    </a:lnTo>
                    <a:lnTo>
                      <a:pt x="6817" y="2000"/>
                    </a:lnTo>
                    <a:lnTo>
                      <a:pt x="6826" y="2024"/>
                    </a:lnTo>
                    <a:lnTo>
                      <a:pt x="6830" y="2033"/>
                    </a:lnTo>
                    <a:lnTo>
                      <a:pt x="6834" y="2040"/>
                    </a:lnTo>
                    <a:lnTo>
                      <a:pt x="6838" y="2044"/>
                    </a:lnTo>
                    <a:lnTo>
                      <a:pt x="6842" y="2047"/>
                    </a:lnTo>
                    <a:lnTo>
                      <a:pt x="6846" y="2048"/>
                    </a:lnTo>
                    <a:lnTo>
                      <a:pt x="6850" y="2048"/>
                    </a:lnTo>
                    <a:lnTo>
                      <a:pt x="6855" y="2046"/>
                    </a:lnTo>
                    <a:lnTo>
                      <a:pt x="6859" y="2043"/>
                    </a:lnTo>
                    <a:lnTo>
                      <a:pt x="6863" y="2040"/>
                    </a:lnTo>
                    <a:lnTo>
                      <a:pt x="6867" y="2035"/>
                    </a:lnTo>
                    <a:lnTo>
                      <a:pt x="6871" y="2029"/>
                    </a:lnTo>
                    <a:lnTo>
                      <a:pt x="6875" y="2023"/>
                    </a:lnTo>
                    <a:lnTo>
                      <a:pt x="6879" y="2016"/>
                    </a:lnTo>
                    <a:lnTo>
                      <a:pt x="6883" y="2009"/>
                    </a:lnTo>
                    <a:lnTo>
                      <a:pt x="6888" y="2002"/>
                    </a:lnTo>
                    <a:lnTo>
                      <a:pt x="6896" y="1991"/>
                    </a:lnTo>
                    <a:lnTo>
                      <a:pt x="6900" y="1987"/>
                    </a:lnTo>
                    <a:lnTo>
                      <a:pt x="6904" y="1984"/>
                    </a:lnTo>
                    <a:lnTo>
                      <a:pt x="6908" y="1982"/>
                    </a:lnTo>
                    <a:lnTo>
                      <a:pt x="6912" y="1982"/>
                    </a:lnTo>
                    <a:lnTo>
                      <a:pt x="6916" y="1983"/>
                    </a:lnTo>
                    <a:lnTo>
                      <a:pt x="6921" y="1986"/>
                    </a:lnTo>
                    <a:lnTo>
                      <a:pt x="6925" y="1990"/>
                    </a:lnTo>
                    <a:lnTo>
                      <a:pt x="6929" y="1996"/>
                    </a:lnTo>
                    <a:lnTo>
                      <a:pt x="6933" y="2002"/>
                    </a:lnTo>
                    <a:lnTo>
                      <a:pt x="6937" y="2008"/>
                    </a:lnTo>
                    <a:lnTo>
                      <a:pt x="6941" y="2014"/>
                    </a:lnTo>
                    <a:lnTo>
                      <a:pt x="6945" y="2020"/>
                    </a:lnTo>
                    <a:lnTo>
                      <a:pt x="6950" y="2024"/>
                    </a:lnTo>
                    <a:lnTo>
                      <a:pt x="6958" y="2027"/>
                    </a:lnTo>
                    <a:lnTo>
                      <a:pt x="6962" y="2026"/>
                    </a:lnTo>
                    <a:lnTo>
                      <a:pt x="6966" y="2022"/>
                    </a:lnTo>
                    <a:lnTo>
                      <a:pt x="6970" y="2015"/>
                    </a:lnTo>
                    <a:lnTo>
                      <a:pt x="6975" y="2007"/>
                    </a:lnTo>
                    <a:lnTo>
                      <a:pt x="6979" y="1997"/>
                    </a:lnTo>
                    <a:lnTo>
                      <a:pt x="6983" y="1987"/>
                    </a:lnTo>
                    <a:lnTo>
                      <a:pt x="6987" y="1976"/>
                    </a:lnTo>
                    <a:lnTo>
                      <a:pt x="6991" y="1966"/>
                    </a:lnTo>
                    <a:lnTo>
                      <a:pt x="6995" y="1957"/>
                    </a:lnTo>
                    <a:lnTo>
                      <a:pt x="6999" y="1951"/>
                    </a:lnTo>
                    <a:lnTo>
                      <a:pt x="7003" y="1948"/>
                    </a:lnTo>
                    <a:lnTo>
                      <a:pt x="7008" y="1948"/>
                    </a:lnTo>
                    <a:lnTo>
                      <a:pt x="7012" y="1952"/>
                    </a:lnTo>
                    <a:lnTo>
                      <a:pt x="7020" y="1970"/>
                    </a:lnTo>
                    <a:lnTo>
                      <a:pt x="7024" y="1983"/>
                    </a:lnTo>
                    <a:lnTo>
                      <a:pt x="7028" y="1999"/>
                    </a:lnTo>
                    <a:lnTo>
                      <a:pt x="7032" y="2015"/>
                    </a:lnTo>
                    <a:lnTo>
                      <a:pt x="7037" y="2030"/>
                    </a:lnTo>
                    <a:lnTo>
                      <a:pt x="7041" y="2045"/>
                    </a:lnTo>
                    <a:lnTo>
                      <a:pt x="7045" y="2058"/>
                    </a:lnTo>
                    <a:lnTo>
                      <a:pt x="7049" y="2069"/>
                    </a:lnTo>
                    <a:lnTo>
                      <a:pt x="7053" y="2077"/>
                    </a:lnTo>
                    <a:lnTo>
                      <a:pt x="7057" y="2083"/>
                    </a:lnTo>
                    <a:lnTo>
                      <a:pt x="7061" y="2086"/>
                    </a:lnTo>
                    <a:lnTo>
                      <a:pt x="7065" y="2088"/>
                    </a:lnTo>
                    <a:lnTo>
                      <a:pt x="7070" y="2089"/>
                    </a:lnTo>
                    <a:lnTo>
                      <a:pt x="7074" y="2090"/>
                    </a:lnTo>
                    <a:lnTo>
                      <a:pt x="7078" y="2091"/>
                    </a:lnTo>
                    <a:lnTo>
                      <a:pt x="7082" y="2093"/>
                    </a:lnTo>
                    <a:lnTo>
                      <a:pt x="7090" y="2101"/>
                    </a:lnTo>
                    <a:lnTo>
                      <a:pt x="7094" y="2107"/>
                    </a:lnTo>
                    <a:lnTo>
                      <a:pt x="7098" y="2114"/>
                    </a:lnTo>
                    <a:lnTo>
                      <a:pt x="7103" y="2122"/>
                    </a:lnTo>
                    <a:lnTo>
                      <a:pt x="7107" y="2129"/>
                    </a:lnTo>
                    <a:lnTo>
                      <a:pt x="7111" y="2135"/>
                    </a:lnTo>
                    <a:lnTo>
                      <a:pt x="7115" y="2140"/>
                    </a:lnTo>
                    <a:lnTo>
                      <a:pt x="7119" y="2141"/>
                    </a:lnTo>
                    <a:lnTo>
                      <a:pt x="7123" y="2140"/>
                    </a:lnTo>
                    <a:lnTo>
                      <a:pt x="7127" y="2136"/>
                    </a:lnTo>
                    <a:lnTo>
                      <a:pt x="7131" y="2128"/>
                    </a:lnTo>
                    <a:lnTo>
                      <a:pt x="7136" y="2118"/>
                    </a:lnTo>
                    <a:lnTo>
                      <a:pt x="7140" y="2107"/>
                    </a:lnTo>
                    <a:lnTo>
                      <a:pt x="7144" y="2094"/>
                    </a:lnTo>
                    <a:lnTo>
                      <a:pt x="7152" y="2069"/>
                    </a:lnTo>
                    <a:lnTo>
                      <a:pt x="7156" y="2058"/>
                    </a:lnTo>
                    <a:lnTo>
                      <a:pt x="7160" y="2050"/>
                    </a:lnTo>
                    <a:lnTo>
                      <a:pt x="7164" y="2045"/>
                    </a:lnTo>
                    <a:lnTo>
                      <a:pt x="7169" y="2042"/>
                    </a:lnTo>
                    <a:lnTo>
                      <a:pt x="7173" y="2043"/>
                    </a:lnTo>
                    <a:lnTo>
                      <a:pt x="7177" y="2045"/>
                    </a:lnTo>
                    <a:lnTo>
                      <a:pt x="7181" y="2049"/>
                    </a:lnTo>
                    <a:lnTo>
                      <a:pt x="7185" y="2054"/>
                    </a:lnTo>
                    <a:lnTo>
                      <a:pt x="7189" y="2058"/>
                    </a:lnTo>
                    <a:lnTo>
                      <a:pt x="7193" y="2061"/>
                    </a:lnTo>
                    <a:lnTo>
                      <a:pt x="7198" y="2063"/>
                    </a:lnTo>
                    <a:lnTo>
                      <a:pt x="7202" y="2062"/>
                    </a:lnTo>
                    <a:lnTo>
                      <a:pt x="7206" y="2059"/>
                    </a:lnTo>
                    <a:lnTo>
                      <a:pt x="7210" y="2053"/>
                    </a:lnTo>
                    <a:lnTo>
                      <a:pt x="7214" y="2044"/>
                    </a:lnTo>
                    <a:lnTo>
                      <a:pt x="7222" y="2021"/>
                    </a:lnTo>
                    <a:lnTo>
                      <a:pt x="7226" y="2009"/>
                    </a:lnTo>
                    <a:lnTo>
                      <a:pt x="7231" y="1998"/>
                    </a:lnTo>
                    <a:lnTo>
                      <a:pt x="7235" y="1989"/>
                    </a:lnTo>
                    <a:lnTo>
                      <a:pt x="7239" y="1983"/>
                    </a:lnTo>
                    <a:lnTo>
                      <a:pt x="7243" y="1981"/>
                    </a:lnTo>
                    <a:lnTo>
                      <a:pt x="7247" y="1983"/>
                    </a:lnTo>
                    <a:lnTo>
                      <a:pt x="7251" y="1991"/>
                    </a:lnTo>
                    <a:lnTo>
                      <a:pt x="7256" y="2003"/>
                    </a:lnTo>
                    <a:lnTo>
                      <a:pt x="7260" y="2019"/>
                    </a:lnTo>
                    <a:lnTo>
                      <a:pt x="7264" y="2039"/>
                    </a:lnTo>
                    <a:lnTo>
                      <a:pt x="7268" y="2060"/>
                    </a:lnTo>
                    <a:lnTo>
                      <a:pt x="7272" y="2083"/>
                    </a:lnTo>
                    <a:lnTo>
                      <a:pt x="7276" y="2105"/>
                    </a:lnTo>
                    <a:lnTo>
                      <a:pt x="7285" y="2140"/>
                    </a:lnTo>
                    <a:lnTo>
                      <a:pt x="7289" y="2151"/>
                    </a:lnTo>
                    <a:lnTo>
                      <a:pt x="7293" y="2157"/>
                    </a:lnTo>
                    <a:lnTo>
                      <a:pt x="7297" y="2156"/>
                    </a:lnTo>
                    <a:lnTo>
                      <a:pt x="7301" y="2149"/>
                    </a:lnTo>
                    <a:lnTo>
                      <a:pt x="7305" y="2137"/>
                    </a:lnTo>
                    <a:lnTo>
                      <a:pt x="7309" y="2120"/>
                    </a:lnTo>
                    <a:lnTo>
                      <a:pt x="7313" y="2099"/>
                    </a:lnTo>
                    <a:lnTo>
                      <a:pt x="7318" y="2077"/>
                    </a:lnTo>
                    <a:lnTo>
                      <a:pt x="7322" y="2054"/>
                    </a:lnTo>
                    <a:lnTo>
                      <a:pt x="7326" y="2032"/>
                    </a:lnTo>
                    <a:lnTo>
                      <a:pt x="7330" y="2012"/>
                    </a:lnTo>
                    <a:lnTo>
                      <a:pt x="7334" y="1996"/>
                    </a:lnTo>
                    <a:lnTo>
                      <a:pt x="7338" y="1985"/>
                    </a:lnTo>
                    <a:lnTo>
                      <a:pt x="7342" y="1977"/>
                    </a:lnTo>
                    <a:lnTo>
                      <a:pt x="7346" y="1975"/>
                    </a:lnTo>
                    <a:lnTo>
                      <a:pt x="7355" y="1985"/>
                    </a:lnTo>
                    <a:lnTo>
                      <a:pt x="7359" y="1996"/>
                    </a:lnTo>
                    <a:lnTo>
                      <a:pt x="7363" y="2010"/>
                    </a:lnTo>
                    <a:lnTo>
                      <a:pt x="7367" y="2027"/>
                    </a:lnTo>
                    <a:lnTo>
                      <a:pt x="7371" y="2047"/>
                    </a:lnTo>
                    <a:lnTo>
                      <a:pt x="7375" y="2069"/>
                    </a:lnTo>
                    <a:lnTo>
                      <a:pt x="7379" y="2091"/>
                    </a:lnTo>
                    <a:lnTo>
                      <a:pt x="7384" y="2114"/>
                    </a:lnTo>
                    <a:lnTo>
                      <a:pt x="7388" y="2137"/>
                    </a:lnTo>
                    <a:lnTo>
                      <a:pt x="7392" y="2158"/>
                    </a:lnTo>
                    <a:lnTo>
                      <a:pt x="7396" y="2177"/>
                    </a:lnTo>
                    <a:lnTo>
                      <a:pt x="7400" y="2193"/>
                    </a:lnTo>
                    <a:lnTo>
                      <a:pt x="7404" y="2204"/>
                    </a:lnTo>
                    <a:lnTo>
                      <a:pt x="7408" y="2211"/>
                    </a:lnTo>
                    <a:lnTo>
                      <a:pt x="7413" y="2213"/>
                    </a:lnTo>
                    <a:lnTo>
                      <a:pt x="7417" y="2209"/>
                    </a:lnTo>
                    <a:lnTo>
                      <a:pt x="7421" y="2200"/>
                    </a:lnTo>
                    <a:lnTo>
                      <a:pt x="7425" y="2185"/>
                    </a:lnTo>
                    <a:lnTo>
                      <a:pt x="7429" y="2166"/>
                    </a:lnTo>
                    <a:lnTo>
                      <a:pt x="7433" y="2143"/>
                    </a:lnTo>
                    <a:lnTo>
                      <a:pt x="7437" y="2116"/>
                    </a:lnTo>
                    <a:lnTo>
                      <a:pt x="7441" y="2087"/>
                    </a:lnTo>
                    <a:lnTo>
                      <a:pt x="7446" y="2056"/>
                    </a:lnTo>
                    <a:lnTo>
                      <a:pt x="7450" y="2025"/>
                    </a:lnTo>
                    <a:lnTo>
                      <a:pt x="7454" y="1995"/>
                    </a:lnTo>
                    <a:lnTo>
                      <a:pt x="7458" y="1965"/>
                    </a:lnTo>
                    <a:lnTo>
                      <a:pt x="7462" y="1936"/>
                    </a:lnTo>
                    <a:lnTo>
                      <a:pt x="7466" y="1909"/>
                    </a:lnTo>
                    <a:lnTo>
                      <a:pt x="7470" y="1884"/>
                    </a:lnTo>
                    <a:lnTo>
                      <a:pt x="7474" y="1862"/>
                    </a:lnTo>
                    <a:lnTo>
                      <a:pt x="7479" y="1843"/>
                    </a:lnTo>
                    <a:lnTo>
                      <a:pt x="7487" y="1816"/>
                    </a:lnTo>
                    <a:lnTo>
                      <a:pt x="7491" y="1808"/>
                    </a:lnTo>
                    <a:lnTo>
                      <a:pt x="7495" y="1806"/>
                    </a:lnTo>
                    <a:lnTo>
                      <a:pt x="7499" y="1809"/>
                    </a:lnTo>
                    <a:lnTo>
                      <a:pt x="7503" y="1818"/>
                    </a:lnTo>
                    <a:lnTo>
                      <a:pt x="7507" y="1832"/>
                    </a:lnTo>
                    <a:lnTo>
                      <a:pt x="7512" y="1852"/>
                    </a:lnTo>
                    <a:lnTo>
                      <a:pt x="7516" y="1877"/>
                    </a:lnTo>
                    <a:lnTo>
                      <a:pt x="7520" y="1906"/>
                    </a:lnTo>
                    <a:lnTo>
                      <a:pt x="7524" y="1938"/>
                    </a:lnTo>
                    <a:lnTo>
                      <a:pt x="7528" y="1973"/>
                    </a:lnTo>
                    <a:lnTo>
                      <a:pt x="7532" y="2008"/>
                    </a:lnTo>
                    <a:lnTo>
                      <a:pt x="7537" y="2042"/>
                    </a:lnTo>
                    <a:lnTo>
                      <a:pt x="7541" y="2073"/>
                    </a:lnTo>
                    <a:lnTo>
                      <a:pt x="7549" y="2125"/>
                    </a:lnTo>
                    <a:lnTo>
                      <a:pt x="7553" y="2142"/>
                    </a:lnTo>
                    <a:lnTo>
                      <a:pt x="7557" y="2154"/>
                    </a:lnTo>
                    <a:lnTo>
                      <a:pt x="7561" y="2161"/>
                    </a:lnTo>
                    <a:lnTo>
                      <a:pt x="7566" y="2162"/>
                    </a:lnTo>
                    <a:lnTo>
                      <a:pt x="7570" y="2159"/>
                    </a:lnTo>
                    <a:lnTo>
                      <a:pt x="7574" y="2154"/>
                    </a:lnTo>
                    <a:lnTo>
                      <a:pt x="7578" y="2146"/>
                    </a:lnTo>
                    <a:lnTo>
                      <a:pt x="7582" y="2139"/>
                    </a:lnTo>
                    <a:lnTo>
                      <a:pt x="7586" y="2133"/>
                    </a:lnTo>
                    <a:lnTo>
                      <a:pt x="7590" y="2128"/>
                    </a:lnTo>
                    <a:lnTo>
                      <a:pt x="7594" y="2127"/>
                    </a:lnTo>
                    <a:lnTo>
                      <a:pt x="7599" y="2128"/>
                    </a:lnTo>
                    <a:lnTo>
                      <a:pt x="7603" y="2132"/>
                    </a:lnTo>
                    <a:lnTo>
                      <a:pt x="7611" y="2148"/>
                    </a:lnTo>
                    <a:lnTo>
                      <a:pt x="7615" y="2158"/>
                    </a:lnTo>
                    <a:lnTo>
                      <a:pt x="7619" y="2168"/>
                    </a:lnTo>
                    <a:lnTo>
                      <a:pt x="7623" y="2178"/>
                    </a:lnTo>
                    <a:lnTo>
                      <a:pt x="7627" y="2186"/>
                    </a:lnTo>
                    <a:lnTo>
                      <a:pt x="7632" y="2193"/>
                    </a:lnTo>
                    <a:lnTo>
                      <a:pt x="7636" y="2197"/>
                    </a:lnTo>
                    <a:lnTo>
                      <a:pt x="7640" y="2200"/>
                    </a:lnTo>
                    <a:lnTo>
                      <a:pt x="7644" y="2201"/>
                    </a:lnTo>
                    <a:lnTo>
                      <a:pt x="7648" y="2202"/>
                    </a:lnTo>
                    <a:lnTo>
                      <a:pt x="7652" y="2201"/>
                    </a:lnTo>
                    <a:lnTo>
                      <a:pt x="7656" y="2201"/>
                    </a:lnTo>
                    <a:lnTo>
                      <a:pt x="7661" y="2201"/>
                    </a:lnTo>
                    <a:lnTo>
                      <a:pt x="7665" y="2201"/>
                    </a:lnTo>
                    <a:lnTo>
                      <a:pt x="7669" y="2202"/>
                    </a:lnTo>
                    <a:lnTo>
                      <a:pt x="7673" y="2204"/>
                    </a:lnTo>
                    <a:lnTo>
                      <a:pt x="7681" y="2207"/>
                    </a:lnTo>
                    <a:lnTo>
                      <a:pt x="7685" y="2206"/>
                    </a:lnTo>
                    <a:lnTo>
                      <a:pt x="7689" y="2203"/>
                    </a:lnTo>
                    <a:lnTo>
                      <a:pt x="7694" y="2196"/>
                    </a:lnTo>
                    <a:lnTo>
                      <a:pt x="7698" y="2187"/>
                    </a:lnTo>
                    <a:lnTo>
                      <a:pt x="7702" y="2173"/>
                    </a:lnTo>
                    <a:lnTo>
                      <a:pt x="7706" y="2155"/>
                    </a:lnTo>
                    <a:lnTo>
                      <a:pt x="7710" y="2134"/>
                    </a:lnTo>
                    <a:lnTo>
                      <a:pt x="7714" y="2110"/>
                    </a:lnTo>
                    <a:lnTo>
                      <a:pt x="7718" y="2085"/>
                    </a:lnTo>
                    <a:lnTo>
                      <a:pt x="7722" y="2060"/>
                    </a:lnTo>
                    <a:lnTo>
                      <a:pt x="7727" y="2036"/>
                    </a:lnTo>
                    <a:lnTo>
                      <a:pt x="7731" y="2015"/>
                    </a:lnTo>
                    <a:lnTo>
                      <a:pt x="7735" y="1999"/>
                    </a:lnTo>
                    <a:lnTo>
                      <a:pt x="7743" y="1985"/>
                    </a:lnTo>
                    <a:lnTo>
                      <a:pt x="7747" y="1989"/>
                    </a:lnTo>
                    <a:lnTo>
                      <a:pt x="7751" y="1999"/>
                    </a:lnTo>
                    <a:lnTo>
                      <a:pt x="7755" y="2017"/>
                    </a:lnTo>
                    <a:lnTo>
                      <a:pt x="7760" y="2040"/>
                    </a:lnTo>
                    <a:lnTo>
                      <a:pt x="7764" y="2068"/>
                    </a:lnTo>
                    <a:lnTo>
                      <a:pt x="7768" y="2100"/>
                    </a:lnTo>
                    <a:lnTo>
                      <a:pt x="7772" y="2132"/>
                    </a:lnTo>
                    <a:lnTo>
                      <a:pt x="7776" y="2165"/>
                    </a:lnTo>
                    <a:lnTo>
                      <a:pt x="7780" y="2196"/>
                    </a:lnTo>
                    <a:lnTo>
                      <a:pt x="7784" y="2224"/>
                    </a:lnTo>
                    <a:lnTo>
                      <a:pt x="7789" y="2247"/>
                    </a:lnTo>
                    <a:lnTo>
                      <a:pt x="7793" y="2264"/>
                    </a:lnTo>
                    <a:lnTo>
                      <a:pt x="7797" y="2275"/>
                    </a:lnTo>
                    <a:lnTo>
                      <a:pt x="7801" y="2279"/>
                    </a:lnTo>
                    <a:lnTo>
                      <a:pt x="7805" y="2276"/>
                    </a:lnTo>
                    <a:lnTo>
                      <a:pt x="7813" y="2252"/>
                    </a:lnTo>
                    <a:lnTo>
                      <a:pt x="7818" y="2232"/>
                    </a:lnTo>
                    <a:lnTo>
                      <a:pt x="7822" y="2207"/>
                    </a:lnTo>
                    <a:lnTo>
                      <a:pt x="7826" y="2177"/>
                    </a:lnTo>
                    <a:lnTo>
                      <a:pt x="7830" y="2142"/>
                    </a:lnTo>
                    <a:lnTo>
                      <a:pt x="7834" y="2101"/>
                    </a:lnTo>
                    <a:lnTo>
                      <a:pt x="7838" y="2056"/>
                    </a:lnTo>
                    <a:lnTo>
                      <a:pt x="7842" y="2003"/>
                    </a:lnTo>
                    <a:lnTo>
                      <a:pt x="7847" y="1943"/>
                    </a:lnTo>
                    <a:lnTo>
                      <a:pt x="7851" y="1874"/>
                    </a:lnTo>
                    <a:lnTo>
                      <a:pt x="7855" y="1794"/>
                    </a:lnTo>
                    <a:lnTo>
                      <a:pt x="7859" y="1704"/>
                    </a:lnTo>
                    <a:lnTo>
                      <a:pt x="7863" y="1601"/>
                    </a:lnTo>
                    <a:lnTo>
                      <a:pt x="7867" y="1487"/>
                    </a:lnTo>
                    <a:lnTo>
                      <a:pt x="7876" y="1228"/>
                    </a:lnTo>
                    <a:lnTo>
                      <a:pt x="7880" y="1086"/>
                    </a:lnTo>
                    <a:lnTo>
                      <a:pt x="7884" y="941"/>
                    </a:lnTo>
                    <a:lnTo>
                      <a:pt x="7888" y="795"/>
                    </a:lnTo>
                    <a:lnTo>
                      <a:pt x="7892" y="653"/>
                    </a:lnTo>
                    <a:lnTo>
                      <a:pt x="7896" y="520"/>
                    </a:lnTo>
                    <a:lnTo>
                      <a:pt x="7900" y="399"/>
                    </a:lnTo>
                    <a:lnTo>
                      <a:pt x="7904" y="295"/>
                    </a:lnTo>
                    <a:lnTo>
                      <a:pt x="7909" y="213"/>
                    </a:lnTo>
                    <a:lnTo>
                      <a:pt x="7913" y="154"/>
                    </a:lnTo>
                    <a:lnTo>
                      <a:pt x="7917" y="121"/>
                    </a:lnTo>
                    <a:lnTo>
                      <a:pt x="7921" y="116"/>
                    </a:lnTo>
                    <a:lnTo>
                      <a:pt x="7925" y="138"/>
                    </a:lnTo>
                    <a:lnTo>
                      <a:pt x="7929" y="186"/>
                    </a:lnTo>
                    <a:lnTo>
                      <a:pt x="7933" y="259"/>
                    </a:lnTo>
                    <a:lnTo>
                      <a:pt x="7937" y="355"/>
                    </a:lnTo>
                    <a:lnTo>
                      <a:pt x="7946" y="599"/>
                    </a:lnTo>
                    <a:lnTo>
                      <a:pt x="7950" y="740"/>
                    </a:lnTo>
                    <a:lnTo>
                      <a:pt x="7954" y="889"/>
                    </a:lnTo>
                    <a:lnTo>
                      <a:pt x="7958" y="1043"/>
                    </a:lnTo>
                    <a:lnTo>
                      <a:pt x="7962" y="1197"/>
                    </a:lnTo>
                    <a:lnTo>
                      <a:pt x="7966" y="1348"/>
                    </a:lnTo>
                    <a:lnTo>
                      <a:pt x="7970" y="1494"/>
                    </a:lnTo>
                    <a:lnTo>
                      <a:pt x="7975" y="1630"/>
                    </a:lnTo>
                    <a:lnTo>
                      <a:pt x="7979" y="1756"/>
                    </a:lnTo>
                    <a:lnTo>
                      <a:pt x="7983" y="1868"/>
                    </a:lnTo>
                    <a:lnTo>
                      <a:pt x="7987" y="1965"/>
                    </a:lnTo>
                    <a:lnTo>
                      <a:pt x="7991" y="2046"/>
                    </a:lnTo>
                    <a:lnTo>
                      <a:pt x="7995" y="2112"/>
                    </a:lnTo>
                    <a:lnTo>
                      <a:pt x="7999" y="2161"/>
                    </a:lnTo>
                    <a:lnTo>
                      <a:pt x="8008" y="2218"/>
                    </a:lnTo>
                    <a:lnTo>
                      <a:pt x="8012" y="2228"/>
                    </a:lnTo>
                    <a:lnTo>
                      <a:pt x="8016" y="2228"/>
                    </a:lnTo>
                    <a:lnTo>
                      <a:pt x="8020" y="2221"/>
                    </a:lnTo>
                    <a:lnTo>
                      <a:pt x="8024" y="2208"/>
                    </a:lnTo>
                    <a:lnTo>
                      <a:pt x="8028" y="2192"/>
                    </a:lnTo>
                    <a:lnTo>
                      <a:pt x="8032" y="2174"/>
                    </a:lnTo>
                    <a:lnTo>
                      <a:pt x="8036" y="2155"/>
                    </a:lnTo>
                    <a:lnTo>
                      <a:pt x="8041" y="2137"/>
                    </a:lnTo>
                    <a:lnTo>
                      <a:pt x="8045" y="2122"/>
                    </a:lnTo>
                    <a:lnTo>
                      <a:pt x="8049" y="2108"/>
                    </a:lnTo>
                    <a:lnTo>
                      <a:pt x="8053" y="2097"/>
                    </a:lnTo>
                    <a:lnTo>
                      <a:pt x="8057" y="2089"/>
                    </a:lnTo>
                    <a:lnTo>
                      <a:pt x="8061" y="2084"/>
                    </a:lnTo>
                    <a:lnTo>
                      <a:pt x="8065" y="2081"/>
                    </a:lnTo>
                    <a:lnTo>
                      <a:pt x="8070" y="2080"/>
                    </a:lnTo>
                    <a:lnTo>
                      <a:pt x="8078" y="2081"/>
                    </a:lnTo>
                    <a:lnTo>
                      <a:pt x="8082" y="2082"/>
                    </a:lnTo>
                    <a:lnTo>
                      <a:pt x="8086" y="2082"/>
                    </a:lnTo>
                    <a:lnTo>
                      <a:pt x="8090" y="2082"/>
                    </a:lnTo>
                    <a:lnTo>
                      <a:pt x="8094" y="2079"/>
                    </a:lnTo>
                    <a:lnTo>
                      <a:pt x="8099" y="2076"/>
                    </a:lnTo>
                    <a:lnTo>
                      <a:pt x="8103" y="2071"/>
                    </a:lnTo>
                    <a:lnTo>
                      <a:pt x="8107" y="2064"/>
                    </a:lnTo>
                    <a:lnTo>
                      <a:pt x="8111" y="2056"/>
                    </a:lnTo>
                    <a:lnTo>
                      <a:pt x="8115" y="2046"/>
                    </a:lnTo>
                    <a:lnTo>
                      <a:pt x="8119" y="2035"/>
                    </a:lnTo>
                    <a:lnTo>
                      <a:pt x="8123" y="2023"/>
                    </a:lnTo>
                    <a:lnTo>
                      <a:pt x="8128" y="2009"/>
                    </a:lnTo>
                    <a:lnTo>
                      <a:pt x="8132" y="1995"/>
                    </a:lnTo>
                    <a:lnTo>
                      <a:pt x="8140" y="1966"/>
                    </a:lnTo>
                    <a:lnTo>
                      <a:pt x="8144" y="1952"/>
                    </a:lnTo>
                    <a:lnTo>
                      <a:pt x="8148" y="1939"/>
                    </a:lnTo>
                    <a:lnTo>
                      <a:pt x="8152" y="1928"/>
                    </a:lnTo>
                    <a:lnTo>
                      <a:pt x="8157" y="1920"/>
                    </a:lnTo>
                    <a:lnTo>
                      <a:pt x="8161" y="1914"/>
                    </a:lnTo>
                    <a:lnTo>
                      <a:pt x="8165" y="1912"/>
                    </a:lnTo>
                    <a:lnTo>
                      <a:pt x="8169" y="1913"/>
                    </a:lnTo>
                    <a:lnTo>
                      <a:pt x="8173" y="1919"/>
                    </a:lnTo>
                    <a:lnTo>
                      <a:pt x="8177" y="1928"/>
                    </a:lnTo>
                    <a:lnTo>
                      <a:pt x="8181" y="1940"/>
                    </a:lnTo>
                    <a:lnTo>
                      <a:pt x="8185" y="1955"/>
                    </a:lnTo>
                    <a:lnTo>
                      <a:pt x="8190" y="1972"/>
                    </a:lnTo>
                    <a:lnTo>
                      <a:pt x="8194" y="1990"/>
                    </a:lnTo>
                    <a:lnTo>
                      <a:pt x="8202" y="2026"/>
                    </a:lnTo>
                    <a:lnTo>
                      <a:pt x="8206" y="2042"/>
                    </a:lnTo>
                    <a:lnTo>
                      <a:pt x="8210" y="2055"/>
                    </a:lnTo>
                    <a:lnTo>
                      <a:pt x="8214" y="2067"/>
                    </a:lnTo>
                    <a:lnTo>
                      <a:pt x="8218" y="2075"/>
                    </a:lnTo>
                    <a:lnTo>
                      <a:pt x="8223" y="2081"/>
                    </a:lnTo>
                    <a:lnTo>
                      <a:pt x="8227" y="2086"/>
                    </a:lnTo>
                    <a:lnTo>
                      <a:pt x="8231" y="2088"/>
                    </a:lnTo>
                    <a:lnTo>
                      <a:pt x="8235" y="2091"/>
                    </a:lnTo>
                    <a:lnTo>
                      <a:pt x="8239" y="2093"/>
                    </a:lnTo>
                    <a:lnTo>
                      <a:pt x="8243" y="2097"/>
                    </a:lnTo>
                    <a:lnTo>
                      <a:pt x="8247" y="2102"/>
                    </a:lnTo>
                    <a:lnTo>
                      <a:pt x="8251" y="2108"/>
                    </a:lnTo>
                    <a:lnTo>
                      <a:pt x="8256" y="2117"/>
                    </a:lnTo>
                    <a:lnTo>
                      <a:pt x="8260" y="2126"/>
                    </a:lnTo>
                    <a:lnTo>
                      <a:pt x="8264" y="2137"/>
                    </a:lnTo>
                    <a:lnTo>
                      <a:pt x="8272" y="2160"/>
                    </a:lnTo>
                    <a:lnTo>
                      <a:pt x="8276" y="2169"/>
                    </a:lnTo>
                    <a:lnTo>
                      <a:pt x="8280" y="2177"/>
                    </a:lnTo>
                    <a:lnTo>
                      <a:pt x="8285" y="2183"/>
                    </a:lnTo>
                    <a:lnTo>
                      <a:pt x="8289" y="2186"/>
                    </a:lnTo>
                    <a:lnTo>
                      <a:pt x="8293" y="2186"/>
                    </a:lnTo>
                    <a:lnTo>
                      <a:pt x="8297" y="2184"/>
                    </a:lnTo>
                    <a:lnTo>
                      <a:pt x="8301" y="2178"/>
                    </a:lnTo>
                    <a:lnTo>
                      <a:pt x="8305" y="2171"/>
                    </a:lnTo>
                    <a:lnTo>
                      <a:pt x="8309" y="2162"/>
                    </a:lnTo>
                    <a:lnTo>
                      <a:pt x="8313" y="2151"/>
                    </a:lnTo>
                    <a:lnTo>
                      <a:pt x="8318" y="2140"/>
                    </a:lnTo>
                    <a:lnTo>
                      <a:pt x="8322" y="2129"/>
                    </a:lnTo>
                    <a:lnTo>
                      <a:pt x="8326" y="2118"/>
                    </a:lnTo>
                    <a:lnTo>
                      <a:pt x="8334" y="2100"/>
                    </a:lnTo>
                    <a:lnTo>
                      <a:pt x="8338" y="2093"/>
                    </a:lnTo>
                    <a:lnTo>
                      <a:pt x="8342" y="2088"/>
                    </a:lnTo>
                    <a:lnTo>
                      <a:pt x="8346" y="2085"/>
                    </a:lnTo>
                    <a:lnTo>
                      <a:pt x="8351" y="2083"/>
                    </a:lnTo>
                    <a:lnTo>
                      <a:pt x="8355" y="2084"/>
                    </a:lnTo>
                    <a:lnTo>
                      <a:pt x="8359" y="2085"/>
                    </a:lnTo>
                    <a:lnTo>
                      <a:pt x="8363" y="2088"/>
                    </a:lnTo>
                    <a:lnTo>
                      <a:pt x="8367" y="2091"/>
                    </a:lnTo>
                    <a:lnTo>
                      <a:pt x="8371" y="2094"/>
                    </a:lnTo>
                    <a:lnTo>
                      <a:pt x="8375" y="2098"/>
                    </a:lnTo>
                    <a:lnTo>
                      <a:pt x="8380" y="2102"/>
                    </a:lnTo>
                    <a:lnTo>
                      <a:pt x="8384" y="2107"/>
                    </a:lnTo>
                    <a:lnTo>
                      <a:pt x="8388" y="2113"/>
                    </a:lnTo>
                    <a:lnTo>
                      <a:pt x="8392" y="2119"/>
                    </a:lnTo>
                    <a:lnTo>
                      <a:pt x="8396" y="2127"/>
                    </a:lnTo>
                    <a:lnTo>
                      <a:pt x="8404" y="2146"/>
                    </a:lnTo>
                    <a:lnTo>
                      <a:pt x="8409" y="2157"/>
                    </a:lnTo>
                    <a:lnTo>
                      <a:pt x="8413" y="2169"/>
                    </a:lnTo>
                    <a:lnTo>
                      <a:pt x="8417" y="2181"/>
                    </a:lnTo>
                    <a:lnTo>
                      <a:pt x="8421" y="2192"/>
                    </a:lnTo>
                    <a:lnTo>
                      <a:pt x="8425" y="2202"/>
                    </a:lnTo>
                    <a:lnTo>
                      <a:pt x="8429" y="2209"/>
                    </a:lnTo>
                    <a:lnTo>
                      <a:pt x="8433" y="2212"/>
                    </a:lnTo>
                    <a:lnTo>
                      <a:pt x="8438" y="2211"/>
                    </a:lnTo>
                    <a:lnTo>
                      <a:pt x="8442" y="2206"/>
                    </a:lnTo>
                    <a:lnTo>
                      <a:pt x="8446" y="2195"/>
                    </a:lnTo>
                    <a:lnTo>
                      <a:pt x="8450" y="2180"/>
                    </a:lnTo>
                    <a:lnTo>
                      <a:pt x="8454" y="2159"/>
                    </a:lnTo>
                    <a:lnTo>
                      <a:pt x="8458" y="2135"/>
                    </a:lnTo>
                    <a:lnTo>
                      <a:pt x="8466" y="2081"/>
                    </a:lnTo>
                    <a:lnTo>
                      <a:pt x="8471" y="2054"/>
                    </a:lnTo>
                    <a:lnTo>
                      <a:pt x="8475" y="2028"/>
                    </a:lnTo>
                    <a:lnTo>
                      <a:pt x="8479" y="2006"/>
                    </a:lnTo>
                    <a:lnTo>
                      <a:pt x="8483" y="1989"/>
                    </a:lnTo>
                    <a:lnTo>
                      <a:pt x="8487" y="1978"/>
                    </a:lnTo>
                    <a:lnTo>
                      <a:pt x="8491" y="1974"/>
                    </a:lnTo>
                    <a:lnTo>
                      <a:pt x="8495" y="1978"/>
                    </a:lnTo>
                    <a:lnTo>
                      <a:pt x="8500" y="1989"/>
                    </a:lnTo>
                    <a:lnTo>
                      <a:pt x="8504" y="2008"/>
                    </a:lnTo>
                    <a:lnTo>
                      <a:pt x="8508" y="2033"/>
                    </a:lnTo>
                    <a:lnTo>
                      <a:pt x="8512" y="2064"/>
                    </a:lnTo>
                    <a:lnTo>
                      <a:pt x="8516" y="2098"/>
                    </a:lnTo>
                    <a:lnTo>
                      <a:pt x="8520" y="2133"/>
                    </a:lnTo>
                    <a:lnTo>
                      <a:pt x="8524" y="2167"/>
                    </a:lnTo>
                    <a:lnTo>
                      <a:pt x="8528" y="2199"/>
                    </a:lnTo>
                    <a:lnTo>
                      <a:pt x="8537" y="2245"/>
                    </a:lnTo>
                    <a:lnTo>
                      <a:pt x="8541" y="2258"/>
                    </a:lnTo>
                    <a:lnTo>
                      <a:pt x="8545" y="2262"/>
                    </a:lnTo>
                    <a:lnTo>
                      <a:pt x="8549" y="2258"/>
                    </a:lnTo>
                    <a:lnTo>
                      <a:pt x="8553" y="2247"/>
                    </a:lnTo>
                    <a:lnTo>
                      <a:pt x="8557" y="2230"/>
                    </a:lnTo>
                    <a:lnTo>
                      <a:pt x="8561" y="2207"/>
                    </a:lnTo>
                    <a:lnTo>
                      <a:pt x="8566" y="2182"/>
                    </a:lnTo>
                    <a:lnTo>
                      <a:pt x="8570" y="2156"/>
                    </a:lnTo>
                    <a:lnTo>
                      <a:pt x="8574" y="2130"/>
                    </a:lnTo>
                    <a:lnTo>
                      <a:pt x="8578" y="2107"/>
                    </a:lnTo>
                    <a:lnTo>
                      <a:pt x="8582" y="2088"/>
                    </a:lnTo>
                    <a:lnTo>
                      <a:pt x="8586" y="2073"/>
                    </a:lnTo>
                    <a:lnTo>
                      <a:pt x="8590" y="2063"/>
                    </a:lnTo>
                    <a:lnTo>
                      <a:pt x="8599" y="2058"/>
                    </a:lnTo>
                    <a:lnTo>
                      <a:pt x="8603" y="2061"/>
                    </a:lnTo>
                    <a:lnTo>
                      <a:pt x="8607" y="2066"/>
                    </a:lnTo>
                    <a:lnTo>
                      <a:pt x="8611" y="2073"/>
                    </a:lnTo>
                    <a:lnTo>
                      <a:pt x="8615" y="2080"/>
                    </a:lnTo>
                    <a:lnTo>
                      <a:pt x="8619" y="2084"/>
                    </a:lnTo>
                    <a:lnTo>
                      <a:pt x="8623" y="2085"/>
                    </a:lnTo>
                    <a:lnTo>
                      <a:pt x="8627" y="2081"/>
                    </a:lnTo>
                    <a:lnTo>
                      <a:pt x="8632" y="2071"/>
                    </a:lnTo>
                    <a:lnTo>
                      <a:pt x="8636" y="2056"/>
                    </a:lnTo>
                    <a:lnTo>
                      <a:pt x="8640" y="2034"/>
                    </a:lnTo>
                    <a:lnTo>
                      <a:pt x="8644" y="2007"/>
                    </a:lnTo>
                    <a:lnTo>
                      <a:pt x="8648" y="1975"/>
                    </a:lnTo>
                    <a:lnTo>
                      <a:pt x="8652" y="1940"/>
                    </a:lnTo>
                    <a:lnTo>
                      <a:pt x="8656" y="1902"/>
                    </a:lnTo>
                    <a:lnTo>
                      <a:pt x="8661" y="1864"/>
                    </a:lnTo>
                    <a:lnTo>
                      <a:pt x="8669" y="1794"/>
                    </a:lnTo>
                    <a:lnTo>
                      <a:pt x="8673" y="1763"/>
                    </a:lnTo>
                    <a:lnTo>
                      <a:pt x="8677" y="1737"/>
                    </a:lnTo>
                    <a:lnTo>
                      <a:pt x="8681" y="1717"/>
                    </a:lnTo>
                    <a:lnTo>
                      <a:pt x="8685" y="1701"/>
                    </a:lnTo>
                    <a:lnTo>
                      <a:pt x="8690" y="1691"/>
                    </a:lnTo>
                    <a:lnTo>
                      <a:pt x="8694" y="1686"/>
                    </a:lnTo>
                    <a:lnTo>
                      <a:pt x="8698" y="1685"/>
                    </a:lnTo>
                    <a:lnTo>
                      <a:pt x="8702" y="1687"/>
                    </a:lnTo>
                    <a:lnTo>
                      <a:pt x="8706" y="1692"/>
                    </a:lnTo>
                    <a:lnTo>
                      <a:pt x="8710" y="1698"/>
                    </a:lnTo>
                    <a:lnTo>
                      <a:pt x="8714" y="1706"/>
                    </a:lnTo>
                    <a:lnTo>
                      <a:pt x="8719" y="1714"/>
                    </a:lnTo>
                    <a:lnTo>
                      <a:pt x="8723" y="1723"/>
                    </a:lnTo>
                    <a:lnTo>
                      <a:pt x="8731" y="1738"/>
                    </a:lnTo>
                    <a:lnTo>
                      <a:pt x="8735" y="1745"/>
                    </a:lnTo>
                    <a:lnTo>
                      <a:pt x="8739" y="1751"/>
                    </a:lnTo>
                    <a:lnTo>
                      <a:pt x="8743" y="1756"/>
                    </a:lnTo>
                    <a:lnTo>
                      <a:pt x="8748" y="1760"/>
                    </a:lnTo>
                    <a:lnTo>
                      <a:pt x="8752" y="1761"/>
                    </a:lnTo>
                    <a:lnTo>
                      <a:pt x="8756" y="1759"/>
                    </a:lnTo>
                    <a:lnTo>
                      <a:pt x="8760" y="1754"/>
                    </a:lnTo>
                    <a:lnTo>
                      <a:pt x="8764" y="1744"/>
                    </a:lnTo>
                    <a:lnTo>
                      <a:pt x="8768" y="1729"/>
                    </a:lnTo>
                    <a:lnTo>
                      <a:pt x="8772" y="1708"/>
                    </a:lnTo>
                    <a:lnTo>
                      <a:pt x="8776" y="1682"/>
                    </a:lnTo>
                    <a:lnTo>
                      <a:pt x="8781" y="1650"/>
                    </a:lnTo>
                    <a:lnTo>
                      <a:pt x="8785" y="1613"/>
                    </a:lnTo>
                    <a:lnTo>
                      <a:pt x="8793" y="1529"/>
                    </a:lnTo>
                    <a:lnTo>
                      <a:pt x="8797" y="1485"/>
                    </a:lnTo>
                    <a:lnTo>
                      <a:pt x="8801" y="1442"/>
                    </a:lnTo>
                    <a:lnTo>
                      <a:pt x="8805" y="1402"/>
                    </a:lnTo>
                    <a:lnTo>
                      <a:pt x="8809" y="1366"/>
                    </a:lnTo>
                    <a:lnTo>
                      <a:pt x="8814" y="1337"/>
                    </a:lnTo>
                    <a:lnTo>
                      <a:pt x="8818" y="1315"/>
                    </a:lnTo>
                    <a:lnTo>
                      <a:pt x="8822" y="1302"/>
                    </a:lnTo>
                    <a:lnTo>
                      <a:pt x="8826" y="1298"/>
                    </a:lnTo>
                    <a:lnTo>
                      <a:pt x="8830" y="1302"/>
                    </a:lnTo>
                    <a:lnTo>
                      <a:pt x="8834" y="1314"/>
                    </a:lnTo>
                    <a:lnTo>
                      <a:pt x="8838" y="1332"/>
                    </a:lnTo>
                    <a:lnTo>
                      <a:pt x="8842" y="1357"/>
                    </a:lnTo>
                    <a:lnTo>
                      <a:pt x="8847" y="1385"/>
                    </a:lnTo>
                    <a:lnTo>
                      <a:pt x="8851" y="1416"/>
                    </a:lnTo>
                    <a:lnTo>
                      <a:pt x="8855" y="1449"/>
                    </a:lnTo>
                    <a:lnTo>
                      <a:pt x="8863" y="1512"/>
                    </a:lnTo>
                    <a:lnTo>
                      <a:pt x="8867" y="1539"/>
                    </a:lnTo>
                    <a:lnTo>
                      <a:pt x="8871" y="1564"/>
                    </a:lnTo>
                    <a:lnTo>
                      <a:pt x="8875" y="1584"/>
                    </a:lnTo>
                    <a:lnTo>
                      <a:pt x="8880" y="1600"/>
                    </a:lnTo>
                    <a:lnTo>
                      <a:pt x="8884" y="1611"/>
                    </a:lnTo>
                    <a:lnTo>
                      <a:pt x="8888" y="1619"/>
                    </a:lnTo>
                    <a:lnTo>
                      <a:pt x="8892" y="1623"/>
                    </a:lnTo>
                    <a:lnTo>
                      <a:pt x="8896" y="1624"/>
                    </a:lnTo>
                    <a:lnTo>
                      <a:pt x="8900" y="1624"/>
                    </a:lnTo>
                    <a:lnTo>
                      <a:pt x="8904" y="1624"/>
                    </a:lnTo>
                    <a:lnTo>
                      <a:pt x="8909" y="1625"/>
                    </a:lnTo>
                    <a:lnTo>
                      <a:pt x="8913" y="1629"/>
                    </a:lnTo>
                    <a:lnTo>
                      <a:pt x="8917" y="1635"/>
                    </a:lnTo>
                    <a:lnTo>
                      <a:pt x="8925" y="1661"/>
                    </a:lnTo>
                    <a:lnTo>
                      <a:pt x="8929" y="1681"/>
                    </a:lnTo>
                    <a:lnTo>
                      <a:pt x="8933" y="1706"/>
                    </a:lnTo>
                    <a:lnTo>
                      <a:pt x="8937" y="1735"/>
                    </a:lnTo>
                    <a:lnTo>
                      <a:pt x="8942" y="1767"/>
                    </a:lnTo>
                    <a:lnTo>
                      <a:pt x="8946" y="1801"/>
                    </a:lnTo>
                    <a:lnTo>
                      <a:pt x="8950" y="1837"/>
                    </a:lnTo>
                    <a:lnTo>
                      <a:pt x="8954" y="1873"/>
                    </a:lnTo>
                    <a:lnTo>
                      <a:pt x="8958" y="1907"/>
                    </a:lnTo>
                    <a:lnTo>
                      <a:pt x="8962" y="1939"/>
                    </a:lnTo>
                    <a:lnTo>
                      <a:pt x="8966" y="1967"/>
                    </a:lnTo>
                    <a:lnTo>
                      <a:pt x="8971" y="1990"/>
                    </a:lnTo>
                    <a:lnTo>
                      <a:pt x="8975" y="2009"/>
                    </a:lnTo>
                    <a:lnTo>
                      <a:pt x="8979" y="2022"/>
                    </a:lnTo>
                    <a:lnTo>
                      <a:pt x="8983" y="2031"/>
                    </a:lnTo>
                    <a:lnTo>
                      <a:pt x="8987" y="2035"/>
                    </a:lnTo>
                    <a:lnTo>
                      <a:pt x="8991" y="2036"/>
                    </a:lnTo>
                    <a:lnTo>
                      <a:pt x="8995" y="2034"/>
                    </a:lnTo>
                    <a:lnTo>
                      <a:pt x="9000" y="2032"/>
                    </a:lnTo>
                    <a:lnTo>
                      <a:pt x="9004" y="2030"/>
                    </a:lnTo>
                    <a:lnTo>
                      <a:pt x="9008" y="2029"/>
                    </a:lnTo>
                    <a:lnTo>
                      <a:pt x="9012" y="2031"/>
                    </a:lnTo>
                    <a:lnTo>
                      <a:pt x="9016" y="2034"/>
                    </a:lnTo>
                    <a:lnTo>
                      <a:pt x="9020" y="2041"/>
                    </a:lnTo>
                    <a:lnTo>
                      <a:pt x="9024" y="2049"/>
                    </a:lnTo>
                    <a:lnTo>
                      <a:pt x="9029" y="2059"/>
                    </a:lnTo>
                    <a:lnTo>
                      <a:pt x="9033" y="2069"/>
                    </a:lnTo>
                    <a:lnTo>
                      <a:pt x="9037" y="2079"/>
                    </a:lnTo>
                    <a:lnTo>
                      <a:pt x="9041" y="2088"/>
                    </a:lnTo>
                    <a:lnTo>
                      <a:pt x="9045" y="2093"/>
                    </a:lnTo>
                    <a:lnTo>
                      <a:pt x="9049" y="2094"/>
                    </a:lnTo>
                    <a:lnTo>
                      <a:pt x="9057" y="2083"/>
                    </a:lnTo>
                    <a:lnTo>
                      <a:pt x="9062" y="2070"/>
                    </a:lnTo>
                    <a:lnTo>
                      <a:pt x="9066" y="2052"/>
                    </a:lnTo>
                    <a:lnTo>
                      <a:pt x="9070" y="2032"/>
                    </a:lnTo>
                    <a:lnTo>
                      <a:pt x="9074" y="2009"/>
                    </a:lnTo>
                    <a:lnTo>
                      <a:pt x="9078" y="1985"/>
                    </a:lnTo>
                    <a:lnTo>
                      <a:pt x="9082" y="1962"/>
                    </a:lnTo>
                    <a:lnTo>
                      <a:pt x="9086" y="1941"/>
                    </a:lnTo>
                    <a:lnTo>
                      <a:pt x="9090" y="1923"/>
                    </a:lnTo>
                    <a:lnTo>
                      <a:pt x="9095" y="1909"/>
                    </a:lnTo>
                    <a:lnTo>
                      <a:pt x="9099" y="1899"/>
                    </a:lnTo>
                    <a:lnTo>
                      <a:pt x="9103" y="1893"/>
                    </a:lnTo>
                    <a:lnTo>
                      <a:pt x="9107" y="1892"/>
                    </a:lnTo>
                    <a:lnTo>
                      <a:pt x="9111" y="1894"/>
                    </a:lnTo>
                    <a:lnTo>
                      <a:pt x="9115" y="1900"/>
                    </a:lnTo>
                    <a:lnTo>
                      <a:pt x="9119" y="1908"/>
                    </a:lnTo>
                    <a:lnTo>
                      <a:pt x="9128" y="1930"/>
                    </a:lnTo>
                    <a:lnTo>
                      <a:pt x="9132" y="1943"/>
                    </a:lnTo>
                    <a:lnTo>
                      <a:pt x="9136" y="1955"/>
                    </a:lnTo>
                    <a:lnTo>
                      <a:pt x="9140" y="1968"/>
                    </a:lnTo>
                    <a:lnTo>
                      <a:pt x="9144" y="1979"/>
                    </a:lnTo>
                    <a:lnTo>
                      <a:pt x="9148" y="1989"/>
                    </a:lnTo>
                    <a:lnTo>
                      <a:pt x="9152" y="1998"/>
                    </a:lnTo>
                    <a:lnTo>
                      <a:pt x="9157" y="2005"/>
                    </a:lnTo>
                    <a:lnTo>
                      <a:pt x="9161" y="2009"/>
                    </a:lnTo>
                    <a:lnTo>
                      <a:pt x="9165" y="2012"/>
                    </a:lnTo>
                    <a:lnTo>
                      <a:pt x="9169" y="2014"/>
                    </a:lnTo>
                    <a:lnTo>
                      <a:pt x="9173" y="2014"/>
                    </a:lnTo>
                    <a:lnTo>
                      <a:pt x="9177" y="2014"/>
                    </a:lnTo>
                    <a:lnTo>
                      <a:pt x="9181" y="2014"/>
                    </a:lnTo>
                    <a:lnTo>
                      <a:pt x="9190" y="2016"/>
                    </a:lnTo>
                    <a:lnTo>
                      <a:pt x="9194" y="2020"/>
                    </a:lnTo>
                    <a:lnTo>
                      <a:pt x="9198" y="2026"/>
                    </a:lnTo>
                    <a:lnTo>
                      <a:pt x="9202" y="2033"/>
                    </a:lnTo>
                    <a:lnTo>
                      <a:pt x="9206" y="2043"/>
                    </a:lnTo>
                    <a:lnTo>
                      <a:pt x="9210" y="2053"/>
                    </a:lnTo>
                    <a:lnTo>
                      <a:pt x="9214" y="2065"/>
                    </a:lnTo>
                    <a:lnTo>
                      <a:pt x="9218" y="2076"/>
                    </a:lnTo>
                    <a:lnTo>
                      <a:pt x="9223" y="2088"/>
                    </a:lnTo>
                    <a:lnTo>
                      <a:pt x="9227" y="2099"/>
                    </a:lnTo>
                    <a:lnTo>
                      <a:pt x="9231" y="2108"/>
                    </a:lnTo>
                    <a:lnTo>
                      <a:pt x="9235" y="2116"/>
                    </a:lnTo>
                    <a:lnTo>
                      <a:pt x="9239" y="2123"/>
                    </a:lnTo>
                    <a:lnTo>
                      <a:pt x="9243" y="2127"/>
                    </a:lnTo>
                    <a:lnTo>
                      <a:pt x="9247" y="2130"/>
                    </a:lnTo>
                    <a:lnTo>
                      <a:pt x="9252" y="2131"/>
                    </a:lnTo>
                    <a:lnTo>
                      <a:pt x="9260" y="2126"/>
                    </a:lnTo>
                    <a:lnTo>
                      <a:pt x="9264" y="2120"/>
                    </a:lnTo>
                    <a:lnTo>
                      <a:pt x="9268" y="2112"/>
                    </a:lnTo>
                    <a:lnTo>
                      <a:pt x="9272" y="2102"/>
                    </a:lnTo>
                    <a:lnTo>
                      <a:pt x="9276" y="2090"/>
                    </a:lnTo>
                    <a:lnTo>
                      <a:pt x="9281" y="2076"/>
                    </a:lnTo>
                    <a:lnTo>
                      <a:pt x="9285" y="2061"/>
                    </a:lnTo>
                    <a:lnTo>
                      <a:pt x="9289" y="2045"/>
                    </a:lnTo>
                    <a:lnTo>
                      <a:pt x="9293" y="2029"/>
                    </a:lnTo>
                    <a:lnTo>
                      <a:pt x="9297" y="2013"/>
                    </a:lnTo>
                    <a:lnTo>
                      <a:pt x="9301" y="1998"/>
                    </a:lnTo>
                    <a:lnTo>
                      <a:pt x="9305" y="1984"/>
                    </a:lnTo>
                    <a:lnTo>
                      <a:pt x="9310" y="1974"/>
                    </a:lnTo>
                    <a:lnTo>
                      <a:pt x="9314" y="1966"/>
                    </a:lnTo>
                    <a:lnTo>
                      <a:pt x="9322" y="1961"/>
                    </a:lnTo>
                    <a:lnTo>
                      <a:pt x="9326" y="1963"/>
                    </a:lnTo>
                    <a:lnTo>
                      <a:pt x="9330" y="1968"/>
                    </a:lnTo>
                    <a:lnTo>
                      <a:pt x="9334" y="1975"/>
                    </a:lnTo>
                    <a:lnTo>
                      <a:pt x="9338" y="1984"/>
                    </a:lnTo>
                    <a:lnTo>
                      <a:pt x="9343" y="1993"/>
                    </a:lnTo>
                    <a:lnTo>
                      <a:pt x="9347" y="2001"/>
                    </a:lnTo>
                    <a:lnTo>
                      <a:pt x="9351" y="2007"/>
                    </a:lnTo>
                    <a:lnTo>
                      <a:pt x="9355" y="2012"/>
                    </a:lnTo>
                    <a:lnTo>
                      <a:pt x="9359" y="2013"/>
                    </a:lnTo>
                    <a:lnTo>
                      <a:pt x="9363" y="2012"/>
                    </a:lnTo>
                    <a:lnTo>
                      <a:pt x="9367" y="2009"/>
                    </a:lnTo>
                    <a:lnTo>
                      <a:pt x="9372" y="2003"/>
                    </a:lnTo>
                    <a:lnTo>
                      <a:pt x="9376" y="1997"/>
                    </a:lnTo>
                    <a:lnTo>
                      <a:pt x="9384" y="1988"/>
                    </a:lnTo>
                    <a:lnTo>
                      <a:pt x="9388" y="1988"/>
                    </a:lnTo>
                    <a:lnTo>
                      <a:pt x="9392" y="1993"/>
                    </a:lnTo>
                    <a:lnTo>
                      <a:pt x="9396" y="2004"/>
                    </a:lnTo>
                    <a:lnTo>
                      <a:pt x="9400" y="2020"/>
                    </a:lnTo>
                    <a:lnTo>
                      <a:pt x="9405" y="2042"/>
                    </a:lnTo>
                    <a:lnTo>
                      <a:pt x="9409" y="2069"/>
                    </a:lnTo>
                    <a:lnTo>
                      <a:pt x="9413" y="2099"/>
                    </a:lnTo>
                    <a:lnTo>
                      <a:pt x="9417" y="2130"/>
                    </a:lnTo>
                    <a:lnTo>
                      <a:pt x="9421" y="2160"/>
                    </a:lnTo>
                    <a:lnTo>
                      <a:pt x="9425" y="2188"/>
                    </a:lnTo>
                    <a:lnTo>
                      <a:pt x="9429" y="2210"/>
                    </a:lnTo>
                    <a:lnTo>
                      <a:pt x="9433" y="2225"/>
                    </a:lnTo>
                    <a:lnTo>
                      <a:pt x="9438" y="2233"/>
                    </a:lnTo>
                    <a:lnTo>
                      <a:pt x="9442" y="2232"/>
                    </a:lnTo>
                    <a:lnTo>
                      <a:pt x="9446" y="2223"/>
                    </a:lnTo>
                    <a:lnTo>
                      <a:pt x="9454" y="2187"/>
                    </a:lnTo>
                    <a:lnTo>
                      <a:pt x="9458" y="2163"/>
                    </a:lnTo>
                    <a:lnTo>
                      <a:pt x="9462" y="2138"/>
                    </a:lnTo>
                    <a:lnTo>
                      <a:pt x="9466" y="2114"/>
                    </a:lnTo>
                    <a:lnTo>
                      <a:pt x="9471" y="2093"/>
                    </a:lnTo>
                    <a:lnTo>
                      <a:pt x="9475" y="2077"/>
                    </a:lnTo>
                    <a:lnTo>
                      <a:pt x="9479" y="2067"/>
                    </a:lnTo>
                    <a:lnTo>
                      <a:pt x="9483" y="2064"/>
                    </a:lnTo>
                    <a:lnTo>
                      <a:pt x="9487" y="2066"/>
                    </a:lnTo>
                    <a:lnTo>
                      <a:pt x="9491" y="2074"/>
                    </a:lnTo>
                    <a:lnTo>
                      <a:pt x="9495" y="2085"/>
                    </a:lnTo>
                    <a:lnTo>
                      <a:pt x="9499" y="2099"/>
                    </a:lnTo>
                    <a:lnTo>
                      <a:pt x="9504" y="2113"/>
                    </a:lnTo>
                    <a:lnTo>
                      <a:pt x="9508" y="2127"/>
                    </a:lnTo>
                    <a:lnTo>
                      <a:pt x="9516" y="2146"/>
                    </a:lnTo>
                    <a:lnTo>
                      <a:pt x="9520" y="2151"/>
                    </a:lnTo>
                    <a:lnTo>
                      <a:pt x="9524" y="2151"/>
                    </a:lnTo>
                    <a:lnTo>
                      <a:pt x="9528" y="2148"/>
                    </a:lnTo>
                    <a:lnTo>
                      <a:pt x="9533" y="2141"/>
                    </a:lnTo>
                    <a:lnTo>
                      <a:pt x="9537" y="2132"/>
                    </a:lnTo>
                    <a:lnTo>
                      <a:pt x="9541" y="2121"/>
                    </a:lnTo>
                    <a:lnTo>
                      <a:pt x="9545" y="2110"/>
                    </a:lnTo>
                    <a:lnTo>
                      <a:pt x="9549" y="2099"/>
                    </a:lnTo>
                    <a:lnTo>
                      <a:pt x="9553" y="2090"/>
                    </a:lnTo>
                    <a:lnTo>
                      <a:pt x="9558" y="2083"/>
                    </a:lnTo>
                    <a:lnTo>
                      <a:pt x="9562" y="2077"/>
                    </a:lnTo>
                    <a:lnTo>
                      <a:pt x="9566" y="2075"/>
                    </a:lnTo>
                    <a:lnTo>
                      <a:pt x="9570" y="2075"/>
                    </a:lnTo>
                    <a:lnTo>
                      <a:pt x="9574" y="2076"/>
                    </a:lnTo>
                    <a:lnTo>
                      <a:pt x="9578" y="2079"/>
                    </a:lnTo>
                    <a:lnTo>
                      <a:pt x="9586" y="2087"/>
                    </a:lnTo>
                    <a:lnTo>
                      <a:pt x="9591" y="2089"/>
                    </a:lnTo>
                    <a:lnTo>
                      <a:pt x="9595" y="2090"/>
                    </a:lnTo>
                    <a:lnTo>
                      <a:pt x="9599" y="2090"/>
                    </a:lnTo>
                    <a:lnTo>
                      <a:pt x="9603" y="2086"/>
                    </a:lnTo>
                    <a:lnTo>
                      <a:pt x="9607" y="2081"/>
                    </a:lnTo>
                    <a:lnTo>
                      <a:pt x="9611" y="2074"/>
                    </a:lnTo>
                    <a:lnTo>
                      <a:pt x="9615" y="2065"/>
                    </a:lnTo>
                    <a:lnTo>
                      <a:pt x="9620" y="2055"/>
                    </a:lnTo>
                    <a:lnTo>
                      <a:pt x="9624" y="2045"/>
                    </a:lnTo>
                    <a:lnTo>
                      <a:pt x="9628" y="2035"/>
                    </a:lnTo>
                    <a:lnTo>
                      <a:pt x="9632" y="2027"/>
                    </a:lnTo>
                    <a:lnTo>
                      <a:pt x="9636" y="2021"/>
                    </a:lnTo>
                    <a:lnTo>
                      <a:pt x="9640" y="2017"/>
                    </a:lnTo>
                    <a:lnTo>
                      <a:pt x="9644" y="2015"/>
                    </a:lnTo>
                    <a:lnTo>
                      <a:pt x="9648" y="2015"/>
                    </a:lnTo>
                    <a:lnTo>
                      <a:pt x="9653" y="2016"/>
                    </a:lnTo>
                    <a:lnTo>
                      <a:pt x="9657" y="2019"/>
                    </a:lnTo>
                    <a:lnTo>
                      <a:pt x="9661" y="2023"/>
                    </a:lnTo>
                    <a:lnTo>
                      <a:pt x="9665" y="2026"/>
                    </a:lnTo>
                    <a:lnTo>
                      <a:pt x="9669" y="2029"/>
                    </a:lnTo>
                    <a:lnTo>
                      <a:pt x="9673" y="2030"/>
                    </a:lnTo>
                    <a:lnTo>
                      <a:pt x="9677" y="2030"/>
                    </a:lnTo>
                    <a:lnTo>
                      <a:pt x="9681" y="2027"/>
                    </a:lnTo>
                    <a:lnTo>
                      <a:pt x="9686" y="2024"/>
                    </a:lnTo>
                    <a:lnTo>
                      <a:pt x="9690" y="2018"/>
                    </a:lnTo>
                    <a:lnTo>
                      <a:pt x="9694" y="2012"/>
                    </a:lnTo>
                    <a:lnTo>
                      <a:pt x="9698" y="2006"/>
                    </a:lnTo>
                    <a:lnTo>
                      <a:pt x="9702" y="2000"/>
                    </a:lnTo>
                    <a:lnTo>
                      <a:pt x="9706" y="1996"/>
                    </a:lnTo>
                    <a:lnTo>
                      <a:pt x="9710" y="1993"/>
                    </a:lnTo>
                    <a:lnTo>
                      <a:pt x="9719" y="1996"/>
                    </a:lnTo>
                    <a:lnTo>
                      <a:pt x="9723" y="2003"/>
                    </a:lnTo>
                    <a:lnTo>
                      <a:pt x="9727" y="2013"/>
                    </a:lnTo>
                    <a:lnTo>
                      <a:pt x="9731" y="2026"/>
                    </a:lnTo>
                    <a:lnTo>
                      <a:pt x="9735" y="2042"/>
                    </a:lnTo>
                    <a:lnTo>
                      <a:pt x="9739" y="2060"/>
                    </a:lnTo>
                    <a:lnTo>
                      <a:pt x="9743" y="2080"/>
                    </a:lnTo>
                    <a:lnTo>
                      <a:pt x="9747" y="2100"/>
                    </a:lnTo>
                    <a:lnTo>
                      <a:pt x="9752" y="2119"/>
                    </a:lnTo>
                    <a:lnTo>
                      <a:pt x="9756" y="2137"/>
                    </a:lnTo>
                    <a:lnTo>
                      <a:pt x="9760" y="2150"/>
                    </a:lnTo>
                    <a:lnTo>
                      <a:pt x="9764" y="2159"/>
                    </a:lnTo>
                    <a:lnTo>
                      <a:pt x="9768" y="2163"/>
                    </a:lnTo>
                    <a:lnTo>
                      <a:pt x="9772" y="2160"/>
                    </a:lnTo>
                    <a:lnTo>
                      <a:pt x="9781" y="2133"/>
                    </a:lnTo>
                    <a:lnTo>
                      <a:pt x="9785" y="2109"/>
                    </a:lnTo>
                    <a:lnTo>
                      <a:pt x="9789" y="2079"/>
                    </a:lnTo>
                    <a:lnTo>
                      <a:pt x="9793" y="2046"/>
                    </a:lnTo>
                    <a:lnTo>
                      <a:pt x="9797" y="2010"/>
                    </a:lnTo>
                    <a:lnTo>
                      <a:pt x="9801" y="1973"/>
                    </a:lnTo>
                    <a:lnTo>
                      <a:pt x="9805" y="1939"/>
                    </a:lnTo>
                    <a:lnTo>
                      <a:pt x="9809" y="1909"/>
                    </a:lnTo>
                    <a:lnTo>
                      <a:pt x="9814" y="1885"/>
                    </a:lnTo>
                    <a:lnTo>
                      <a:pt x="9818" y="1869"/>
                    </a:lnTo>
                    <a:lnTo>
                      <a:pt x="9822" y="1861"/>
                    </a:lnTo>
                    <a:lnTo>
                      <a:pt x="9826" y="1861"/>
                    </a:lnTo>
                    <a:lnTo>
                      <a:pt x="9830" y="1869"/>
                    </a:lnTo>
                    <a:lnTo>
                      <a:pt x="9834" y="1884"/>
                    </a:lnTo>
                    <a:lnTo>
                      <a:pt x="9839" y="1903"/>
                    </a:lnTo>
                    <a:lnTo>
                      <a:pt x="9843" y="1925"/>
                    </a:lnTo>
                    <a:lnTo>
                      <a:pt x="9851" y="1968"/>
                    </a:lnTo>
                    <a:lnTo>
                      <a:pt x="9855" y="1986"/>
                    </a:lnTo>
                    <a:lnTo>
                      <a:pt x="9859" y="2000"/>
                    </a:lnTo>
                    <a:lnTo>
                      <a:pt x="9863" y="2009"/>
                    </a:lnTo>
                    <a:lnTo>
                      <a:pt x="9868" y="2012"/>
                    </a:lnTo>
                    <a:lnTo>
                      <a:pt x="9872" y="2011"/>
                    </a:lnTo>
                    <a:lnTo>
                      <a:pt x="9876" y="2005"/>
                    </a:lnTo>
                    <a:lnTo>
                      <a:pt x="9880" y="1995"/>
                    </a:lnTo>
                    <a:lnTo>
                      <a:pt x="9884" y="1982"/>
                    </a:lnTo>
                    <a:lnTo>
                      <a:pt x="9888" y="1968"/>
                    </a:lnTo>
                    <a:lnTo>
                      <a:pt x="9892" y="1953"/>
                    </a:lnTo>
                    <a:lnTo>
                      <a:pt x="9896" y="1939"/>
                    </a:lnTo>
                    <a:lnTo>
                      <a:pt x="9901" y="1926"/>
                    </a:lnTo>
                    <a:lnTo>
                      <a:pt x="9905" y="1916"/>
                    </a:lnTo>
                    <a:lnTo>
                      <a:pt x="9913" y="1903"/>
                    </a:lnTo>
                    <a:lnTo>
                      <a:pt x="9917" y="1900"/>
                    </a:lnTo>
                    <a:lnTo>
                      <a:pt x="9921" y="1899"/>
                    </a:lnTo>
                    <a:lnTo>
                      <a:pt x="9925" y="1900"/>
                    </a:lnTo>
                    <a:lnTo>
                      <a:pt x="9929" y="1902"/>
                    </a:lnTo>
                    <a:lnTo>
                      <a:pt x="9934" y="1904"/>
                    </a:lnTo>
                    <a:lnTo>
                      <a:pt x="9938" y="1906"/>
                    </a:lnTo>
                    <a:lnTo>
                      <a:pt x="9942" y="1907"/>
                    </a:lnTo>
                    <a:lnTo>
                      <a:pt x="9946" y="1908"/>
                    </a:lnTo>
                    <a:lnTo>
                      <a:pt x="9950" y="1907"/>
                    </a:lnTo>
                    <a:lnTo>
                      <a:pt x="9954" y="1906"/>
                    </a:lnTo>
                    <a:lnTo>
                      <a:pt x="9958" y="1904"/>
                    </a:lnTo>
                    <a:lnTo>
                      <a:pt x="9962" y="1903"/>
                    </a:lnTo>
                    <a:lnTo>
                      <a:pt x="9967" y="1903"/>
                    </a:lnTo>
                    <a:lnTo>
                      <a:pt x="9975" y="1906"/>
                    </a:lnTo>
                    <a:lnTo>
                      <a:pt x="9979" y="1912"/>
                    </a:lnTo>
                    <a:lnTo>
                      <a:pt x="9983" y="1919"/>
                    </a:lnTo>
                    <a:lnTo>
                      <a:pt x="9987" y="1929"/>
                    </a:lnTo>
                    <a:lnTo>
                      <a:pt x="9991" y="1941"/>
                    </a:lnTo>
                    <a:lnTo>
                      <a:pt x="9996" y="1955"/>
                    </a:lnTo>
                    <a:lnTo>
                      <a:pt x="10000" y="1969"/>
                    </a:lnTo>
                    <a:lnTo>
                      <a:pt x="10004" y="1983"/>
                    </a:lnTo>
                    <a:lnTo>
                      <a:pt x="10008" y="1997"/>
                    </a:lnTo>
                    <a:lnTo>
                      <a:pt x="10012" y="2010"/>
                    </a:lnTo>
                    <a:lnTo>
                      <a:pt x="10016" y="2021"/>
                    </a:lnTo>
                    <a:lnTo>
                      <a:pt x="10020" y="2030"/>
                    </a:lnTo>
                    <a:lnTo>
                      <a:pt x="10024" y="2038"/>
                    </a:lnTo>
                    <a:lnTo>
                      <a:pt x="10029" y="2043"/>
                    </a:lnTo>
                    <a:lnTo>
                      <a:pt x="10033" y="2047"/>
                    </a:lnTo>
                    <a:lnTo>
                      <a:pt x="10037" y="2049"/>
                    </a:lnTo>
                    <a:lnTo>
                      <a:pt x="10041" y="2049"/>
                    </a:lnTo>
                    <a:lnTo>
                      <a:pt x="10045" y="2049"/>
                    </a:lnTo>
                    <a:lnTo>
                      <a:pt x="10049" y="2049"/>
                    </a:lnTo>
                    <a:lnTo>
                      <a:pt x="10053" y="2048"/>
                    </a:lnTo>
                    <a:lnTo>
                      <a:pt x="10057" y="2048"/>
                    </a:lnTo>
                    <a:lnTo>
                      <a:pt x="10062" y="2049"/>
                    </a:lnTo>
                    <a:lnTo>
                      <a:pt x="10066" y="2051"/>
                    </a:lnTo>
                    <a:lnTo>
                      <a:pt x="10070" y="2054"/>
                    </a:lnTo>
                    <a:lnTo>
                      <a:pt x="10074" y="2059"/>
                    </a:lnTo>
                    <a:lnTo>
                      <a:pt x="10078" y="2064"/>
                    </a:lnTo>
                    <a:lnTo>
                      <a:pt x="10082" y="2070"/>
                    </a:lnTo>
                    <a:lnTo>
                      <a:pt x="10086" y="2077"/>
                    </a:lnTo>
                    <a:lnTo>
                      <a:pt x="10090" y="2083"/>
                    </a:lnTo>
                    <a:lnTo>
                      <a:pt x="10095" y="2089"/>
                    </a:lnTo>
                    <a:lnTo>
                      <a:pt x="10099" y="2094"/>
                    </a:lnTo>
                    <a:lnTo>
                      <a:pt x="10107" y="2100"/>
                    </a:lnTo>
                    <a:lnTo>
                      <a:pt x="10111" y="2100"/>
                    </a:lnTo>
                    <a:lnTo>
                      <a:pt x="10115" y="2097"/>
                    </a:lnTo>
                    <a:lnTo>
                      <a:pt x="10120" y="2092"/>
                    </a:lnTo>
                    <a:lnTo>
                      <a:pt x="10124" y="2085"/>
                    </a:lnTo>
                    <a:lnTo>
                      <a:pt x="10128" y="2076"/>
                    </a:lnTo>
                    <a:lnTo>
                      <a:pt x="10132" y="2066"/>
                    </a:lnTo>
                    <a:lnTo>
                      <a:pt x="10136" y="2055"/>
                    </a:lnTo>
                    <a:lnTo>
                      <a:pt x="10140" y="2044"/>
                    </a:lnTo>
                    <a:lnTo>
                      <a:pt x="10144" y="2034"/>
                    </a:lnTo>
                    <a:lnTo>
                      <a:pt x="10149" y="2026"/>
                    </a:lnTo>
                    <a:lnTo>
                      <a:pt x="10153" y="2021"/>
                    </a:lnTo>
                    <a:lnTo>
                      <a:pt x="10157" y="2020"/>
                    </a:lnTo>
                    <a:lnTo>
                      <a:pt x="10161" y="2023"/>
                    </a:lnTo>
                    <a:lnTo>
                      <a:pt x="10165" y="2030"/>
                    </a:lnTo>
                    <a:lnTo>
                      <a:pt x="10169" y="2041"/>
                    </a:lnTo>
                    <a:lnTo>
                      <a:pt x="10177" y="2073"/>
                    </a:lnTo>
                    <a:lnTo>
                      <a:pt x="10182" y="2093"/>
                    </a:lnTo>
                    <a:lnTo>
                      <a:pt x="10186" y="2114"/>
                    </a:lnTo>
                    <a:lnTo>
                      <a:pt x="10190" y="2135"/>
                    </a:lnTo>
                    <a:lnTo>
                      <a:pt x="10194" y="2154"/>
                    </a:lnTo>
                    <a:lnTo>
                      <a:pt x="10198" y="2172"/>
                    </a:lnTo>
                    <a:lnTo>
                      <a:pt x="10202" y="2187"/>
                    </a:lnTo>
                    <a:lnTo>
                      <a:pt x="10206" y="2198"/>
                    </a:lnTo>
                    <a:lnTo>
                      <a:pt x="10210" y="2206"/>
                    </a:lnTo>
                    <a:lnTo>
                      <a:pt x="10215" y="2210"/>
                    </a:lnTo>
                    <a:lnTo>
                      <a:pt x="10219" y="2211"/>
                    </a:lnTo>
                    <a:lnTo>
                      <a:pt x="10223" y="2209"/>
                    </a:lnTo>
                    <a:lnTo>
                      <a:pt x="10227" y="2205"/>
                    </a:lnTo>
                    <a:lnTo>
                      <a:pt x="10231" y="2198"/>
                    </a:lnTo>
                    <a:lnTo>
                      <a:pt x="10239" y="2180"/>
                    </a:lnTo>
                    <a:lnTo>
                      <a:pt x="10244" y="2169"/>
                    </a:lnTo>
                    <a:lnTo>
                      <a:pt x="10248" y="2157"/>
                    </a:lnTo>
                    <a:lnTo>
                      <a:pt x="10252" y="2141"/>
                    </a:lnTo>
                    <a:lnTo>
                      <a:pt x="10256" y="2123"/>
                    </a:lnTo>
                    <a:lnTo>
                      <a:pt x="10260" y="2101"/>
                    </a:lnTo>
                    <a:lnTo>
                      <a:pt x="10264" y="2073"/>
                    </a:lnTo>
                    <a:lnTo>
                      <a:pt x="10268" y="2037"/>
                    </a:lnTo>
                    <a:lnTo>
                      <a:pt x="10272" y="1994"/>
                    </a:lnTo>
                    <a:lnTo>
                      <a:pt x="10277" y="1940"/>
                    </a:lnTo>
                    <a:lnTo>
                      <a:pt x="10281" y="1875"/>
                    </a:lnTo>
                    <a:lnTo>
                      <a:pt x="10285" y="1798"/>
                    </a:lnTo>
                    <a:lnTo>
                      <a:pt x="10289" y="1708"/>
                    </a:lnTo>
                    <a:lnTo>
                      <a:pt x="10293" y="1606"/>
                    </a:lnTo>
                    <a:lnTo>
                      <a:pt x="10297" y="1491"/>
                    </a:lnTo>
                    <a:lnTo>
                      <a:pt x="10301" y="1365"/>
                    </a:lnTo>
                    <a:lnTo>
                      <a:pt x="10310" y="1090"/>
                    </a:lnTo>
                    <a:lnTo>
                      <a:pt x="10314" y="946"/>
                    </a:lnTo>
                    <a:lnTo>
                      <a:pt x="10318" y="802"/>
                    </a:lnTo>
                    <a:lnTo>
                      <a:pt x="10322" y="662"/>
                    </a:lnTo>
                    <a:lnTo>
                      <a:pt x="10326" y="530"/>
                    </a:lnTo>
                    <a:lnTo>
                      <a:pt x="10330" y="411"/>
                    </a:lnTo>
                    <a:lnTo>
                      <a:pt x="10334" y="306"/>
                    </a:lnTo>
                    <a:lnTo>
                      <a:pt x="10338" y="222"/>
                    </a:lnTo>
                    <a:lnTo>
                      <a:pt x="10343" y="160"/>
                    </a:lnTo>
                    <a:lnTo>
                      <a:pt x="10347" y="122"/>
                    </a:lnTo>
                    <a:lnTo>
                      <a:pt x="10351" y="110"/>
                    </a:lnTo>
                    <a:lnTo>
                      <a:pt x="10355" y="123"/>
                    </a:lnTo>
                    <a:lnTo>
                      <a:pt x="10359" y="163"/>
                    </a:lnTo>
                    <a:lnTo>
                      <a:pt x="10363" y="227"/>
                    </a:lnTo>
                    <a:lnTo>
                      <a:pt x="10371" y="424"/>
                    </a:lnTo>
                    <a:lnTo>
                      <a:pt x="10376" y="550"/>
                    </a:lnTo>
                    <a:lnTo>
                      <a:pt x="10380" y="692"/>
                    </a:lnTo>
                    <a:lnTo>
                      <a:pt x="10384" y="845"/>
                    </a:lnTo>
                    <a:lnTo>
                      <a:pt x="10388" y="1006"/>
                    </a:lnTo>
                    <a:lnTo>
                      <a:pt x="10392" y="1172"/>
                    </a:lnTo>
                    <a:lnTo>
                      <a:pt x="10396" y="1338"/>
                    </a:lnTo>
                    <a:lnTo>
                      <a:pt x="10401" y="1501"/>
                    </a:lnTo>
                    <a:lnTo>
                      <a:pt x="10405" y="1657"/>
                    </a:lnTo>
                    <a:lnTo>
                      <a:pt x="10409" y="1804"/>
                    </a:lnTo>
                    <a:lnTo>
                      <a:pt x="10413" y="1938"/>
                    </a:lnTo>
                    <a:lnTo>
                      <a:pt x="10417" y="2057"/>
                    </a:lnTo>
                    <a:lnTo>
                      <a:pt x="10421" y="2159"/>
                    </a:lnTo>
                    <a:lnTo>
                      <a:pt x="10425" y="2242"/>
                    </a:lnTo>
                    <a:lnTo>
                      <a:pt x="10430" y="2306"/>
                    </a:lnTo>
                    <a:lnTo>
                      <a:pt x="10434" y="2351"/>
                    </a:lnTo>
                    <a:lnTo>
                      <a:pt x="10442" y="2387"/>
                    </a:lnTo>
                    <a:lnTo>
                      <a:pt x="10446" y="2381"/>
                    </a:lnTo>
                    <a:lnTo>
                      <a:pt x="10450" y="2363"/>
                    </a:lnTo>
                    <a:lnTo>
                      <a:pt x="10454" y="2335"/>
                    </a:lnTo>
                    <a:lnTo>
                      <a:pt x="10459" y="2300"/>
                    </a:lnTo>
                    <a:lnTo>
                      <a:pt x="10463" y="2261"/>
                    </a:lnTo>
                    <a:lnTo>
                      <a:pt x="10467" y="2221"/>
                    </a:lnTo>
                    <a:lnTo>
                      <a:pt x="10471" y="2184"/>
                    </a:lnTo>
                    <a:lnTo>
                      <a:pt x="10475" y="2150"/>
                    </a:lnTo>
                    <a:lnTo>
                      <a:pt x="10479" y="2123"/>
                    </a:lnTo>
                    <a:lnTo>
                      <a:pt x="10483" y="2103"/>
                    </a:lnTo>
                    <a:lnTo>
                      <a:pt x="10487" y="2091"/>
                    </a:lnTo>
                    <a:lnTo>
                      <a:pt x="10492" y="2087"/>
                    </a:lnTo>
                    <a:lnTo>
                      <a:pt x="10496" y="2090"/>
                    </a:lnTo>
                    <a:lnTo>
                      <a:pt x="10504" y="2113"/>
                    </a:lnTo>
                    <a:lnTo>
                      <a:pt x="10508" y="2129"/>
                    </a:lnTo>
                    <a:lnTo>
                      <a:pt x="10512" y="2146"/>
                    </a:lnTo>
                    <a:lnTo>
                      <a:pt x="10516" y="2162"/>
                    </a:lnTo>
                    <a:lnTo>
                      <a:pt x="10520" y="2175"/>
                    </a:lnTo>
                    <a:lnTo>
                      <a:pt x="10525" y="2185"/>
                    </a:lnTo>
                    <a:lnTo>
                      <a:pt x="10529" y="2190"/>
                    </a:lnTo>
                    <a:lnTo>
                      <a:pt x="10533" y="2190"/>
                    </a:lnTo>
                    <a:lnTo>
                      <a:pt x="10537" y="2184"/>
                    </a:lnTo>
                    <a:lnTo>
                      <a:pt x="10541" y="2173"/>
                    </a:lnTo>
                    <a:lnTo>
                      <a:pt x="10545" y="2158"/>
                    </a:lnTo>
                    <a:lnTo>
                      <a:pt x="10549" y="2138"/>
                    </a:lnTo>
                    <a:lnTo>
                      <a:pt x="10553" y="2115"/>
                    </a:lnTo>
                    <a:lnTo>
                      <a:pt x="10558" y="2091"/>
                    </a:lnTo>
                    <a:lnTo>
                      <a:pt x="10562" y="2066"/>
                    </a:lnTo>
                    <a:lnTo>
                      <a:pt x="10566" y="2041"/>
                    </a:lnTo>
                    <a:lnTo>
                      <a:pt x="10574" y="1999"/>
                    </a:lnTo>
                    <a:lnTo>
                      <a:pt x="10578" y="1984"/>
                    </a:lnTo>
                    <a:lnTo>
                      <a:pt x="10582" y="1973"/>
                    </a:lnTo>
                    <a:lnTo>
                      <a:pt x="10586" y="1967"/>
                    </a:lnTo>
                    <a:lnTo>
                      <a:pt x="10591" y="1967"/>
                    </a:lnTo>
                    <a:lnTo>
                      <a:pt x="10595" y="1972"/>
                    </a:lnTo>
                    <a:lnTo>
                      <a:pt x="10599" y="1981"/>
                    </a:lnTo>
                    <a:lnTo>
                      <a:pt x="10603" y="1995"/>
                    </a:lnTo>
                    <a:lnTo>
                      <a:pt x="10607" y="2012"/>
                    </a:lnTo>
                    <a:lnTo>
                      <a:pt x="10611" y="2032"/>
                    </a:lnTo>
                    <a:lnTo>
                      <a:pt x="10615" y="2053"/>
                    </a:lnTo>
                    <a:lnTo>
                      <a:pt x="10619" y="2074"/>
                    </a:lnTo>
                    <a:lnTo>
                      <a:pt x="10624" y="2095"/>
                    </a:lnTo>
                    <a:lnTo>
                      <a:pt x="10628" y="2115"/>
                    </a:lnTo>
                    <a:lnTo>
                      <a:pt x="10636" y="2147"/>
                    </a:lnTo>
                    <a:lnTo>
                      <a:pt x="10640" y="2159"/>
                    </a:lnTo>
                    <a:lnTo>
                      <a:pt x="10644" y="2169"/>
                    </a:lnTo>
                    <a:lnTo>
                      <a:pt x="10648" y="2176"/>
                    </a:lnTo>
                    <a:lnTo>
                      <a:pt x="10653" y="2181"/>
                    </a:lnTo>
                    <a:lnTo>
                      <a:pt x="10657" y="2185"/>
                    </a:lnTo>
                    <a:lnTo>
                      <a:pt x="10661" y="2189"/>
                    </a:lnTo>
                    <a:lnTo>
                      <a:pt x="10665" y="2193"/>
                    </a:lnTo>
                    <a:lnTo>
                      <a:pt x="10669" y="2197"/>
                    </a:lnTo>
                    <a:lnTo>
                      <a:pt x="10673" y="2203"/>
                    </a:lnTo>
                    <a:lnTo>
                      <a:pt x="10677" y="2210"/>
                    </a:lnTo>
                    <a:lnTo>
                      <a:pt x="10682" y="2218"/>
                    </a:lnTo>
                    <a:lnTo>
                      <a:pt x="10686" y="2227"/>
                    </a:lnTo>
                    <a:lnTo>
                      <a:pt x="10690" y="2236"/>
                    </a:lnTo>
                    <a:lnTo>
                      <a:pt x="10698" y="2254"/>
                    </a:lnTo>
                    <a:lnTo>
                      <a:pt x="10702" y="2261"/>
                    </a:lnTo>
                    <a:lnTo>
                      <a:pt x="10706" y="2266"/>
                    </a:lnTo>
                    <a:lnTo>
                      <a:pt x="10711" y="2269"/>
                    </a:lnTo>
                    <a:lnTo>
                      <a:pt x="10715" y="2269"/>
                    </a:lnTo>
                    <a:lnTo>
                      <a:pt x="10719" y="2265"/>
                    </a:lnTo>
                    <a:lnTo>
                      <a:pt x="10723" y="2259"/>
                    </a:lnTo>
                    <a:lnTo>
                      <a:pt x="10727" y="2249"/>
                    </a:lnTo>
                    <a:lnTo>
                      <a:pt x="10731" y="2237"/>
                    </a:lnTo>
                    <a:lnTo>
                      <a:pt x="10735" y="2222"/>
                    </a:lnTo>
                    <a:lnTo>
                      <a:pt x="10740" y="2206"/>
                    </a:lnTo>
                    <a:lnTo>
                      <a:pt x="10744" y="2187"/>
                    </a:lnTo>
                    <a:lnTo>
                      <a:pt x="10748" y="2169"/>
                    </a:lnTo>
                    <a:lnTo>
                      <a:pt x="10752" y="2150"/>
                    </a:lnTo>
                    <a:lnTo>
                      <a:pt x="10756" y="2132"/>
                    </a:lnTo>
                    <a:lnTo>
                      <a:pt x="10760" y="2116"/>
                    </a:lnTo>
                    <a:lnTo>
                      <a:pt x="10768" y="2092"/>
                    </a:lnTo>
                    <a:lnTo>
                      <a:pt x="10773" y="2085"/>
                    </a:lnTo>
                    <a:lnTo>
                      <a:pt x="10777" y="2083"/>
                    </a:lnTo>
                    <a:lnTo>
                      <a:pt x="10781" y="2085"/>
                    </a:lnTo>
                    <a:lnTo>
                      <a:pt x="10785" y="2091"/>
                    </a:lnTo>
                    <a:lnTo>
                      <a:pt x="10789" y="2102"/>
                    </a:lnTo>
                    <a:lnTo>
                      <a:pt x="10793" y="2116"/>
                    </a:lnTo>
                    <a:lnTo>
                      <a:pt x="10797" y="2132"/>
                    </a:lnTo>
                    <a:lnTo>
                      <a:pt x="10801" y="2150"/>
                    </a:lnTo>
                    <a:lnTo>
                      <a:pt x="10806" y="2168"/>
                    </a:lnTo>
                    <a:lnTo>
                      <a:pt x="10810" y="2186"/>
                    </a:lnTo>
                    <a:lnTo>
                      <a:pt x="10814" y="2201"/>
                    </a:lnTo>
                    <a:lnTo>
                      <a:pt x="10818" y="2212"/>
                    </a:lnTo>
                    <a:lnTo>
                      <a:pt x="10822" y="2219"/>
                    </a:lnTo>
                    <a:lnTo>
                      <a:pt x="10826" y="2221"/>
                    </a:lnTo>
                    <a:lnTo>
                      <a:pt x="10830" y="2218"/>
                    </a:lnTo>
                    <a:lnTo>
                      <a:pt x="10834" y="2209"/>
                    </a:lnTo>
                    <a:lnTo>
                      <a:pt x="10839" y="2195"/>
                    </a:lnTo>
                    <a:lnTo>
                      <a:pt x="10843" y="2177"/>
                    </a:lnTo>
                    <a:lnTo>
                      <a:pt x="10847" y="2155"/>
                    </a:lnTo>
                    <a:lnTo>
                      <a:pt x="10851" y="2130"/>
                    </a:lnTo>
                    <a:lnTo>
                      <a:pt x="10855" y="2103"/>
                    </a:lnTo>
                    <a:lnTo>
                      <a:pt x="10859" y="2076"/>
                    </a:lnTo>
                    <a:lnTo>
                      <a:pt x="10863" y="2049"/>
                    </a:lnTo>
                    <a:lnTo>
                      <a:pt x="10868" y="2024"/>
                    </a:lnTo>
                    <a:lnTo>
                      <a:pt x="10872" y="2002"/>
                    </a:lnTo>
                    <a:lnTo>
                      <a:pt x="10876" y="1983"/>
                    </a:lnTo>
                    <a:lnTo>
                      <a:pt x="10880" y="1968"/>
                    </a:lnTo>
                    <a:lnTo>
                      <a:pt x="10884" y="1959"/>
                    </a:lnTo>
                    <a:lnTo>
                      <a:pt x="10888" y="1954"/>
                    </a:lnTo>
                    <a:lnTo>
                      <a:pt x="10892" y="1954"/>
                    </a:lnTo>
                    <a:lnTo>
                      <a:pt x="10901" y="1967"/>
                    </a:lnTo>
                    <a:lnTo>
                      <a:pt x="10905" y="1977"/>
                    </a:lnTo>
                    <a:lnTo>
                      <a:pt x="10909" y="1990"/>
                    </a:lnTo>
                    <a:lnTo>
                      <a:pt x="10913" y="2002"/>
                    </a:lnTo>
                    <a:lnTo>
                      <a:pt x="10917" y="2014"/>
                    </a:lnTo>
                    <a:lnTo>
                      <a:pt x="10921" y="2024"/>
                    </a:lnTo>
                    <a:lnTo>
                      <a:pt x="10925" y="2032"/>
                    </a:lnTo>
                    <a:lnTo>
                      <a:pt x="10929" y="2036"/>
                    </a:lnTo>
                    <a:lnTo>
                      <a:pt x="10934" y="2037"/>
                    </a:lnTo>
                    <a:lnTo>
                      <a:pt x="10938" y="2036"/>
                    </a:lnTo>
                    <a:lnTo>
                      <a:pt x="10942" y="2031"/>
                    </a:lnTo>
                    <a:lnTo>
                      <a:pt x="10946" y="2026"/>
                    </a:lnTo>
                    <a:lnTo>
                      <a:pt x="10950" y="2019"/>
                    </a:lnTo>
                    <a:lnTo>
                      <a:pt x="10954" y="2014"/>
                    </a:lnTo>
                    <a:lnTo>
                      <a:pt x="10963" y="2006"/>
                    </a:lnTo>
                    <a:lnTo>
                      <a:pt x="10967" y="2005"/>
                    </a:lnTo>
                    <a:lnTo>
                      <a:pt x="10971" y="2007"/>
                    </a:lnTo>
                    <a:lnTo>
                      <a:pt x="10975" y="2011"/>
                    </a:lnTo>
                    <a:lnTo>
                      <a:pt x="10979" y="2017"/>
                    </a:lnTo>
                    <a:lnTo>
                      <a:pt x="10983" y="2024"/>
                    </a:lnTo>
                    <a:lnTo>
                      <a:pt x="10987" y="2032"/>
                    </a:lnTo>
                    <a:lnTo>
                      <a:pt x="10992" y="2038"/>
                    </a:lnTo>
                    <a:lnTo>
                      <a:pt x="10996" y="2043"/>
                    </a:lnTo>
                    <a:lnTo>
                      <a:pt x="11000" y="2046"/>
                    </a:lnTo>
                    <a:lnTo>
                      <a:pt x="11004" y="2046"/>
                    </a:lnTo>
                    <a:lnTo>
                      <a:pt x="11008" y="2041"/>
                    </a:lnTo>
                    <a:lnTo>
                      <a:pt x="11012" y="2033"/>
                    </a:lnTo>
                    <a:lnTo>
                      <a:pt x="11016" y="2020"/>
                    </a:lnTo>
                    <a:lnTo>
                      <a:pt x="11021" y="2004"/>
                    </a:lnTo>
                    <a:lnTo>
                      <a:pt x="11025" y="1984"/>
                    </a:lnTo>
                    <a:lnTo>
                      <a:pt x="11033" y="1938"/>
                    </a:lnTo>
                    <a:lnTo>
                      <a:pt x="11037" y="1914"/>
                    </a:lnTo>
                    <a:lnTo>
                      <a:pt x="11041" y="1891"/>
                    </a:lnTo>
                    <a:lnTo>
                      <a:pt x="11045" y="1871"/>
                    </a:lnTo>
                    <a:lnTo>
                      <a:pt x="11049" y="1853"/>
                    </a:lnTo>
                    <a:lnTo>
                      <a:pt x="11054" y="1840"/>
                    </a:lnTo>
                    <a:lnTo>
                      <a:pt x="11058" y="1831"/>
                    </a:lnTo>
                    <a:lnTo>
                      <a:pt x="11062" y="1827"/>
                    </a:lnTo>
                    <a:lnTo>
                      <a:pt x="11066" y="1827"/>
                    </a:lnTo>
                    <a:lnTo>
                      <a:pt x="11070" y="1830"/>
                    </a:lnTo>
                    <a:lnTo>
                      <a:pt x="11074" y="1837"/>
                    </a:lnTo>
                    <a:lnTo>
                      <a:pt x="11078" y="1845"/>
                    </a:lnTo>
                    <a:lnTo>
                      <a:pt x="11083" y="1853"/>
                    </a:lnTo>
                    <a:lnTo>
                      <a:pt x="11087" y="1860"/>
                    </a:lnTo>
                    <a:lnTo>
                      <a:pt x="11095" y="1866"/>
                    </a:lnTo>
                    <a:lnTo>
                      <a:pt x="11099" y="1863"/>
                    </a:lnTo>
                    <a:lnTo>
                      <a:pt x="11103" y="1855"/>
                    </a:lnTo>
                    <a:lnTo>
                      <a:pt x="11107" y="1842"/>
                    </a:lnTo>
                    <a:lnTo>
                      <a:pt x="11111" y="1826"/>
                    </a:lnTo>
                    <a:lnTo>
                      <a:pt x="11116" y="1806"/>
                    </a:lnTo>
                    <a:lnTo>
                      <a:pt x="11120" y="1784"/>
                    </a:lnTo>
                    <a:lnTo>
                      <a:pt x="11124" y="1762"/>
                    </a:lnTo>
                    <a:lnTo>
                      <a:pt x="11128" y="1740"/>
                    </a:lnTo>
                    <a:lnTo>
                      <a:pt x="11132" y="1721"/>
                    </a:lnTo>
                    <a:lnTo>
                      <a:pt x="11136" y="1703"/>
                    </a:lnTo>
                    <a:lnTo>
                      <a:pt x="11140" y="1689"/>
                    </a:lnTo>
                    <a:lnTo>
                      <a:pt x="11144" y="1678"/>
                    </a:lnTo>
                    <a:lnTo>
                      <a:pt x="11149" y="1670"/>
                    </a:lnTo>
                    <a:lnTo>
                      <a:pt x="11153" y="1664"/>
                    </a:lnTo>
                    <a:lnTo>
                      <a:pt x="11157" y="1658"/>
                    </a:lnTo>
                    <a:lnTo>
                      <a:pt x="11165" y="1647"/>
                    </a:lnTo>
                    <a:lnTo>
                      <a:pt x="11169" y="1639"/>
                    </a:lnTo>
                    <a:lnTo>
                      <a:pt x="11173" y="1628"/>
                    </a:lnTo>
                    <a:lnTo>
                      <a:pt x="11177" y="1614"/>
                    </a:lnTo>
                    <a:lnTo>
                      <a:pt x="11182" y="1597"/>
                    </a:lnTo>
                    <a:lnTo>
                      <a:pt x="11186" y="1576"/>
                    </a:lnTo>
                    <a:lnTo>
                      <a:pt x="11190" y="1551"/>
                    </a:lnTo>
                    <a:lnTo>
                      <a:pt x="11194" y="1525"/>
                    </a:lnTo>
                    <a:lnTo>
                      <a:pt x="11198" y="1496"/>
                    </a:lnTo>
                    <a:lnTo>
                      <a:pt x="11202" y="1467"/>
                    </a:lnTo>
                    <a:lnTo>
                      <a:pt x="11206" y="1438"/>
                    </a:lnTo>
                    <a:lnTo>
                      <a:pt x="11210" y="1410"/>
                    </a:lnTo>
                    <a:lnTo>
                      <a:pt x="11215" y="1384"/>
                    </a:lnTo>
                    <a:lnTo>
                      <a:pt x="11219" y="1361"/>
                    </a:lnTo>
                    <a:lnTo>
                      <a:pt x="11227" y="1328"/>
                    </a:lnTo>
                    <a:lnTo>
                      <a:pt x="11231" y="1319"/>
                    </a:lnTo>
                    <a:lnTo>
                      <a:pt x="11235" y="1316"/>
                    </a:lnTo>
                    <a:lnTo>
                      <a:pt x="11239" y="1318"/>
                    </a:lnTo>
                    <a:lnTo>
                      <a:pt x="11244" y="1326"/>
                    </a:lnTo>
                    <a:lnTo>
                      <a:pt x="11248" y="1338"/>
                    </a:lnTo>
                    <a:lnTo>
                      <a:pt x="11252" y="1356"/>
                    </a:lnTo>
                    <a:lnTo>
                      <a:pt x="11256" y="1378"/>
                    </a:lnTo>
                    <a:lnTo>
                      <a:pt x="11260" y="1404"/>
                    </a:lnTo>
                    <a:lnTo>
                      <a:pt x="11264" y="1434"/>
                    </a:lnTo>
                    <a:lnTo>
                      <a:pt x="11268" y="1467"/>
                    </a:lnTo>
                    <a:lnTo>
                      <a:pt x="11273" y="1502"/>
                    </a:lnTo>
                    <a:lnTo>
                      <a:pt x="11277" y="1540"/>
                    </a:lnTo>
                    <a:lnTo>
                      <a:pt x="11281" y="1579"/>
                    </a:lnTo>
                    <a:lnTo>
                      <a:pt x="11289" y="1658"/>
                    </a:lnTo>
                    <a:lnTo>
                      <a:pt x="11293" y="1696"/>
                    </a:lnTo>
                    <a:lnTo>
                      <a:pt x="11297" y="1732"/>
                    </a:lnTo>
                    <a:lnTo>
                      <a:pt x="11302" y="1764"/>
                    </a:lnTo>
                    <a:lnTo>
                      <a:pt x="11306" y="1792"/>
                    </a:lnTo>
                    <a:lnTo>
                      <a:pt x="11310" y="1816"/>
                    </a:lnTo>
                    <a:lnTo>
                      <a:pt x="11314" y="1834"/>
                    </a:lnTo>
                    <a:lnTo>
                      <a:pt x="11318" y="1846"/>
                    </a:lnTo>
                    <a:lnTo>
                      <a:pt x="11322" y="1854"/>
                    </a:lnTo>
                    <a:lnTo>
                      <a:pt x="11326" y="1857"/>
                    </a:lnTo>
                    <a:lnTo>
                      <a:pt x="11331" y="1855"/>
                    </a:lnTo>
                    <a:lnTo>
                      <a:pt x="11335" y="1851"/>
                    </a:lnTo>
                    <a:lnTo>
                      <a:pt x="11339" y="1846"/>
                    </a:lnTo>
                    <a:lnTo>
                      <a:pt x="11343" y="1840"/>
                    </a:lnTo>
                    <a:lnTo>
                      <a:pt x="11347" y="1835"/>
                    </a:lnTo>
                    <a:lnTo>
                      <a:pt x="11351" y="1833"/>
                    </a:lnTo>
                    <a:lnTo>
                      <a:pt x="11359" y="1841"/>
                    </a:lnTo>
                    <a:lnTo>
                      <a:pt x="11364" y="1854"/>
                    </a:lnTo>
                    <a:lnTo>
                      <a:pt x="11368" y="1872"/>
                    </a:lnTo>
                    <a:lnTo>
                      <a:pt x="11372" y="1897"/>
                    </a:lnTo>
                    <a:lnTo>
                      <a:pt x="11376" y="1927"/>
                    </a:lnTo>
                    <a:lnTo>
                      <a:pt x="11380" y="1963"/>
                    </a:lnTo>
                    <a:lnTo>
                      <a:pt x="11384" y="2003"/>
                    </a:lnTo>
                    <a:lnTo>
                      <a:pt x="11388" y="2045"/>
                    </a:lnTo>
                    <a:lnTo>
                      <a:pt x="11392" y="2088"/>
                    </a:lnTo>
                    <a:lnTo>
                      <a:pt x="11397" y="2130"/>
                    </a:lnTo>
                    <a:lnTo>
                      <a:pt x="11401" y="2170"/>
                    </a:lnTo>
                    <a:lnTo>
                      <a:pt x="11405" y="2204"/>
                    </a:lnTo>
                    <a:lnTo>
                      <a:pt x="11409" y="2233"/>
                    </a:lnTo>
                    <a:lnTo>
                      <a:pt x="11413" y="2254"/>
                    </a:lnTo>
                    <a:lnTo>
                      <a:pt x="11421" y="2270"/>
                    </a:lnTo>
                    <a:lnTo>
                      <a:pt x="11425" y="2265"/>
                    </a:lnTo>
                    <a:lnTo>
                      <a:pt x="11430" y="2253"/>
                    </a:lnTo>
                    <a:lnTo>
                      <a:pt x="11434" y="2234"/>
                    </a:lnTo>
                    <a:lnTo>
                      <a:pt x="11438" y="2210"/>
                    </a:lnTo>
                    <a:lnTo>
                      <a:pt x="11442" y="2184"/>
                    </a:lnTo>
                    <a:lnTo>
                      <a:pt x="11446" y="2157"/>
                    </a:lnTo>
                    <a:lnTo>
                      <a:pt x="11450" y="2131"/>
                    </a:lnTo>
                    <a:lnTo>
                      <a:pt x="11454" y="2108"/>
                    </a:lnTo>
                    <a:lnTo>
                      <a:pt x="11458" y="2091"/>
                    </a:lnTo>
                    <a:lnTo>
                      <a:pt x="11463" y="2080"/>
                    </a:lnTo>
                    <a:lnTo>
                      <a:pt x="11467" y="2076"/>
                    </a:lnTo>
                    <a:lnTo>
                      <a:pt x="11471" y="2079"/>
                    </a:lnTo>
                    <a:lnTo>
                      <a:pt x="11475" y="2090"/>
                    </a:lnTo>
                    <a:lnTo>
                      <a:pt x="11479" y="2107"/>
                    </a:lnTo>
                    <a:lnTo>
                      <a:pt x="11483" y="2129"/>
                    </a:lnTo>
                    <a:lnTo>
                      <a:pt x="11492" y="2182"/>
                    </a:lnTo>
                    <a:lnTo>
                      <a:pt x="11496" y="2209"/>
                    </a:lnTo>
                    <a:lnTo>
                      <a:pt x="11500" y="2233"/>
                    </a:lnTo>
                    <a:lnTo>
                      <a:pt x="11504" y="2252"/>
                    </a:lnTo>
                    <a:lnTo>
                      <a:pt x="11508" y="2266"/>
                    </a:lnTo>
                    <a:lnTo>
                      <a:pt x="11512" y="2272"/>
                    </a:lnTo>
                    <a:lnTo>
                      <a:pt x="11516" y="2270"/>
                    </a:lnTo>
                    <a:lnTo>
                      <a:pt x="11520" y="2260"/>
                    </a:lnTo>
                    <a:lnTo>
                      <a:pt x="11525" y="2241"/>
                    </a:lnTo>
                    <a:lnTo>
                      <a:pt x="11529" y="2215"/>
                    </a:lnTo>
                    <a:lnTo>
                      <a:pt x="11533" y="2182"/>
                    </a:lnTo>
                    <a:lnTo>
                      <a:pt x="11537" y="2144"/>
                    </a:lnTo>
                    <a:lnTo>
                      <a:pt x="11541" y="2103"/>
                    </a:lnTo>
                    <a:lnTo>
                      <a:pt x="11545" y="2061"/>
                    </a:lnTo>
                    <a:lnTo>
                      <a:pt x="11554" y="1978"/>
                    </a:lnTo>
                    <a:lnTo>
                      <a:pt x="11558" y="1941"/>
                    </a:lnTo>
                    <a:lnTo>
                      <a:pt x="11562" y="1909"/>
                    </a:lnTo>
                    <a:lnTo>
                      <a:pt x="11566" y="1883"/>
                    </a:lnTo>
                    <a:lnTo>
                      <a:pt x="11570" y="1863"/>
                    </a:lnTo>
                    <a:lnTo>
                      <a:pt x="11574" y="1849"/>
                    </a:lnTo>
                    <a:lnTo>
                      <a:pt x="11578" y="1841"/>
                    </a:lnTo>
                    <a:lnTo>
                      <a:pt x="11583" y="1838"/>
                    </a:lnTo>
                    <a:lnTo>
                      <a:pt x="11587" y="1840"/>
                    </a:lnTo>
                    <a:lnTo>
                      <a:pt x="11591" y="1845"/>
                    </a:lnTo>
                    <a:lnTo>
                      <a:pt x="11595" y="1852"/>
                    </a:lnTo>
                    <a:lnTo>
                      <a:pt x="11599" y="1862"/>
                    </a:lnTo>
                    <a:lnTo>
                      <a:pt x="11603" y="1873"/>
                    </a:lnTo>
                    <a:lnTo>
                      <a:pt x="11607" y="1885"/>
                    </a:lnTo>
                    <a:lnTo>
                      <a:pt x="11612" y="1898"/>
                    </a:lnTo>
                    <a:lnTo>
                      <a:pt x="11616" y="1911"/>
                    </a:lnTo>
                    <a:lnTo>
                      <a:pt x="11624" y="1941"/>
                    </a:lnTo>
                    <a:lnTo>
                      <a:pt x="11628" y="1956"/>
                    </a:lnTo>
                    <a:lnTo>
                      <a:pt x="11632" y="1970"/>
                    </a:lnTo>
                    <a:lnTo>
                      <a:pt x="11636" y="1983"/>
                    </a:lnTo>
                    <a:lnTo>
                      <a:pt x="11640" y="1995"/>
                    </a:lnTo>
                    <a:lnTo>
                      <a:pt x="11645" y="2003"/>
                    </a:lnTo>
                    <a:lnTo>
                      <a:pt x="11649" y="2008"/>
                    </a:lnTo>
                    <a:lnTo>
                      <a:pt x="11653" y="2009"/>
                    </a:lnTo>
                    <a:lnTo>
                      <a:pt x="11657" y="2005"/>
                    </a:lnTo>
                    <a:lnTo>
                      <a:pt x="11661" y="1997"/>
                    </a:lnTo>
                    <a:lnTo>
                      <a:pt x="11665" y="1984"/>
                    </a:lnTo>
                    <a:lnTo>
                      <a:pt x="11669" y="1968"/>
                    </a:lnTo>
                    <a:lnTo>
                      <a:pt x="11673" y="1950"/>
                    </a:lnTo>
                    <a:lnTo>
                      <a:pt x="11678" y="1930"/>
                    </a:lnTo>
                    <a:lnTo>
                      <a:pt x="11686" y="1893"/>
                    </a:lnTo>
                    <a:lnTo>
                      <a:pt x="11690" y="1879"/>
                    </a:lnTo>
                    <a:lnTo>
                      <a:pt x="11694" y="1870"/>
                    </a:lnTo>
                    <a:lnTo>
                      <a:pt x="11698" y="1866"/>
                    </a:lnTo>
                    <a:lnTo>
                      <a:pt x="11702" y="1870"/>
                    </a:lnTo>
                    <a:lnTo>
                      <a:pt x="11706" y="1880"/>
                    </a:lnTo>
                    <a:lnTo>
                      <a:pt x="11711" y="1896"/>
                    </a:lnTo>
                    <a:lnTo>
                      <a:pt x="11715" y="1919"/>
                    </a:lnTo>
                    <a:lnTo>
                      <a:pt x="11719" y="1946"/>
                    </a:lnTo>
                    <a:lnTo>
                      <a:pt x="11723" y="1976"/>
                    </a:lnTo>
                    <a:lnTo>
                      <a:pt x="11727" y="2008"/>
                    </a:lnTo>
                    <a:lnTo>
                      <a:pt x="11731" y="2039"/>
                    </a:lnTo>
                    <a:lnTo>
                      <a:pt x="11735" y="2068"/>
                    </a:lnTo>
                    <a:lnTo>
                      <a:pt x="11740" y="2093"/>
                    </a:lnTo>
                    <a:lnTo>
                      <a:pt x="11744" y="2113"/>
                    </a:lnTo>
                    <a:lnTo>
                      <a:pt x="11748" y="2127"/>
                    </a:lnTo>
                    <a:lnTo>
                      <a:pt x="11752" y="2133"/>
                    </a:lnTo>
                    <a:lnTo>
                      <a:pt x="11756" y="2133"/>
                    </a:lnTo>
                    <a:lnTo>
                      <a:pt x="11760" y="2125"/>
                    </a:lnTo>
                    <a:lnTo>
                      <a:pt x="11764" y="2112"/>
                    </a:lnTo>
                    <a:lnTo>
                      <a:pt x="11768" y="2093"/>
                    </a:lnTo>
                    <a:lnTo>
                      <a:pt x="11773" y="2071"/>
                    </a:lnTo>
                    <a:lnTo>
                      <a:pt x="11777" y="2047"/>
                    </a:lnTo>
                    <a:lnTo>
                      <a:pt x="11781" y="2023"/>
                    </a:lnTo>
                    <a:lnTo>
                      <a:pt x="11785" y="2001"/>
                    </a:lnTo>
                    <a:lnTo>
                      <a:pt x="11789" y="1983"/>
                    </a:lnTo>
                    <a:lnTo>
                      <a:pt x="11793" y="1970"/>
                    </a:lnTo>
                    <a:lnTo>
                      <a:pt x="11797" y="1963"/>
                    </a:lnTo>
                    <a:lnTo>
                      <a:pt x="11801" y="1963"/>
                    </a:lnTo>
                    <a:lnTo>
                      <a:pt x="11806" y="1969"/>
                    </a:lnTo>
                    <a:lnTo>
                      <a:pt x="11810" y="1982"/>
                    </a:lnTo>
                    <a:lnTo>
                      <a:pt x="11818" y="2019"/>
                    </a:lnTo>
                    <a:lnTo>
                      <a:pt x="11822" y="2042"/>
                    </a:lnTo>
                    <a:lnTo>
                      <a:pt x="11826" y="2064"/>
                    </a:lnTo>
                    <a:lnTo>
                      <a:pt x="11830" y="2085"/>
                    </a:lnTo>
                    <a:lnTo>
                      <a:pt x="11835" y="2103"/>
                    </a:lnTo>
                    <a:lnTo>
                      <a:pt x="11839" y="2117"/>
                    </a:lnTo>
                    <a:lnTo>
                      <a:pt x="11843" y="2125"/>
                    </a:lnTo>
                    <a:lnTo>
                      <a:pt x="11847" y="2127"/>
                    </a:lnTo>
                    <a:lnTo>
                      <a:pt x="11851" y="2123"/>
                    </a:lnTo>
                    <a:lnTo>
                      <a:pt x="11855" y="2114"/>
                    </a:lnTo>
                    <a:lnTo>
                      <a:pt x="11859" y="2099"/>
                    </a:lnTo>
                    <a:lnTo>
                      <a:pt x="11864" y="2081"/>
                    </a:lnTo>
                    <a:lnTo>
                      <a:pt x="11868" y="2061"/>
                    </a:lnTo>
                    <a:lnTo>
                      <a:pt x="11872" y="2041"/>
                    </a:lnTo>
                    <a:lnTo>
                      <a:pt x="11880" y="2007"/>
                    </a:lnTo>
                    <a:lnTo>
                      <a:pt x="11884" y="1997"/>
                    </a:lnTo>
                    <a:lnTo>
                      <a:pt x="11888" y="1991"/>
                    </a:lnTo>
                    <a:lnTo>
                      <a:pt x="11893" y="1992"/>
                    </a:lnTo>
                    <a:lnTo>
                      <a:pt x="11897" y="1999"/>
                    </a:lnTo>
                    <a:lnTo>
                      <a:pt x="11901" y="2010"/>
                    </a:lnTo>
                    <a:lnTo>
                      <a:pt x="11905" y="2026"/>
                    </a:lnTo>
                    <a:lnTo>
                      <a:pt x="11909" y="2045"/>
                    </a:lnTo>
                    <a:lnTo>
                      <a:pt x="11913" y="2064"/>
                    </a:lnTo>
                    <a:lnTo>
                      <a:pt x="11917" y="2083"/>
                    </a:lnTo>
                    <a:lnTo>
                      <a:pt x="11921" y="2100"/>
                    </a:lnTo>
                    <a:lnTo>
                      <a:pt x="11926" y="2113"/>
                    </a:lnTo>
                    <a:lnTo>
                      <a:pt x="11930" y="2122"/>
                    </a:lnTo>
                    <a:lnTo>
                      <a:pt x="11934" y="2126"/>
                    </a:lnTo>
                    <a:lnTo>
                      <a:pt x="11938" y="2124"/>
                    </a:lnTo>
                    <a:lnTo>
                      <a:pt x="11942" y="2117"/>
                    </a:lnTo>
                    <a:lnTo>
                      <a:pt x="11950" y="2089"/>
                    </a:lnTo>
                    <a:lnTo>
                      <a:pt x="11955" y="2070"/>
                    </a:lnTo>
                    <a:lnTo>
                      <a:pt x="11959" y="2049"/>
                    </a:lnTo>
                    <a:lnTo>
                      <a:pt x="11963" y="2028"/>
                    </a:lnTo>
                    <a:lnTo>
                      <a:pt x="11967" y="2007"/>
                    </a:lnTo>
                    <a:lnTo>
                      <a:pt x="11971" y="1987"/>
                    </a:lnTo>
                    <a:lnTo>
                      <a:pt x="11975" y="1970"/>
                    </a:lnTo>
                    <a:lnTo>
                      <a:pt x="11979" y="1956"/>
                    </a:lnTo>
                    <a:lnTo>
                      <a:pt x="11983" y="1945"/>
                    </a:lnTo>
                    <a:lnTo>
                      <a:pt x="11988" y="1936"/>
                    </a:lnTo>
                    <a:lnTo>
                      <a:pt x="11992" y="1931"/>
                    </a:lnTo>
                    <a:lnTo>
                      <a:pt x="11996" y="1927"/>
                    </a:lnTo>
                    <a:lnTo>
                      <a:pt x="12000" y="1925"/>
                    </a:lnTo>
                    <a:lnTo>
                      <a:pt x="12004" y="1924"/>
                    </a:lnTo>
                    <a:lnTo>
                      <a:pt x="12012" y="1923"/>
                    </a:lnTo>
                    <a:lnTo>
                      <a:pt x="12016" y="1921"/>
                    </a:lnTo>
                    <a:lnTo>
                      <a:pt x="12021" y="1919"/>
                    </a:lnTo>
                    <a:lnTo>
                      <a:pt x="12025" y="1917"/>
                    </a:lnTo>
                    <a:lnTo>
                      <a:pt x="12029" y="1915"/>
                    </a:lnTo>
                    <a:lnTo>
                      <a:pt x="12033" y="1915"/>
                    </a:lnTo>
                    <a:lnTo>
                      <a:pt x="12037" y="1917"/>
                    </a:lnTo>
                    <a:lnTo>
                      <a:pt x="12041" y="1922"/>
                    </a:lnTo>
                    <a:lnTo>
                      <a:pt x="12045" y="1931"/>
                    </a:lnTo>
                    <a:lnTo>
                      <a:pt x="12049" y="1944"/>
                    </a:lnTo>
                    <a:lnTo>
                      <a:pt x="12054" y="1961"/>
                    </a:lnTo>
                    <a:lnTo>
                      <a:pt x="12058" y="1982"/>
                    </a:lnTo>
                    <a:lnTo>
                      <a:pt x="12062" y="2006"/>
                    </a:lnTo>
                    <a:lnTo>
                      <a:pt x="12066" y="2031"/>
                    </a:lnTo>
                    <a:lnTo>
                      <a:pt x="12070" y="2057"/>
                    </a:lnTo>
                    <a:lnTo>
                      <a:pt x="12074" y="2081"/>
                    </a:lnTo>
                    <a:lnTo>
                      <a:pt x="12082" y="2119"/>
                    </a:lnTo>
                    <a:lnTo>
                      <a:pt x="12087" y="2131"/>
                    </a:lnTo>
                    <a:lnTo>
                      <a:pt x="12091" y="2138"/>
                    </a:lnTo>
                    <a:lnTo>
                      <a:pt x="12095" y="2139"/>
                    </a:lnTo>
                    <a:lnTo>
                      <a:pt x="12099" y="2135"/>
                    </a:lnTo>
                    <a:lnTo>
                      <a:pt x="12103" y="2128"/>
                    </a:lnTo>
                    <a:lnTo>
                      <a:pt x="12107" y="2119"/>
                    </a:lnTo>
                    <a:lnTo>
                      <a:pt x="12111" y="2108"/>
                    </a:lnTo>
                    <a:lnTo>
                      <a:pt x="12116" y="2098"/>
                    </a:lnTo>
                    <a:lnTo>
                      <a:pt x="12120" y="2090"/>
                    </a:lnTo>
                    <a:lnTo>
                      <a:pt x="12124" y="2085"/>
                    </a:lnTo>
                    <a:lnTo>
                      <a:pt x="12128" y="2084"/>
                    </a:lnTo>
                    <a:lnTo>
                      <a:pt x="12132" y="2087"/>
                    </a:lnTo>
                    <a:lnTo>
                      <a:pt x="12136" y="2094"/>
                    </a:lnTo>
                    <a:lnTo>
                      <a:pt x="12145" y="2116"/>
                    </a:lnTo>
                    <a:lnTo>
                      <a:pt x="12149" y="2131"/>
                    </a:lnTo>
                    <a:lnTo>
                      <a:pt x="12153" y="2145"/>
                    </a:lnTo>
                    <a:lnTo>
                      <a:pt x="12157" y="2159"/>
                    </a:lnTo>
                    <a:lnTo>
                      <a:pt x="12161" y="2171"/>
                    </a:lnTo>
                    <a:lnTo>
                      <a:pt x="12165" y="2181"/>
                    </a:lnTo>
                    <a:lnTo>
                      <a:pt x="12169" y="2187"/>
                    </a:lnTo>
                    <a:lnTo>
                      <a:pt x="12174" y="2191"/>
                    </a:lnTo>
                    <a:lnTo>
                      <a:pt x="12178" y="2191"/>
                    </a:lnTo>
                    <a:lnTo>
                      <a:pt x="12182" y="2187"/>
                    </a:lnTo>
                    <a:lnTo>
                      <a:pt x="12186" y="2181"/>
                    </a:lnTo>
                    <a:lnTo>
                      <a:pt x="12190" y="2171"/>
                    </a:lnTo>
                    <a:lnTo>
                      <a:pt x="12194" y="2160"/>
                    </a:lnTo>
                    <a:lnTo>
                      <a:pt x="12198" y="2148"/>
                    </a:lnTo>
                    <a:lnTo>
                      <a:pt x="12203" y="2134"/>
                    </a:lnTo>
                    <a:lnTo>
                      <a:pt x="12207" y="2121"/>
                    </a:lnTo>
                    <a:lnTo>
                      <a:pt x="12215" y="2096"/>
                    </a:lnTo>
                    <a:lnTo>
                      <a:pt x="12219" y="2087"/>
                    </a:lnTo>
                    <a:lnTo>
                      <a:pt x="12223" y="2080"/>
                    </a:lnTo>
                    <a:lnTo>
                      <a:pt x="12227" y="2076"/>
                    </a:lnTo>
                    <a:lnTo>
                      <a:pt x="12231" y="2075"/>
                    </a:lnTo>
                    <a:lnTo>
                      <a:pt x="12236" y="2077"/>
                    </a:lnTo>
                    <a:lnTo>
                      <a:pt x="12240" y="2081"/>
                    </a:lnTo>
                    <a:lnTo>
                      <a:pt x="12244" y="2088"/>
                    </a:lnTo>
                    <a:lnTo>
                      <a:pt x="12248" y="2097"/>
                    </a:lnTo>
                    <a:lnTo>
                      <a:pt x="12252" y="2107"/>
                    </a:lnTo>
                    <a:lnTo>
                      <a:pt x="12256" y="2116"/>
                    </a:lnTo>
                    <a:lnTo>
                      <a:pt x="12260" y="2124"/>
                    </a:lnTo>
                    <a:lnTo>
                      <a:pt x="12264" y="2131"/>
                    </a:lnTo>
                    <a:lnTo>
                      <a:pt x="12269" y="2135"/>
                    </a:lnTo>
                    <a:lnTo>
                      <a:pt x="12273" y="2136"/>
                    </a:lnTo>
                    <a:lnTo>
                      <a:pt x="12277" y="2134"/>
                    </a:lnTo>
                    <a:lnTo>
                      <a:pt x="12281" y="2128"/>
                    </a:lnTo>
                    <a:lnTo>
                      <a:pt x="12285" y="2119"/>
                    </a:lnTo>
                    <a:lnTo>
                      <a:pt x="12289" y="2107"/>
                    </a:lnTo>
                    <a:lnTo>
                      <a:pt x="12293" y="2093"/>
                    </a:lnTo>
                    <a:lnTo>
                      <a:pt x="12297" y="2076"/>
                    </a:lnTo>
                    <a:lnTo>
                      <a:pt x="12302" y="2058"/>
                    </a:lnTo>
                    <a:lnTo>
                      <a:pt x="12306" y="2038"/>
                    </a:lnTo>
                    <a:lnTo>
                      <a:pt x="12310" y="2017"/>
                    </a:lnTo>
                    <a:lnTo>
                      <a:pt x="12314" y="1997"/>
                    </a:lnTo>
                    <a:lnTo>
                      <a:pt x="12318" y="1978"/>
                    </a:lnTo>
                    <a:lnTo>
                      <a:pt x="12322" y="1960"/>
                    </a:lnTo>
                    <a:lnTo>
                      <a:pt x="12326" y="1944"/>
                    </a:lnTo>
                    <a:lnTo>
                      <a:pt x="12330" y="1930"/>
                    </a:lnTo>
                    <a:lnTo>
                      <a:pt x="12335" y="1919"/>
                    </a:lnTo>
                    <a:lnTo>
                      <a:pt x="12339" y="1911"/>
                    </a:lnTo>
                    <a:lnTo>
                      <a:pt x="12347" y="1902"/>
                    </a:lnTo>
                    <a:lnTo>
                      <a:pt x="12351" y="1902"/>
                    </a:lnTo>
                    <a:lnTo>
                      <a:pt x="12355" y="1902"/>
                    </a:lnTo>
                    <a:lnTo>
                      <a:pt x="12359" y="1904"/>
                    </a:lnTo>
                    <a:lnTo>
                      <a:pt x="12364" y="1906"/>
                    </a:lnTo>
                    <a:lnTo>
                      <a:pt x="12368" y="1908"/>
                    </a:lnTo>
                    <a:lnTo>
                      <a:pt x="12372" y="1908"/>
                    </a:lnTo>
                    <a:lnTo>
                      <a:pt x="12376" y="1907"/>
                    </a:lnTo>
                    <a:lnTo>
                      <a:pt x="12380" y="1904"/>
                    </a:lnTo>
                    <a:lnTo>
                      <a:pt x="12384" y="1899"/>
                    </a:lnTo>
                    <a:lnTo>
                      <a:pt x="12388" y="1892"/>
                    </a:lnTo>
                    <a:lnTo>
                      <a:pt x="12392" y="1883"/>
                    </a:lnTo>
                    <a:lnTo>
                      <a:pt x="12397" y="1873"/>
                    </a:lnTo>
                    <a:lnTo>
                      <a:pt x="12401" y="1860"/>
                    </a:lnTo>
                    <a:lnTo>
                      <a:pt x="12409" y="1833"/>
                    </a:lnTo>
                    <a:lnTo>
                      <a:pt x="12413" y="1819"/>
                    </a:lnTo>
                    <a:lnTo>
                      <a:pt x="12417" y="1806"/>
                    </a:lnTo>
                    <a:lnTo>
                      <a:pt x="12421" y="1794"/>
                    </a:lnTo>
                    <a:lnTo>
                      <a:pt x="12426" y="1784"/>
                    </a:lnTo>
                    <a:lnTo>
                      <a:pt x="12430" y="1776"/>
                    </a:lnTo>
                    <a:lnTo>
                      <a:pt x="12434" y="1771"/>
                    </a:lnTo>
                    <a:lnTo>
                      <a:pt x="12438" y="1770"/>
                    </a:lnTo>
                    <a:lnTo>
                      <a:pt x="12442" y="1773"/>
                    </a:lnTo>
                    <a:lnTo>
                      <a:pt x="12446" y="1780"/>
                    </a:lnTo>
                    <a:lnTo>
                      <a:pt x="12451" y="1791"/>
                    </a:lnTo>
                    <a:lnTo>
                      <a:pt x="12455" y="1806"/>
                    </a:lnTo>
                    <a:lnTo>
                      <a:pt x="12459" y="1824"/>
                    </a:lnTo>
                    <a:lnTo>
                      <a:pt x="12463" y="1844"/>
                    </a:lnTo>
                    <a:lnTo>
                      <a:pt x="12471" y="1890"/>
                    </a:lnTo>
                    <a:lnTo>
                      <a:pt x="12475" y="1913"/>
                    </a:lnTo>
                    <a:lnTo>
                      <a:pt x="12479" y="1935"/>
                    </a:lnTo>
                    <a:lnTo>
                      <a:pt x="12484" y="1955"/>
                    </a:lnTo>
                    <a:lnTo>
                      <a:pt x="12488" y="1972"/>
                    </a:lnTo>
                    <a:lnTo>
                      <a:pt x="12492" y="1985"/>
                    </a:lnTo>
                    <a:lnTo>
                      <a:pt x="12496" y="1995"/>
                    </a:lnTo>
                    <a:lnTo>
                      <a:pt x="12500" y="1999"/>
                    </a:lnTo>
                    <a:lnTo>
                      <a:pt x="12504" y="1998"/>
                    </a:lnTo>
                    <a:lnTo>
                      <a:pt x="12508" y="1992"/>
                    </a:lnTo>
                    <a:lnTo>
                      <a:pt x="12512" y="1982"/>
                    </a:lnTo>
                    <a:lnTo>
                      <a:pt x="12517" y="1966"/>
                    </a:lnTo>
                    <a:lnTo>
                      <a:pt x="12521" y="1947"/>
                    </a:lnTo>
                    <a:lnTo>
                      <a:pt x="12525" y="1926"/>
                    </a:lnTo>
                    <a:lnTo>
                      <a:pt x="12529" y="1904"/>
                    </a:lnTo>
                    <a:lnTo>
                      <a:pt x="12533" y="1882"/>
                    </a:lnTo>
                    <a:lnTo>
                      <a:pt x="12541" y="1848"/>
                    </a:lnTo>
                    <a:lnTo>
                      <a:pt x="12545" y="1839"/>
                    </a:lnTo>
                    <a:lnTo>
                      <a:pt x="12550" y="1837"/>
                    </a:lnTo>
                    <a:lnTo>
                      <a:pt x="12554" y="1843"/>
                    </a:lnTo>
                    <a:lnTo>
                      <a:pt x="12558" y="1856"/>
                    </a:lnTo>
                    <a:lnTo>
                      <a:pt x="12562" y="1876"/>
                    </a:lnTo>
                    <a:lnTo>
                      <a:pt x="12566" y="1904"/>
                    </a:lnTo>
                    <a:lnTo>
                      <a:pt x="12570" y="1936"/>
                    </a:lnTo>
                    <a:lnTo>
                      <a:pt x="12574" y="1973"/>
                    </a:lnTo>
                    <a:lnTo>
                      <a:pt x="12579" y="2012"/>
                    </a:lnTo>
                    <a:lnTo>
                      <a:pt x="12583" y="2050"/>
                    </a:lnTo>
                    <a:lnTo>
                      <a:pt x="12587" y="2087"/>
                    </a:lnTo>
                    <a:lnTo>
                      <a:pt x="12591" y="2119"/>
                    </a:lnTo>
                    <a:lnTo>
                      <a:pt x="12595" y="2147"/>
                    </a:lnTo>
                    <a:lnTo>
                      <a:pt x="12603" y="2181"/>
                    </a:lnTo>
                    <a:lnTo>
                      <a:pt x="12607" y="2187"/>
                    </a:lnTo>
                    <a:lnTo>
                      <a:pt x="12612" y="2186"/>
                    </a:lnTo>
                    <a:lnTo>
                      <a:pt x="12616" y="2178"/>
                    </a:lnTo>
                    <a:lnTo>
                      <a:pt x="12620" y="2164"/>
                    </a:lnTo>
                    <a:lnTo>
                      <a:pt x="12624" y="2146"/>
                    </a:lnTo>
                    <a:lnTo>
                      <a:pt x="12628" y="2125"/>
                    </a:lnTo>
                    <a:lnTo>
                      <a:pt x="12632" y="2103"/>
                    </a:lnTo>
                    <a:lnTo>
                      <a:pt x="12636" y="2080"/>
                    </a:lnTo>
                    <a:lnTo>
                      <a:pt x="12640" y="2058"/>
                    </a:lnTo>
                    <a:lnTo>
                      <a:pt x="12645" y="2039"/>
                    </a:lnTo>
                    <a:lnTo>
                      <a:pt x="12649" y="2021"/>
                    </a:lnTo>
                    <a:lnTo>
                      <a:pt x="12653" y="2007"/>
                    </a:lnTo>
                    <a:lnTo>
                      <a:pt x="12657" y="1996"/>
                    </a:lnTo>
                    <a:lnTo>
                      <a:pt x="12661" y="1987"/>
                    </a:lnTo>
                    <a:lnTo>
                      <a:pt x="12665" y="1982"/>
                    </a:lnTo>
                    <a:lnTo>
                      <a:pt x="12673" y="1977"/>
                    </a:lnTo>
                    <a:lnTo>
                      <a:pt x="12678" y="1977"/>
                    </a:lnTo>
                    <a:lnTo>
                      <a:pt x="12682" y="1978"/>
                    </a:lnTo>
                    <a:lnTo>
                      <a:pt x="12686" y="1979"/>
                    </a:lnTo>
                    <a:lnTo>
                      <a:pt x="12690" y="1982"/>
                    </a:lnTo>
                    <a:lnTo>
                      <a:pt x="12694" y="1985"/>
                    </a:lnTo>
                    <a:lnTo>
                      <a:pt x="12698" y="1988"/>
                    </a:lnTo>
                    <a:lnTo>
                      <a:pt x="12702" y="1991"/>
                    </a:lnTo>
                    <a:lnTo>
                      <a:pt x="12707" y="1995"/>
                    </a:lnTo>
                    <a:lnTo>
                      <a:pt x="12711" y="1999"/>
                    </a:lnTo>
                    <a:lnTo>
                      <a:pt x="12715" y="2002"/>
                    </a:lnTo>
                    <a:lnTo>
                      <a:pt x="12719" y="2005"/>
                    </a:lnTo>
                    <a:lnTo>
                      <a:pt x="12723" y="2006"/>
                    </a:lnTo>
                    <a:lnTo>
                      <a:pt x="12727" y="2005"/>
                    </a:lnTo>
                    <a:lnTo>
                      <a:pt x="12736" y="1992"/>
                    </a:lnTo>
                    <a:lnTo>
                      <a:pt x="12740" y="1977"/>
                    </a:lnTo>
                    <a:lnTo>
                      <a:pt x="12744" y="1955"/>
                    </a:lnTo>
                    <a:lnTo>
                      <a:pt x="12748" y="1924"/>
                    </a:lnTo>
                    <a:lnTo>
                      <a:pt x="12752" y="1881"/>
                    </a:lnTo>
                    <a:lnTo>
                      <a:pt x="12756" y="1827"/>
                    </a:lnTo>
                    <a:lnTo>
                      <a:pt x="12760" y="1760"/>
                    </a:lnTo>
                    <a:lnTo>
                      <a:pt x="12765" y="1678"/>
                    </a:lnTo>
                    <a:lnTo>
                      <a:pt x="12769" y="1583"/>
                    </a:lnTo>
                    <a:lnTo>
                      <a:pt x="12773" y="1473"/>
                    </a:lnTo>
                    <a:lnTo>
                      <a:pt x="12777" y="1351"/>
                    </a:lnTo>
                    <a:lnTo>
                      <a:pt x="12781" y="1218"/>
                    </a:lnTo>
                    <a:lnTo>
                      <a:pt x="12785" y="1077"/>
                    </a:lnTo>
                    <a:lnTo>
                      <a:pt x="12789" y="931"/>
                    </a:lnTo>
                    <a:lnTo>
                      <a:pt x="12793" y="785"/>
                    </a:lnTo>
                    <a:lnTo>
                      <a:pt x="12798" y="642"/>
                    </a:lnTo>
                    <a:lnTo>
                      <a:pt x="12806" y="389"/>
                    </a:lnTo>
                    <a:lnTo>
                      <a:pt x="12810" y="286"/>
                    </a:lnTo>
                    <a:lnTo>
                      <a:pt x="12814" y="208"/>
                    </a:lnTo>
                    <a:lnTo>
                      <a:pt x="12818" y="155"/>
                    </a:lnTo>
                    <a:lnTo>
                      <a:pt x="12822" y="132"/>
                    </a:lnTo>
                    <a:lnTo>
                      <a:pt x="12827" y="139"/>
                    </a:lnTo>
                    <a:lnTo>
                      <a:pt x="12831" y="178"/>
                    </a:lnTo>
                    <a:lnTo>
                      <a:pt x="12835" y="246"/>
                    </a:lnTo>
                    <a:lnTo>
                      <a:pt x="12839" y="344"/>
                    </a:lnTo>
                    <a:lnTo>
                      <a:pt x="12843" y="467"/>
                    </a:lnTo>
                    <a:lnTo>
                      <a:pt x="12847" y="611"/>
                    </a:lnTo>
                    <a:lnTo>
                      <a:pt x="12851" y="772"/>
                    </a:lnTo>
                    <a:lnTo>
                      <a:pt x="12855" y="944"/>
                    </a:lnTo>
                    <a:lnTo>
                      <a:pt x="12860" y="1123"/>
                    </a:lnTo>
                    <a:lnTo>
                      <a:pt x="12868" y="1476"/>
                    </a:lnTo>
                    <a:lnTo>
                      <a:pt x="12872" y="1641"/>
                    </a:lnTo>
                    <a:lnTo>
                      <a:pt x="12876" y="1793"/>
                    </a:lnTo>
                    <a:lnTo>
                      <a:pt x="12880" y="1927"/>
                    </a:lnTo>
                    <a:lnTo>
                      <a:pt x="12884" y="2042"/>
                    </a:lnTo>
                    <a:lnTo>
                      <a:pt x="12888" y="2136"/>
                    </a:lnTo>
                    <a:lnTo>
                      <a:pt x="12893" y="2208"/>
                    </a:lnTo>
                    <a:lnTo>
                      <a:pt x="12897" y="2259"/>
                    </a:lnTo>
                    <a:lnTo>
                      <a:pt x="12901" y="2289"/>
                    </a:lnTo>
                    <a:lnTo>
                      <a:pt x="12905" y="2300"/>
                    </a:lnTo>
                    <a:lnTo>
                      <a:pt x="12909" y="2294"/>
                    </a:lnTo>
                    <a:lnTo>
                      <a:pt x="12913" y="2273"/>
                    </a:lnTo>
                    <a:lnTo>
                      <a:pt x="12917" y="2241"/>
                    </a:lnTo>
                    <a:lnTo>
                      <a:pt x="12921" y="2200"/>
                    </a:lnTo>
                    <a:lnTo>
                      <a:pt x="12926" y="2154"/>
                    </a:lnTo>
                    <a:lnTo>
                      <a:pt x="12930" y="2105"/>
                    </a:lnTo>
                    <a:lnTo>
                      <a:pt x="12938" y="2013"/>
                    </a:lnTo>
                    <a:lnTo>
                      <a:pt x="12942" y="1975"/>
                    </a:lnTo>
                    <a:lnTo>
                      <a:pt x="12946" y="1946"/>
                    </a:lnTo>
                    <a:lnTo>
                      <a:pt x="12950" y="1925"/>
                    </a:lnTo>
                    <a:lnTo>
                      <a:pt x="12954" y="1916"/>
                    </a:lnTo>
                    <a:lnTo>
                      <a:pt x="12959" y="1916"/>
                    </a:lnTo>
                    <a:lnTo>
                      <a:pt x="12963" y="1927"/>
                    </a:lnTo>
                    <a:lnTo>
                      <a:pt x="12967" y="1947"/>
                    </a:lnTo>
                    <a:lnTo>
                      <a:pt x="12971" y="1975"/>
                    </a:lnTo>
                    <a:lnTo>
                      <a:pt x="12975" y="2008"/>
                    </a:lnTo>
                    <a:lnTo>
                      <a:pt x="12979" y="2044"/>
                    </a:lnTo>
                    <a:lnTo>
                      <a:pt x="12983" y="2079"/>
                    </a:lnTo>
                    <a:lnTo>
                      <a:pt x="12988" y="2112"/>
                    </a:lnTo>
                    <a:lnTo>
                      <a:pt x="12992" y="2139"/>
                    </a:lnTo>
                    <a:lnTo>
                      <a:pt x="13000" y="2169"/>
                    </a:lnTo>
                    <a:lnTo>
                      <a:pt x="13004" y="2170"/>
                    </a:lnTo>
                    <a:lnTo>
                      <a:pt x="13008" y="2160"/>
                    </a:lnTo>
                    <a:lnTo>
                      <a:pt x="13013" y="2142"/>
                    </a:lnTo>
                    <a:lnTo>
                      <a:pt x="13017" y="2115"/>
                    </a:lnTo>
                    <a:lnTo>
                      <a:pt x="13021" y="2083"/>
                    </a:lnTo>
                    <a:lnTo>
                      <a:pt x="13025" y="2048"/>
                    </a:lnTo>
                    <a:lnTo>
                      <a:pt x="13029" y="2012"/>
                    </a:lnTo>
                    <a:lnTo>
                      <a:pt x="13033" y="1977"/>
                    </a:lnTo>
                    <a:lnTo>
                      <a:pt x="13037" y="1947"/>
                    </a:lnTo>
                    <a:lnTo>
                      <a:pt x="13042" y="1923"/>
                    </a:lnTo>
                    <a:lnTo>
                      <a:pt x="13046" y="1906"/>
                    </a:lnTo>
                    <a:lnTo>
                      <a:pt x="13050" y="1897"/>
                    </a:lnTo>
                    <a:lnTo>
                      <a:pt x="13054" y="1896"/>
                    </a:lnTo>
                    <a:lnTo>
                      <a:pt x="13062" y="1920"/>
                    </a:lnTo>
                    <a:lnTo>
                      <a:pt x="13066" y="1943"/>
                    </a:lnTo>
                    <a:lnTo>
                      <a:pt x="13070" y="1970"/>
                    </a:lnTo>
                    <a:lnTo>
                      <a:pt x="13075" y="2002"/>
                    </a:lnTo>
                    <a:lnTo>
                      <a:pt x="13079" y="2035"/>
                    </a:lnTo>
                    <a:lnTo>
                      <a:pt x="13083" y="2068"/>
                    </a:lnTo>
                    <a:lnTo>
                      <a:pt x="13087" y="2100"/>
                    </a:lnTo>
                    <a:lnTo>
                      <a:pt x="13091" y="2130"/>
                    </a:lnTo>
                    <a:lnTo>
                      <a:pt x="13095" y="2157"/>
                    </a:lnTo>
                    <a:lnTo>
                      <a:pt x="13099" y="2180"/>
                    </a:lnTo>
                    <a:lnTo>
                      <a:pt x="13103" y="2199"/>
                    </a:lnTo>
                    <a:lnTo>
                      <a:pt x="13108" y="2214"/>
                    </a:lnTo>
                    <a:lnTo>
                      <a:pt x="13112" y="2225"/>
                    </a:lnTo>
                    <a:lnTo>
                      <a:pt x="13116" y="2234"/>
                    </a:lnTo>
                    <a:lnTo>
                      <a:pt x="13120" y="2240"/>
                    </a:lnTo>
                    <a:lnTo>
                      <a:pt x="13124" y="2244"/>
                    </a:lnTo>
                    <a:lnTo>
                      <a:pt x="13132" y="2248"/>
                    </a:lnTo>
                    <a:lnTo>
                      <a:pt x="13136" y="2250"/>
                    </a:lnTo>
                    <a:lnTo>
                      <a:pt x="13141" y="2251"/>
                    </a:lnTo>
                    <a:lnTo>
                      <a:pt x="13145" y="2252"/>
                    </a:lnTo>
                    <a:lnTo>
                      <a:pt x="13149" y="2253"/>
                    </a:lnTo>
                    <a:lnTo>
                      <a:pt x="13153" y="2254"/>
                    </a:lnTo>
                    <a:lnTo>
                      <a:pt x="13157" y="2255"/>
                    </a:lnTo>
                    <a:lnTo>
                      <a:pt x="13161" y="2255"/>
                    </a:lnTo>
                    <a:lnTo>
                      <a:pt x="13165" y="2254"/>
                    </a:lnTo>
                    <a:lnTo>
                      <a:pt x="13169" y="2253"/>
                    </a:lnTo>
                    <a:lnTo>
                      <a:pt x="13174" y="2250"/>
                    </a:lnTo>
                    <a:lnTo>
                      <a:pt x="13178" y="2248"/>
                    </a:lnTo>
                    <a:lnTo>
                      <a:pt x="13182" y="2244"/>
                    </a:lnTo>
                    <a:lnTo>
                      <a:pt x="13186" y="2240"/>
                    </a:lnTo>
                    <a:lnTo>
                      <a:pt x="13194" y="2230"/>
                    </a:lnTo>
                    <a:lnTo>
                      <a:pt x="13198" y="2225"/>
                    </a:lnTo>
                    <a:lnTo>
                      <a:pt x="13202" y="2220"/>
                    </a:lnTo>
                    <a:lnTo>
                      <a:pt x="13207" y="2215"/>
                    </a:lnTo>
                    <a:lnTo>
                      <a:pt x="13211" y="2212"/>
                    </a:lnTo>
                    <a:lnTo>
                      <a:pt x="13215" y="2210"/>
                    </a:lnTo>
                    <a:lnTo>
                      <a:pt x="13219" y="2208"/>
                    </a:lnTo>
                    <a:lnTo>
                      <a:pt x="13223" y="2208"/>
                    </a:lnTo>
                    <a:lnTo>
                      <a:pt x="13227" y="2209"/>
                    </a:lnTo>
                    <a:lnTo>
                      <a:pt x="13231" y="2211"/>
                    </a:lnTo>
                    <a:lnTo>
                      <a:pt x="13236" y="2213"/>
                    </a:lnTo>
                    <a:lnTo>
                      <a:pt x="13240" y="2216"/>
                    </a:lnTo>
                    <a:lnTo>
                      <a:pt x="13244" y="2219"/>
                    </a:lnTo>
                    <a:lnTo>
                      <a:pt x="13248" y="2221"/>
                    </a:lnTo>
                    <a:lnTo>
                      <a:pt x="13252" y="2225"/>
                    </a:lnTo>
                    <a:lnTo>
                      <a:pt x="13256" y="2228"/>
                    </a:lnTo>
                    <a:lnTo>
                      <a:pt x="13265" y="2238"/>
                    </a:lnTo>
                    <a:lnTo>
                      <a:pt x="13269" y="2246"/>
                    </a:lnTo>
                    <a:lnTo>
                      <a:pt x="13273" y="2254"/>
                    </a:lnTo>
                    <a:lnTo>
                      <a:pt x="13277" y="2265"/>
                    </a:lnTo>
                    <a:lnTo>
                      <a:pt x="13281" y="2277"/>
                    </a:lnTo>
                    <a:lnTo>
                      <a:pt x="13285" y="2291"/>
                    </a:lnTo>
                    <a:lnTo>
                      <a:pt x="13289" y="2305"/>
                    </a:lnTo>
                    <a:lnTo>
                      <a:pt x="13294" y="2320"/>
                    </a:lnTo>
                    <a:lnTo>
                      <a:pt x="13298" y="2335"/>
                    </a:lnTo>
                    <a:lnTo>
                      <a:pt x="13302" y="2349"/>
                    </a:lnTo>
                    <a:lnTo>
                      <a:pt x="13306" y="2363"/>
                    </a:lnTo>
                    <a:lnTo>
                      <a:pt x="13310" y="2374"/>
                    </a:lnTo>
                    <a:lnTo>
                      <a:pt x="13314" y="2384"/>
                    </a:lnTo>
                    <a:lnTo>
                      <a:pt x="13318" y="2392"/>
                    </a:lnTo>
                    <a:lnTo>
                      <a:pt x="13327" y="2398"/>
                    </a:lnTo>
                    <a:lnTo>
                      <a:pt x="13331" y="2395"/>
                    </a:lnTo>
                    <a:lnTo>
                      <a:pt x="13335" y="2390"/>
                    </a:lnTo>
                    <a:lnTo>
                      <a:pt x="13339" y="2380"/>
                    </a:lnTo>
                    <a:lnTo>
                      <a:pt x="13343" y="2366"/>
                    </a:lnTo>
                    <a:lnTo>
                      <a:pt x="13347" y="2349"/>
                    </a:lnTo>
                    <a:lnTo>
                      <a:pt x="13351" y="2330"/>
                    </a:lnTo>
                    <a:lnTo>
                      <a:pt x="13356" y="2307"/>
                    </a:lnTo>
                    <a:lnTo>
                      <a:pt x="13360" y="2284"/>
                    </a:lnTo>
                    <a:lnTo>
                      <a:pt x="13364" y="2260"/>
                    </a:lnTo>
                    <a:lnTo>
                      <a:pt x="13368" y="2236"/>
                    </a:lnTo>
                    <a:lnTo>
                      <a:pt x="13372" y="2215"/>
                    </a:lnTo>
                    <a:lnTo>
                      <a:pt x="13376" y="2195"/>
                    </a:lnTo>
                    <a:lnTo>
                      <a:pt x="13380" y="2179"/>
                    </a:lnTo>
                    <a:lnTo>
                      <a:pt x="13384" y="2166"/>
                    </a:lnTo>
                    <a:lnTo>
                      <a:pt x="13389" y="2156"/>
                    </a:lnTo>
                    <a:lnTo>
                      <a:pt x="13397" y="2145"/>
                    </a:lnTo>
                    <a:lnTo>
                      <a:pt x="13401" y="2142"/>
                    </a:lnTo>
                    <a:lnTo>
                      <a:pt x="13405" y="2140"/>
                    </a:lnTo>
                    <a:lnTo>
                      <a:pt x="13409" y="2137"/>
                    </a:lnTo>
                    <a:lnTo>
                      <a:pt x="13413" y="2133"/>
                    </a:lnTo>
                    <a:lnTo>
                      <a:pt x="13417" y="2128"/>
                    </a:lnTo>
                    <a:lnTo>
                      <a:pt x="13422" y="2121"/>
                    </a:lnTo>
                    <a:lnTo>
                      <a:pt x="13426" y="2112"/>
                    </a:lnTo>
                    <a:lnTo>
                      <a:pt x="13430" y="2101"/>
                    </a:lnTo>
                    <a:lnTo>
                      <a:pt x="13434" y="2091"/>
                    </a:lnTo>
                    <a:lnTo>
                      <a:pt x="13438" y="2081"/>
                    </a:lnTo>
                    <a:lnTo>
                      <a:pt x="13442" y="2072"/>
                    </a:lnTo>
                    <a:lnTo>
                      <a:pt x="13446" y="2067"/>
                    </a:lnTo>
                    <a:lnTo>
                      <a:pt x="13451" y="2065"/>
                    </a:lnTo>
                    <a:lnTo>
                      <a:pt x="13459" y="2073"/>
                    </a:lnTo>
                    <a:lnTo>
                      <a:pt x="13463" y="2084"/>
                    </a:lnTo>
                    <a:lnTo>
                      <a:pt x="13467" y="2098"/>
                    </a:lnTo>
                    <a:lnTo>
                      <a:pt x="13471" y="2115"/>
                    </a:lnTo>
                    <a:lnTo>
                      <a:pt x="13475" y="2133"/>
                    </a:lnTo>
                    <a:lnTo>
                      <a:pt x="13479" y="2151"/>
                    </a:lnTo>
                    <a:lnTo>
                      <a:pt x="13484" y="2167"/>
                    </a:lnTo>
                    <a:lnTo>
                      <a:pt x="13488" y="2180"/>
                    </a:lnTo>
                    <a:lnTo>
                      <a:pt x="13492" y="2189"/>
                    </a:lnTo>
                    <a:lnTo>
                      <a:pt x="13496" y="2194"/>
                    </a:lnTo>
                    <a:lnTo>
                      <a:pt x="13500" y="2193"/>
                    </a:lnTo>
                    <a:lnTo>
                      <a:pt x="13504" y="2188"/>
                    </a:lnTo>
                    <a:lnTo>
                      <a:pt x="13508" y="2177"/>
                    </a:lnTo>
                    <a:lnTo>
                      <a:pt x="13512" y="2163"/>
                    </a:lnTo>
                    <a:lnTo>
                      <a:pt x="13517" y="2145"/>
                    </a:lnTo>
                    <a:lnTo>
                      <a:pt x="13521" y="2124"/>
                    </a:lnTo>
                    <a:lnTo>
                      <a:pt x="13529" y="2078"/>
                    </a:lnTo>
                    <a:lnTo>
                      <a:pt x="13533" y="2054"/>
                    </a:lnTo>
                    <a:lnTo>
                      <a:pt x="13537" y="2030"/>
                    </a:lnTo>
                    <a:lnTo>
                      <a:pt x="13541" y="2006"/>
                    </a:lnTo>
                    <a:lnTo>
                      <a:pt x="13546" y="1982"/>
                    </a:lnTo>
                    <a:lnTo>
                      <a:pt x="13550" y="1958"/>
                    </a:lnTo>
                    <a:lnTo>
                      <a:pt x="13554" y="1935"/>
                    </a:lnTo>
                    <a:lnTo>
                      <a:pt x="13558" y="1912"/>
                    </a:lnTo>
                    <a:lnTo>
                      <a:pt x="13562" y="1888"/>
                    </a:lnTo>
                    <a:lnTo>
                      <a:pt x="13566" y="1865"/>
                    </a:lnTo>
                    <a:lnTo>
                      <a:pt x="13570" y="1843"/>
                    </a:lnTo>
                    <a:lnTo>
                      <a:pt x="13575" y="1821"/>
                    </a:lnTo>
                    <a:lnTo>
                      <a:pt x="13579" y="1800"/>
                    </a:lnTo>
                    <a:lnTo>
                      <a:pt x="13583" y="1781"/>
                    </a:lnTo>
                    <a:lnTo>
                      <a:pt x="13591" y="1751"/>
                    </a:lnTo>
                    <a:lnTo>
                      <a:pt x="13595" y="1740"/>
                    </a:lnTo>
                    <a:lnTo>
                      <a:pt x="13599" y="1732"/>
                    </a:lnTo>
                    <a:lnTo>
                      <a:pt x="13604" y="1726"/>
                    </a:lnTo>
                    <a:lnTo>
                      <a:pt x="13608" y="1724"/>
                    </a:lnTo>
                    <a:lnTo>
                      <a:pt x="13612" y="1724"/>
                    </a:lnTo>
                    <a:lnTo>
                      <a:pt x="13616" y="1725"/>
                    </a:lnTo>
                    <a:lnTo>
                      <a:pt x="13620" y="1728"/>
                    </a:lnTo>
                    <a:lnTo>
                      <a:pt x="13624" y="1730"/>
                    </a:lnTo>
                    <a:lnTo>
                      <a:pt x="13628" y="1731"/>
                    </a:lnTo>
                    <a:lnTo>
                      <a:pt x="13632" y="1730"/>
                    </a:lnTo>
                    <a:lnTo>
                      <a:pt x="13637" y="1726"/>
                    </a:lnTo>
                    <a:lnTo>
                      <a:pt x="13641" y="1719"/>
                    </a:lnTo>
                    <a:lnTo>
                      <a:pt x="13645" y="1707"/>
                    </a:lnTo>
                    <a:lnTo>
                      <a:pt x="13653" y="1669"/>
                    </a:lnTo>
                    <a:lnTo>
                      <a:pt x="13657" y="1644"/>
                    </a:lnTo>
                    <a:lnTo>
                      <a:pt x="13661" y="1616"/>
                    </a:lnTo>
                    <a:lnTo>
                      <a:pt x="13666" y="1584"/>
                    </a:lnTo>
                    <a:lnTo>
                      <a:pt x="13670" y="1552"/>
                    </a:lnTo>
                    <a:lnTo>
                      <a:pt x="13674" y="1519"/>
                    </a:lnTo>
                    <a:lnTo>
                      <a:pt x="13678" y="1488"/>
                    </a:lnTo>
                    <a:lnTo>
                      <a:pt x="13682" y="1460"/>
                    </a:lnTo>
                    <a:lnTo>
                      <a:pt x="13686" y="1436"/>
                    </a:lnTo>
                    <a:lnTo>
                      <a:pt x="13690" y="1417"/>
                    </a:lnTo>
                    <a:lnTo>
                      <a:pt x="13694" y="1406"/>
                    </a:lnTo>
                    <a:lnTo>
                      <a:pt x="13699" y="1401"/>
                    </a:lnTo>
                    <a:lnTo>
                      <a:pt x="13703" y="1405"/>
                    </a:lnTo>
                    <a:lnTo>
                      <a:pt x="13707" y="1416"/>
                    </a:lnTo>
                    <a:lnTo>
                      <a:pt x="13711" y="1435"/>
                    </a:lnTo>
                    <a:lnTo>
                      <a:pt x="13715" y="1462"/>
                    </a:lnTo>
                    <a:lnTo>
                      <a:pt x="13723" y="1529"/>
                    </a:lnTo>
                    <a:lnTo>
                      <a:pt x="13727" y="1567"/>
                    </a:lnTo>
                    <a:lnTo>
                      <a:pt x="13732" y="1604"/>
                    </a:lnTo>
                    <a:lnTo>
                      <a:pt x="13736" y="1640"/>
                    </a:lnTo>
                    <a:lnTo>
                      <a:pt x="13740" y="1672"/>
                    </a:lnTo>
                    <a:lnTo>
                      <a:pt x="13744" y="1698"/>
                    </a:lnTo>
                    <a:lnTo>
                      <a:pt x="13748" y="1717"/>
                    </a:lnTo>
                    <a:lnTo>
                      <a:pt x="13752" y="1729"/>
                    </a:lnTo>
                    <a:lnTo>
                      <a:pt x="13756" y="1733"/>
                    </a:lnTo>
                    <a:lnTo>
                      <a:pt x="13760" y="1731"/>
                    </a:lnTo>
                    <a:lnTo>
                      <a:pt x="13765" y="1722"/>
                    </a:lnTo>
                    <a:lnTo>
                      <a:pt x="13769" y="1708"/>
                    </a:lnTo>
                    <a:lnTo>
                      <a:pt x="13773" y="1692"/>
                    </a:lnTo>
                    <a:lnTo>
                      <a:pt x="13777" y="1676"/>
                    </a:lnTo>
                    <a:lnTo>
                      <a:pt x="13785" y="1651"/>
                    </a:lnTo>
                    <a:lnTo>
                      <a:pt x="13789" y="1648"/>
                    </a:lnTo>
                    <a:lnTo>
                      <a:pt x="13793" y="1652"/>
                    </a:lnTo>
                    <a:lnTo>
                      <a:pt x="13798" y="1665"/>
                    </a:lnTo>
                    <a:lnTo>
                      <a:pt x="13802" y="1687"/>
                    </a:lnTo>
                    <a:lnTo>
                      <a:pt x="13806" y="1718"/>
                    </a:lnTo>
                    <a:lnTo>
                      <a:pt x="13810" y="1757"/>
                    </a:lnTo>
                    <a:lnTo>
                      <a:pt x="13814" y="1803"/>
                    </a:lnTo>
                    <a:lnTo>
                      <a:pt x="13818" y="1854"/>
                    </a:lnTo>
                    <a:lnTo>
                      <a:pt x="13822" y="1906"/>
                    </a:lnTo>
                    <a:lnTo>
                      <a:pt x="13827" y="1960"/>
                    </a:lnTo>
                    <a:lnTo>
                      <a:pt x="13831" y="2010"/>
                    </a:lnTo>
                    <a:lnTo>
                      <a:pt x="13835" y="2057"/>
                    </a:lnTo>
                    <a:lnTo>
                      <a:pt x="13839" y="2097"/>
                    </a:lnTo>
                    <a:lnTo>
                      <a:pt x="13843" y="2130"/>
                    </a:lnTo>
                    <a:lnTo>
                      <a:pt x="13847" y="2153"/>
                    </a:lnTo>
                    <a:lnTo>
                      <a:pt x="13856" y="2170"/>
                    </a:lnTo>
                    <a:lnTo>
                      <a:pt x="13860" y="2164"/>
                    </a:lnTo>
                    <a:lnTo>
                      <a:pt x="13864" y="2149"/>
                    </a:lnTo>
                    <a:lnTo>
                      <a:pt x="13868" y="2126"/>
                    </a:lnTo>
                    <a:lnTo>
                      <a:pt x="13872" y="2096"/>
                    </a:lnTo>
                    <a:lnTo>
                      <a:pt x="13876" y="2061"/>
                    </a:lnTo>
                    <a:lnTo>
                      <a:pt x="13880" y="2024"/>
                    </a:lnTo>
                    <a:lnTo>
                      <a:pt x="13885" y="1985"/>
                    </a:lnTo>
                    <a:lnTo>
                      <a:pt x="13889" y="1947"/>
                    </a:lnTo>
                    <a:lnTo>
                      <a:pt x="13893" y="1910"/>
                    </a:lnTo>
                    <a:lnTo>
                      <a:pt x="13897" y="1878"/>
                    </a:lnTo>
                    <a:lnTo>
                      <a:pt x="13901" y="1850"/>
                    </a:lnTo>
                    <a:lnTo>
                      <a:pt x="13905" y="1828"/>
                    </a:lnTo>
                    <a:lnTo>
                      <a:pt x="13909" y="1812"/>
                    </a:lnTo>
                    <a:lnTo>
                      <a:pt x="13918" y="1798"/>
                    </a:lnTo>
                    <a:lnTo>
                      <a:pt x="13922" y="1800"/>
                    </a:lnTo>
                    <a:lnTo>
                      <a:pt x="13926" y="1806"/>
                    </a:lnTo>
                    <a:lnTo>
                      <a:pt x="13930" y="1817"/>
                    </a:lnTo>
                    <a:lnTo>
                      <a:pt x="13934" y="1830"/>
                    </a:lnTo>
                    <a:lnTo>
                      <a:pt x="13938" y="1846"/>
                    </a:lnTo>
                    <a:lnTo>
                      <a:pt x="13942" y="1861"/>
                    </a:lnTo>
                    <a:lnTo>
                      <a:pt x="13947" y="1876"/>
                    </a:lnTo>
                    <a:lnTo>
                      <a:pt x="13951" y="1890"/>
                    </a:lnTo>
                    <a:lnTo>
                      <a:pt x="13955" y="1900"/>
                    </a:lnTo>
                    <a:lnTo>
                      <a:pt x="13959" y="1906"/>
                    </a:lnTo>
                    <a:lnTo>
                      <a:pt x="13963" y="1907"/>
                    </a:lnTo>
                    <a:lnTo>
                      <a:pt x="13967" y="1903"/>
                    </a:lnTo>
                    <a:lnTo>
                      <a:pt x="13971" y="1893"/>
                    </a:lnTo>
                    <a:lnTo>
                      <a:pt x="13975" y="1876"/>
                    </a:lnTo>
                    <a:lnTo>
                      <a:pt x="13980" y="1854"/>
                    </a:lnTo>
                    <a:lnTo>
                      <a:pt x="13988" y="1796"/>
                    </a:lnTo>
                    <a:lnTo>
                      <a:pt x="13992" y="1763"/>
                    </a:lnTo>
                    <a:lnTo>
                      <a:pt x="13996" y="1729"/>
                    </a:lnTo>
                    <a:lnTo>
                      <a:pt x="14000" y="1697"/>
                    </a:lnTo>
                    <a:lnTo>
                      <a:pt x="14004" y="1668"/>
                    </a:lnTo>
                    <a:lnTo>
                      <a:pt x="14008" y="1644"/>
                    </a:lnTo>
                    <a:lnTo>
                      <a:pt x="14013" y="1628"/>
                    </a:lnTo>
                    <a:lnTo>
                      <a:pt x="14017" y="1619"/>
                    </a:lnTo>
                    <a:lnTo>
                      <a:pt x="14021" y="1619"/>
                    </a:lnTo>
                    <a:lnTo>
                      <a:pt x="14025" y="1628"/>
                    </a:lnTo>
                    <a:lnTo>
                      <a:pt x="14029" y="1645"/>
                    </a:lnTo>
                    <a:lnTo>
                      <a:pt x="14033" y="1668"/>
                    </a:lnTo>
                    <a:lnTo>
                      <a:pt x="14037" y="1697"/>
                    </a:lnTo>
                    <a:lnTo>
                      <a:pt x="14041" y="1729"/>
                    </a:lnTo>
                    <a:lnTo>
                      <a:pt x="14050" y="1798"/>
                    </a:lnTo>
                    <a:lnTo>
                      <a:pt x="14054" y="1830"/>
                    </a:lnTo>
                    <a:lnTo>
                      <a:pt x="14058" y="1859"/>
                    </a:lnTo>
                    <a:lnTo>
                      <a:pt x="14062" y="1884"/>
                    </a:lnTo>
                    <a:lnTo>
                      <a:pt x="14066" y="1904"/>
                    </a:lnTo>
                    <a:lnTo>
                      <a:pt x="14070" y="1917"/>
                    </a:lnTo>
                    <a:lnTo>
                      <a:pt x="14075" y="1925"/>
                    </a:lnTo>
                    <a:lnTo>
                      <a:pt x="14079" y="1928"/>
                    </a:lnTo>
                    <a:lnTo>
                      <a:pt x="14083" y="1925"/>
                    </a:lnTo>
                    <a:lnTo>
                      <a:pt x="14087" y="1917"/>
                    </a:lnTo>
                    <a:lnTo>
                      <a:pt x="14091" y="1906"/>
                    </a:lnTo>
                    <a:lnTo>
                      <a:pt x="14095" y="1893"/>
                    </a:lnTo>
                    <a:lnTo>
                      <a:pt x="14099" y="1878"/>
                    </a:lnTo>
                    <a:lnTo>
                      <a:pt x="14103" y="1862"/>
                    </a:lnTo>
                    <a:lnTo>
                      <a:pt x="14108" y="1846"/>
                    </a:lnTo>
                    <a:lnTo>
                      <a:pt x="14112" y="1832"/>
                    </a:lnTo>
                    <a:lnTo>
                      <a:pt x="14120" y="1813"/>
                    </a:lnTo>
                    <a:lnTo>
                      <a:pt x="14124" y="1808"/>
                    </a:lnTo>
                    <a:lnTo>
                      <a:pt x="14128" y="1808"/>
                    </a:lnTo>
                    <a:lnTo>
                      <a:pt x="14132" y="1813"/>
                    </a:lnTo>
                    <a:lnTo>
                      <a:pt x="14137" y="1822"/>
                    </a:lnTo>
                    <a:lnTo>
                      <a:pt x="14141" y="1835"/>
                    </a:lnTo>
                    <a:lnTo>
                      <a:pt x="14145" y="1852"/>
                    </a:lnTo>
                    <a:lnTo>
                      <a:pt x="14149" y="1872"/>
                    </a:lnTo>
                    <a:lnTo>
                      <a:pt x="14153" y="1892"/>
                    </a:lnTo>
                    <a:lnTo>
                      <a:pt x="14157" y="1913"/>
                    </a:lnTo>
                    <a:lnTo>
                      <a:pt x="14161" y="1933"/>
                    </a:lnTo>
                    <a:lnTo>
                      <a:pt x="14166" y="1951"/>
                    </a:lnTo>
                    <a:lnTo>
                      <a:pt x="14170" y="1965"/>
                    </a:lnTo>
                    <a:lnTo>
                      <a:pt x="14174" y="1976"/>
                    </a:lnTo>
                    <a:lnTo>
                      <a:pt x="14182" y="1986"/>
                    </a:lnTo>
                    <a:lnTo>
                      <a:pt x="14186" y="1986"/>
                    </a:lnTo>
                    <a:lnTo>
                      <a:pt x="14190" y="1982"/>
                    </a:lnTo>
                    <a:lnTo>
                      <a:pt x="14195" y="1976"/>
                    </a:lnTo>
                    <a:lnTo>
                      <a:pt x="14199" y="1969"/>
                    </a:lnTo>
                    <a:lnTo>
                      <a:pt x="14203" y="1961"/>
                    </a:lnTo>
                    <a:lnTo>
                      <a:pt x="14207" y="1953"/>
                    </a:lnTo>
                    <a:lnTo>
                      <a:pt x="14211" y="1946"/>
                    </a:lnTo>
                    <a:lnTo>
                      <a:pt x="14215" y="1940"/>
                    </a:lnTo>
                    <a:lnTo>
                      <a:pt x="14219" y="1936"/>
                    </a:lnTo>
                    <a:lnTo>
                      <a:pt x="14223" y="1935"/>
                    </a:lnTo>
                    <a:lnTo>
                      <a:pt x="14228" y="1937"/>
                    </a:lnTo>
                    <a:lnTo>
                      <a:pt x="14232" y="1941"/>
                    </a:lnTo>
                    <a:lnTo>
                      <a:pt x="14236" y="1948"/>
                    </a:lnTo>
                    <a:lnTo>
                      <a:pt x="14244" y="1970"/>
                    </a:lnTo>
                    <a:lnTo>
                      <a:pt x="14248" y="1984"/>
                    </a:lnTo>
                    <a:lnTo>
                      <a:pt x="14252" y="2001"/>
                    </a:lnTo>
                    <a:lnTo>
                      <a:pt x="14256" y="2018"/>
                    </a:lnTo>
                    <a:lnTo>
                      <a:pt x="14261" y="2036"/>
                    </a:lnTo>
                    <a:lnTo>
                      <a:pt x="14265" y="2054"/>
                    </a:lnTo>
                    <a:lnTo>
                      <a:pt x="14269" y="2072"/>
                    </a:lnTo>
                    <a:lnTo>
                      <a:pt x="14273" y="2088"/>
                    </a:lnTo>
                    <a:lnTo>
                      <a:pt x="14277" y="2103"/>
                    </a:lnTo>
                    <a:lnTo>
                      <a:pt x="14281" y="2114"/>
                    </a:lnTo>
                    <a:lnTo>
                      <a:pt x="14285" y="2122"/>
                    </a:lnTo>
                    <a:lnTo>
                      <a:pt x="14289" y="2126"/>
                    </a:lnTo>
                    <a:lnTo>
                      <a:pt x="14294" y="2125"/>
                    </a:lnTo>
                    <a:lnTo>
                      <a:pt x="14298" y="2118"/>
                    </a:lnTo>
                    <a:lnTo>
                      <a:pt x="14302" y="2105"/>
                    </a:lnTo>
                    <a:lnTo>
                      <a:pt x="14306" y="2087"/>
                    </a:lnTo>
                    <a:lnTo>
                      <a:pt x="14314" y="2036"/>
                    </a:lnTo>
                    <a:lnTo>
                      <a:pt x="14318" y="2004"/>
                    </a:lnTo>
                    <a:lnTo>
                      <a:pt x="14323" y="1972"/>
                    </a:lnTo>
                    <a:lnTo>
                      <a:pt x="14327" y="1940"/>
                    </a:lnTo>
                    <a:lnTo>
                      <a:pt x="14331" y="1910"/>
                    </a:lnTo>
                    <a:lnTo>
                      <a:pt x="14335" y="1886"/>
                    </a:lnTo>
                    <a:lnTo>
                      <a:pt x="14339" y="1869"/>
                    </a:lnTo>
                    <a:lnTo>
                      <a:pt x="14343" y="1861"/>
                    </a:lnTo>
                    <a:lnTo>
                      <a:pt x="14347" y="1863"/>
                    </a:lnTo>
                    <a:lnTo>
                      <a:pt x="14351" y="1876"/>
                    </a:lnTo>
                    <a:lnTo>
                      <a:pt x="14356" y="1900"/>
                    </a:lnTo>
                    <a:lnTo>
                      <a:pt x="14360" y="1934"/>
                    </a:lnTo>
                    <a:lnTo>
                      <a:pt x="14364" y="1976"/>
                    </a:lnTo>
                    <a:lnTo>
                      <a:pt x="14368" y="2023"/>
                    </a:lnTo>
                    <a:lnTo>
                      <a:pt x="14376" y="2123"/>
                    </a:lnTo>
                    <a:lnTo>
                      <a:pt x="14380" y="2169"/>
                    </a:lnTo>
                    <a:lnTo>
                      <a:pt x="14384" y="2208"/>
                    </a:lnTo>
                    <a:lnTo>
                      <a:pt x="14389" y="2239"/>
                    </a:lnTo>
                    <a:lnTo>
                      <a:pt x="14393" y="2258"/>
                    </a:lnTo>
                    <a:lnTo>
                      <a:pt x="14397" y="2265"/>
                    </a:lnTo>
                    <a:lnTo>
                      <a:pt x="14401" y="2260"/>
                    </a:lnTo>
                    <a:lnTo>
                      <a:pt x="14405" y="2242"/>
                    </a:lnTo>
                    <a:lnTo>
                      <a:pt x="14409" y="2214"/>
                    </a:lnTo>
                    <a:lnTo>
                      <a:pt x="14413" y="2177"/>
                    </a:lnTo>
                    <a:lnTo>
                      <a:pt x="14418" y="2135"/>
                    </a:lnTo>
                    <a:lnTo>
                      <a:pt x="14422" y="2088"/>
                    </a:lnTo>
                    <a:lnTo>
                      <a:pt x="14426" y="2042"/>
                    </a:lnTo>
                    <a:lnTo>
                      <a:pt x="14430" y="1998"/>
                    </a:lnTo>
                    <a:lnTo>
                      <a:pt x="14434" y="1959"/>
                    </a:lnTo>
                    <a:lnTo>
                      <a:pt x="14438" y="1927"/>
                    </a:lnTo>
                    <a:lnTo>
                      <a:pt x="14447" y="1889"/>
                    </a:lnTo>
                    <a:lnTo>
                      <a:pt x="14451" y="1883"/>
                    </a:lnTo>
                    <a:lnTo>
                      <a:pt x="14455" y="1886"/>
                    </a:lnTo>
                    <a:lnTo>
                      <a:pt x="14459" y="1895"/>
                    </a:lnTo>
                    <a:lnTo>
                      <a:pt x="14463" y="1909"/>
                    </a:lnTo>
                    <a:lnTo>
                      <a:pt x="14467" y="1926"/>
                    </a:lnTo>
                    <a:lnTo>
                      <a:pt x="14471" y="1944"/>
                    </a:lnTo>
                    <a:lnTo>
                      <a:pt x="14476" y="1963"/>
                    </a:lnTo>
                    <a:lnTo>
                      <a:pt x="14480" y="1979"/>
                    </a:lnTo>
                    <a:lnTo>
                      <a:pt x="14484" y="1992"/>
                    </a:lnTo>
                    <a:lnTo>
                      <a:pt x="14488" y="2002"/>
                    </a:lnTo>
                    <a:lnTo>
                      <a:pt x="14492" y="2007"/>
                    </a:lnTo>
                    <a:lnTo>
                      <a:pt x="14496" y="2009"/>
                    </a:lnTo>
                    <a:lnTo>
                      <a:pt x="14500" y="2007"/>
                    </a:lnTo>
                    <a:lnTo>
                      <a:pt x="14509" y="1997"/>
                    </a:lnTo>
                    <a:lnTo>
                      <a:pt x="14513" y="1991"/>
                    </a:lnTo>
                    <a:lnTo>
                      <a:pt x="14517" y="1987"/>
                    </a:lnTo>
                    <a:lnTo>
                      <a:pt x="14521" y="1985"/>
                    </a:lnTo>
                    <a:lnTo>
                      <a:pt x="14525" y="1987"/>
                    </a:lnTo>
                    <a:lnTo>
                      <a:pt x="14529" y="1992"/>
                    </a:lnTo>
                    <a:lnTo>
                      <a:pt x="14533" y="2001"/>
                    </a:lnTo>
                    <a:lnTo>
                      <a:pt x="14538" y="2013"/>
                    </a:lnTo>
                    <a:lnTo>
                      <a:pt x="14542" y="2028"/>
                    </a:lnTo>
                    <a:lnTo>
                      <a:pt x="14546" y="2044"/>
                    </a:lnTo>
                    <a:lnTo>
                      <a:pt x="14550" y="2061"/>
                    </a:lnTo>
                    <a:lnTo>
                      <a:pt x="14554" y="2076"/>
                    </a:lnTo>
                    <a:lnTo>
                      <a:pt x="14558" y="2089"/>
                    </a:lnTo>
                    <a:lnTo>
                      <a:pt x="14562" y="2097"/>
                    </a:lnTo>
                    <a:lnTo>
                      <a:pt x="14566" y="2102"/>
                    </a:lnTo>
                    <a:lnTo>
                      <a:pt x="14571" y="2101"/>
                    </a:lnTo>
                    <a:lnTo>
                      <a:pt x="14579" y="2085"/>
                    </a:lnTo>
                    <a:lnTo>
                      <a:pt x="14583" y="2072"/>
                    </a:lnTo>
                    <a:lnTo>
                      <a:pt x="14587" y="2057"/>
                    </a:lnTo>
                    <a:lnTo>
                      <a:pt x="14591" y="2041"/>
                    </a:lnTo>
                    <a:lnTo>
                      <a:pt x="14595" y="2026"/>
                    </a:lnTo>
                    <a:lnTo>
                      <a:pt x="14599" y="2014"/>
                    </a:lnTo>
                    <a:lnTo>
                      <a:pt x="14604" y="2005"/>
                    </a:lnTo>
                    <a:lnTo>
                      <a:pt x="14608" y="2001"/>
                    </a:lnTo>
                    <a:lnTo>
                      <a:pt x="14612" y="2003"/>
                    </a:lnTo>
                    <a:lnTo>
                      <a:pt x="14616" y="2010"/>
                    </a:lnTo>
                    <a:lnTo>
                      <a:pt x="14620" y="2022"/>
                    </a:lnTo>
                    <a:lnTo>
                      <a:pt x="14624" y="2039"/>
                    </a:lnTo>
                    <a:lnTo>
                      <a:pt x="14628" y="2060"/>
                    </a:lnTo>
                    <a:lnTo>
                      <a:pt x="14632" y="2082"/>
                    </a:lnTo>
                    <a:lnTo>
                      <a:pt x="14641" y="2128"/>
                    </a:lnTo>
                    <a:lnTo>
                      <a:pt x="14645" y="2148"/>
                    </a:lnTo>
                    <a:lnTo>
                      <a:pt x="14649" y="2166"/>
                    </a:lnTo>
                    <a:lnTo>
                      <a:pt x="14653" y="2181"/>
                    </a:lnTo>
                    <a:lnTo>
                      <a:pt x="14657" y="2192"/>
                    </a:lnTo>
                    <a:lnTo>
                      <a:pt x="14661" y="2199"/>
                    </a:lnTo>
                    <a:lnTo>
                      <a:pt x="14665" y="2202"/>
                    </a:lnTo>
                    <a:lnTo>
                      <a:pt x="14670" y="2203"/>
                    </a:lnTo>
                    <a:lnTo>
                      <a:pt x="14674" y="2201"/>
                    </a:lnTo>
                    <a:lnTo>
                      <a:pt x="14678" y="2196"/>
                    </a:lnTo>
                    <a:lnTo>
                      <a:pt x="14682" y="2191"/>
                    </a:lnTo>
                    <a:lnTo>
                      <a:pt x="14686" y="2184"/>
                    </a:lnTo>
                    <a:lnTo>
                      <a:pt x="14690" y="2176"/>
                    </a:lnTo>
                    <a:lnTo>
                      <a:pt x="14694" y="2167"/>
                    </a:lnTo>
                    <a:lnTo>
                      <a:pt x="14699" y="2158"/>
                    </a:lnTo>
                    <a:lnTo>
                      <a:pt x="14703" y="2148"/>
                    </a:lnTo>
                    <a:lnTo>
                      <a:pt x="14711" y="2126"/>
                    </a:lnTo>
                    <a:lnTo>
                      <a:pt x="14715" y="2114"/>
                    </a:lnTo>
                    <a:lnTo>
                      <a:pt x="14719" y="2102"/>
                    </a:lnTo>
                    <a:lnTo>
                      <a:pt x="14723" y="2089"/>
                    </a:lnTo>
                    <a:lnTo>
                      <a:pt x="14728" y="2077"/>
                    </a:lnTo>
                    <a:lnTo>
                      <a:pt x="14732" y="2065"/>
                    </a:lnTo>
                    <a:lnTo>
                      <a:pt x="14736" y="2054"/>
                    </a:lnTo>
                    <a:lnTo>
                      <a:pt x="14740" y="2044"/>
                    </a:lnTo>
                    <a:lnTo>
                      <a:pt x="14744" y="2036"/>
                    </a:lnTo>
                    <a:lnTo>
                      <a:pt x="14748" y="2029"/>
                    </a:lnTo>
                    <a:lnTo>
                      <a:pt x="14752" y="2026"/>
                    </a:lnTo>
                    <a:lnTo>
                      <a:pt x="14757" y="2024"/>
                    </a:lnTo>
                    <a:lnTo>
                      <a:pt x="14761" y="2026"/>
                    </a:lnTo>
                    <a:lnTo>
                      <a:pt x="14765" y="2030"/>
                    </a:lnTo>
                    <a:lnTo>
                      <a:pt x="14773" y="2044"/>
                    </a:lnTo>
                    <a:lnTo>
                      <a:pt x="14777" y="2055"/>
                    </a:lnTo>
                    <a:lnTo>
                      <a:pt x="14781" y="2066"/>
                    </a:lnTo>
                    <a:lnTo>
                      <a:pt x="14786" y="2078"/>
                    </a:lnTo>
                    <a:lnTo>
                      <a:pt x="14790" y="2091"/>
                    </a:lnTo>
                    <a:lnTo>
                      <a:pt x="14794" y="2104"/>
                    </a:lnTo>
                    <a:lnTo>
                      <a:pt x="14798" y="2116"/>
                    </a:lnTo>
                    <a:lnTo>
                      <a:pt x="14802" y="2127"/>
                    </a:lnTo>
                    <a:lnTo>
                      <a:pt x="14806" y="2137"/>
                    </a:lnTo>
                    <a:lnTo>
                      <a:pt x="14810" y="2145"/>
                    </a:lnTo>
                    <a:lnTo>
                      <a:pt x="14814" y="2151"/>
                    </a:lnTo>
                    <a:lnTo>
                      <a:pt x="14819" y="2154"/>
                    </a:lnTo>
                    <a:lnTo>
                      <a:pt x="14823" y="2155"/>
                    </a:lnTo>
                    <a:lnTo>
                      <a:pt x="14827" y="2152"/>
                    </a:lnTo>
                    <a:lnTo>
                      <a:pt x="14835" y="2140"/>
                    </a:lnTo>
                    <a:lnTo>
                      <a:pt x="14839" y="2130"/>
                    </a:lnTo>
                    <a:lnTo>
                      <a:pt x="14843" y="2119"/>
                    </a:lnTo>
                    <a:lnTo>
                      <a:pt x="14847" y="2107"/>
                    </a:lnTo>
                    <a:lnTo>
                      <a:pt x="14852" y="2095"/>
                    </a:lnTo>
                    <a:lnTo>
                      <a:pt x="14856" y="2083"/>
                    </a:lnTo>
                    <a:lnTo>
                      <a:pt x="14860" y="2071"/>
                    </a:lnTo>
                    <a:lnTo>
                      <a:pt x="14864" y="2061"/>
                    </a:lnTo>
                    <a:lnTo>
                      <a:pt x="14868" y="2053"/>
                    </a:lnTo>
                    <a:lnTo>
                      <a:pt x="14872" y="2046"/>
                    </a:lnTo>
                    <a:lnTo>
                      <a:pt x="14876" y="2040"/>
                    </a:lnTo>
                    <a:lnTo>
                      <a:pt x="14880" y="2034"/>
                    </a:lnTo>
                    <a:lnTo>
                      <a:pt x="14885" y="2030"/>
                    </a:lnTo>
                    <a:lnTo>
                      <a:pt x="14889" y="2025"/>
                    </a:lnTo>
                    <a:lnTo>
                      <a:pt x="14893" y="2021"/>
                    </a:lnTo>
                    <a:lnTo>
                      <a:pt x="14897" y="2016"/>
                    </a:lnTo>
                    <a:lnTo>
                      <a:pt x="14905" y="2005"/>
                    </a:lnTo>
                    <a:lnTo>
                      <a:pt x="14909" y="1999"/>
                    </a:lnTo>
                    <a:lnTo>
                      <a:pt x="14913" y="1993"/>
                    </a:lnTo>
                    <a:lnTo>
                      <a:pt x="14918" y="1988"/>
                    </a:lnTo>
                    <a:lnTo>
                      <a:pt x="14922" y="1984"/>
                    </a:lnTo>
                    <a:lnTo>
                      <a:pt x="14926" y="1982"/>
                    </a:lnTo>
                    <a:lnTo>
                      <a:pt x="14930" y="1981"/>
                    </a:lnTo>
                    <a:lnTo>
                      <a:pt x="14934" y="1983"/>
                    </a:lnTo>
                    <a:lnTo>
                      <a:pt x="14938" y="1987"/>
                    </a:lnTo>
                    <a:lnTo>
                      <a:pt x="14942" y="1994"/>
                    </a:lnTo>
                    <a:lnTo>
                      <a:pt x="14947" y="2002"/>
                    </a:lnTo>
                    <a:lnTo>
                      <a:pt x="14951" y="2013"/>
                    </a:lnTo>
                    <a:lnTo>
                      <a:pt x="14955" y="2025"/>
                    </a:lnTo>
                    <a:lnTo>
                      <a:pt x="14959" y="2038"/>
                    </a:lnTo>
                    <a:lnTo>
                      <a:pt x="14967" y="2064"/>
                    </a:lnTo>
                    <a:lnTo>
                      <a:pt x="14971" y="2075"/>
                    </a:lnTo>
                    <a:lnTo>
                      <a:pt x="14975" y="2085"/>
                    </a:lnTo>
                    <a:lnTo>
                      <a:pt x="14980" y="2092"/>
                    </a:lnTo>
                    <a:lnTo>
                      <a:pt x="14984" y="2097"/>
                    </a:lnTo>
                    <a:lnTo>
                      <a:pt x="14988" y="2100"/>
                    </a:lnTo>
                    <a:lnTo>
                      <a:pt x="14992" y="2100"/>
                    </a:lnTo>
                    <a:lnTo>
                      <a:pt x="14996" y="2097"/>
                    </a:lnTo>
                    <a:lnTo>
                      <a:pt x="15000" y="2093"/>
                    </a:lnTo>
                    <a:lnTo>
                      <a:pt x="15004" y="2087"/>
                    </a:lnTo>
                    <a:lnTo>
                      <a:pt x="15009" y="2080"/>
                    </a:lnTo>
                    <a:lnTo>
                      <a:pt x="15013" y="2073"/>
                    </a:lnTo>
                    <a:lnTo>
                      <a:pt x="15017" y="2067"/>
                    </a:lnTo>
                    <a:lnTo>
                      <a:pt x="15021" y="2062"/>
                    </a:lnTo>
                    <a:lnTo>
                      <a:pt x="15025" y="2058"/>
                    </a:lnTo>
                    <a:lnTo>
                      <a:pt x="15029" y="2057"/>
                    </a:lnTo>
                    <a:lnTo>
                      <a:pt x="15033" y="2057"/>
                    </a:lnTo>
                    <a:lnTo>
                      <a:pt x="15038" y="2058"/>
                    </a:lnTo>
                    <a:lnTo>
                      <a:pt x="15042" y="2060"/>
                    </a:lnTo>
                    <a:lnTo>
                      <a:pt x="15046" y="2063"/>
                    </a:lnTo>
                    <a:lnTo>
                      <a:pt x="15050" y="2065"/>
                    </a:lnTo>
                    <a:lnTo>
                      <a:pt x="15054" y="2065"/>
                    </a:lnTo>
                    <a:lnTo>
                      <a:pt x="15058" y="2063"/>
                    </a:lnTo>
                    <a:lnTo>
                      <a:pt x="15062" y="2059"/>
                    </a:lnTo>
                    <a:lnTo>
                      <a:pt x="15067" y="2052"/>
                    </a:lnTo>
                    <a:lnTo>
                      <a:pt x="15071" y="2042"/>
                    </a:lnTo>
                    <a:lnTo>
                      <a:pt x="15075" y="2030"/>
                    </a:lnTo>
                    <a:lnTo>
                      <a:pt x="15079" y="2017"/>
                    </a:lnTo>
                    <a:lnTo>
                      <a:pt x="15083" y="2004"/>
                    </a:lnTo>
                    <a:lnTo>
                      <a:pt x="15087" y="1992"/>
                    </a:lnTo>
                    <a:lnTo>
                      <a:pt x="15091" y="1983"/>
                    </a:lnTo>
                    <a:lnTo>
                      <a:pt x="15100" y="1975"/>
                    </a:lnTo>
                    <a:lnTo>
                      <a:pt x="15104" y="1977"/>
                    </a:lnTo>
                    <a:lnTo>
                      <a:pt x="15108" y="1983"/>
                    </a:lnTo>
                    <a:lnTo>
                      <a:pt x="15112" y="1993"/>
                    </a:lnTo>
                    <a:lnTo>
                      <a:pt x="15116" y="2005"/>
                    </a:lnTo>
                    <a:lnTo>
                      <a:pt x="15120" y="2018"/>
                    </a:lnTo>
                    <a:lnTo>
                      <a:pt x="15124" y="2030"/>
                    </a:lnTo>
                    <a:lnTo>
                      <a:pt x="15128" y="2039"/>
                    </a:lnTo>
                    <a:lnTo>
                      <a:pt x="15133" y="2044"/>
                    </a:lnTo>
                    <a:lnTo>
                      <a:pt x="15137" y="2045"/>
                    </a:lnTo>
                    <a:lnTo>
                      <a:pt x="15141" y="2039"/>
                    </a:lnTo>
                    <a:lnTo>
                      <a:pt x="15145" y="2028"/>
                    </a:lnTo>
                    <a:lnTo>
                      <a:pt x="15149" y="2013"/>
                    </a:lnTo>
                    <a:lnTo>
                      <a:pt x="15153" y="1993"/>
                    </a:lnTo>
                    <a:lnTo>
                      <a:pt x="15157" y="1973"/>
                    </a:lnTo>
                    <a:lnTo>
                      <a:pt x="15162" y="1952"/>
                    </a:lnTo>
                    <a:lnTo>
                      <a:pt x="15170" y="1922"/>
                    </a:lnTo>
                    <a:lnTo>
                      <a:pt x="15174" y="1916"/>
                    </a:lnTo>
                    <a:lnTo>
                      <a:pt x="15178" y="1918"/>
                    </a:lnTo>
                    <a:lnTo>
                      <a:pt x="15182" y="1928"/>
                    </a:lnTo>
                    <a:lnTo>
                      <a:pt x="15186" y="1946"/>
                    </a:lnTo>
                    <a:lnTo>
                      <a:pt x="15190" y="1972"/>
                    </a:lnTo>
                    <a:lnTo>
                      <a:pt x="15195" y="2003"/>
                    </a:lnTo>
                    <a:lnTo>
                      <a:pt x="15199" y="2037"/>
                    </a:lnTo>
                    <a:lnTo>
                      <a:pt x="15203" y="2073"/>
                    </a:lnTo>
                    <a:lnTo>
                      <a:pt x="15207" y="2107"/>
                    </a:lnTo>
                    <a:lnTo>
                      <a:pt x="15211" y="2136"/>
                    </a:lnTo>
                    <a:lnTo>
                      <a:pt x="15215" y="2159"/>
                    </a:lnTo>
                    <a:lnTo>
                      <a:pt x="15219" y="2171"/>
                    </a:lnTo>
                    <a:lnTo>
                      <a:pt x="15223" y="2172"/>
                    </a:lnTo>
                    <a:lnTo>
                      <a:pt x="15232" y="2127"/>
                    </a:lnTo>
                    <a:lnTo>
                      <a:pt x="15236" y="2079"/>
                    </a:lnTo>
                    <a:lnTo>
                      <a:pt x="15240" y="2012"/>
                    </a:lnTo>
                    <a:lnTo>
                      <a:pt x="15244" y="1927"/>
                    </a:lnTo>
                    <a:lnTo>
                      <a:pt x="15248" y="1823"/>
                    </a:lnTo>
                    <a:lnTo>
                      <a:pt x="15252" y="1703"/>
                    </a:lnTo>
                    <a:lnTo>
                      <a:pt x="15256" y="1567"/>
                    </a:lnTo>
                    <a:lnTo>
                      <a:pt x="15261" y="1418"/>
                    </a:lnTo>
                    <a:lnTo>
                      <a:pt x="15265" y="1259"/>
                    </a:lnTo>
                    <a:lnTo>
                      <a:pt x="15269" y="1094"/>
                    </a:lnTo>
                    <a:lnTo>
                      <a:pt x="15273" y="925"/>
                    </a:lnTo>
                    <a:lnTo>
                      <a:pt x="15277" y="758"/>
                    </a:lnTo>
                    <a:lnTo>
                      <a:pt x="15281" y="597"/>
                    </a:lnTo>
                    <a:lnTo>
                      <a:pt x="15285" y="446"/>
                    </a:lnTo>
                    <a:lnTo>
                      <a:pt x="15290" y="311"/>
                    </a:lnTo>
                    <a:lnTo>
                      <a:pt x="15294" y="194"/>
                    </a:lnTo>
                    <a:lnTo>
                      <a:pt x="15302" y="38"/>
                    </a:lnTo>
                    <a:lnTo>
                      <a:pt x="15306" y="4"/>
                    </a:lnTo>
                    <a:lnTo>
                      <a:pt x="15310" y="0"/>
                    </a:lnTo>
                    <a:lnTo>
                      <a:pt x="15315" y="28"/>
                    </a:lnTo>
                    <a:lnTo>
                      <a:pt x="15319" y="86"/>
                    </a:lnTo>
                    <a:lnTo>
                      <a:pt x="15323" y="172"/>
                    </a:lnTo>
                    <a:lnTo>
                      <a:pt x="15327" y="284"/>
                    </a:lnTo>
                    <a:lnTo>
                      <a:pt x="15331" y="419"/>
                    </a:lnTo>
                    <a:lnTo>
                      <a:pt x="15335" y="569"/>
                    </a:lnTo>
                    <a:lnTo>
                      <a:pt x="15339" y="732"/>
                    </a:lnTo>
                    <a:lnTo>
                      <a:pt x="15343" y="902"/>
                    </a:lnTo>
                    <a:lnTo>
                      <a:pt x="15348" y="1073"/>
                    </a:lnTo>
                    <a:lnTo>
                      <a:pt x="15352" y="1241"/>
                    </a:lnTo>
                    <a:lnTo>
                      <a:pt x="15356" y="1401"/>
                    </a:lnTo>
                    <a:lnTo>
                      <a:pt x="15364" y="1685"/>
                    </a:lnTo>
                    <a:lnTo>
                      <a:pt x="15368" y="1802"/>
                    </a:lnTo>
                    <a:lnTo>
                      <a:pt x="15372" y="1902"/>
                    </a:lnTo>
                    <a:lnTo>
                      <a:pt x="15376" y="1982"/>
                    </a:lnTo>
                    <a:lnTo>
                      <a:pt x="15381" y="2043"/>
                    </a:lnTo>
                    <a:lnTo>
                      <a:pt x="15385" y="2086"/>
                    </a:lnTo>
                    <a:lnTo>
                      <a:pt x="15389" y="2112"/>
                    </a:lnTo>
                    <a:lnTo>
                      <a:pt x="15393" y="2123"/>
                    </a:lnTo>
                    <a:lnTo>
                      <a:pt x="15397" y="2122"/>
                    </a:lnTo>
                    <a:lnTo>
                      <a:pt x="15401" y="2111"/>
                    </a:lnTo>
                    <a:lnTo>
                      <a:pt x="15405" y="2093"/>
                    </a:lnTo>
                    <a:lnTo>
                      <a:pt x="15410" y="2072"/>
                    </a:lnTo>
                    <a:lnTo>
                      <a:pt x="15414" y="2049"/>
                    </a:lnTo>
                    <a:lnTo>
                      <a:pt x="15418" y="2029"/>
                    </a:lnTo>
                    <a:lnTo>
                      <a:pt x="15426" y="2002"/>
                    </a:lnTo>
                    <a:lnTo>
                      <a:pt x="15430" y="1998"/>
                    </a:lnTo>
                    <a:lnTo>
                      <a:pt x="15434" y="2002"/>
                    </a:lnTo>
                    <a:lnTo>
                      <a:pt x="15438" y="2012"/>
                    </a:lnTo>
                    <a:lnTo>
                      <a:pt x="15443" y="2029"/>
                    </a:lnTo>
                    <a:lnTo>
                      <a:pt x="15447" y="2050"/>
                    </a:lnTo>
                    <a:lnTo>
                      <a:pt x="15451" y="2075"/>
                    </a:lnTo>
                    <a:lnTo>
                      <a:pt x="15455" y="2101"/>
                    </a:lnTo>
                    <a:lnTo>
                      <a:pt x="15459" y="2128"/>
                    </a:lnTo>
                    <a:lnTo>
                      <a:pt x="15463" y="2153"/>
                    </a:lnTo>
                    <a:lnTo>
                      <a:pt x="15467" y="2175"/>
                    </a:lnTo>
                    <a:lnTo>
                      <a:pt x="15471" y="2192"/>
                    </a:lnTo>
                    <a:lnTo>
                      <a:pt x="15476" y="2205"/>
                    </a:lnTo>
                    <a:lnTo>
                      <a:pt x="15480" y="2213"/>
                    </a:lnTo>
                    <a:lnTo>
                      <a:pt x="15484" y="2215"/>
                    </a:lnTo>
                    <a:lnTo>
                      <a:pt x="15488" y="2213"/>
                    </a:lnTo>
                    <a:lnTo>
                      <a:pt x="15496" y="2196"/>
                    </a:lnTo>
                    <a:lnTo>
                      <a:pt x="15500" y="2184"/>
                    </a:lnTo>
                    <a:lnTo>
                      <a:pt x="15504" y="2170"/>
                    </a:lnTo>
                    <a:lnTo>
                      <a:pt x="15509" y="2157"/>
                    </a:lnTo>
                    <a:lnTo>
                      <a:pt x="15513" y="2145"/>
                    </a:lnTo>
                    <a:lnTo>
                      <a:pt x="15517" y="2135"/>
                    </a:lnTo>
                    <a:lnTo>
                      <a:pt x="15521" y="2129"/>
                    </a:lnTo>
                    <a:lnTo>
                      <a:pt x="15525" y="2126"/>
                    </a:lnTo>
                    <a:lnTo>
                      <a:pt x="15529" y="2128"/>
                    </a:lnTo>
                    <a:lnTo>
                      <a:pt x="15533" y="2135"/>
                    </a:lnTo>
                    <a:lnTo>
                      <a:pt x="15537" y="2145"/>
                    </a:lnTo>
                    <a:lnTo>
                      <a:pt x="15542" y="2160"/>
                    </a:lnTo>
                    <a:lnTo>
                      <a:pt x="15546" y="2176"/>
                    </a:lnTo>
                    <a:lnTo>
                      <a:pt x="15550" y="2194"/>
                    </a:lnTo>
                    <a:lnTo>
                      <a:pt x="15558" y="2228"/>
                    </a:lnTo>
                    <a:lnTo>
                      <a:pt x="15562" y="2241"/>
                    </a:lnTo>
                    <a:lnTo>
                      <a:pt x="15566" y="2249"/>
                    </a:lnTo>
                    <a:lnTo>
                      <a:pt x="15571" y="2253"/>
                    </a:lnTo>
                    <a:lnTo>
                      <a:pt x="15575" y="2252"/>
                    </a:lnTo>
                    <a:lnTo>
                      <a:pt x="15579" y="2245"/>
                    </a:lnTo>
                    <a:lnTo>
                      <a:pt x="15583" y="2233"/>
                    </a:lnTo>
                    <a:lnTo>
                      <a:pt x="15587" y="2217"/>
                    </a:lnTo>
                    <a:lnTo>
                      <a:pt x="15591" y="2198"/>
                    </a:lnTo>
                    <a:lnTo>
                      <a:pt x="15596" y="2177"/>
                    </a:lnTo>
                    <a:lnTo>
                      <a:pt x="15600" y="2156"/>
                    </a:lnTo>
                    <a:lnTo>
                      <a:pt x="15604" y="2136"/>
                    </a:lnTo>
                    <a:lnTo>
                      <a:pt x="15608" y="2118"/>
                    </a:lnTo>
                    <a:lnTo>
                      <a:pt x="15612" y="2104"/>
                    </a:lnTo>
                    <a:lnTo>
                      <a:pt x="15616" y="2094"/>
                    </a:lnTo>
                    <a:lnTo>
                      <a:pt x="15620" y="2088"/>
                    </a:lnTo>
                    <a:lnTo>
                      <a:pt x="15625" y="2087"/>
                    </a:lnTo>
                    <a:lnTo>
                      <a:pt x="15629" y="2090"/>
                    </a:lnTo>
                    <a:lnTo>
                      <a:pt x="15633" y="2096"/>
                    </a:lnTo>
                    <a:lnTo>
                      <a:pt x="15637" y="2104"/>
                    </a:lnTo>
                    <a:lnTo>
                      <a:pt x="15641" y="2115"/>
                    </a:lnTo>
                    <a:lnTo>
                      <a:pt x="15645" y="2126"/>
                    </a:lnTo>
                    <a:lnTo>
                      <a:pt x="15649" y="2137"/>
                    </a:lnTo>
                    <a:lnTo>
                      <a:pt x="15653" y="2147"/>
                    </a:lnTo>
                    <a:lnTo>
                      <a:pt x="15658" y="2156"/>
                    </a:lnTo>
                    <a:lnTo>
                      <a:pt x="15662" y="2162"/>
                    </a:lnTo>
                    <a:lnTo>
                      <a:pt x="15666" y="2167"/>
                    </a:lnTo>
                    <a:lnTo>
                      <a:pt x="15670" y="2171"/>
                    </a:lnTo>
                    <a:lnTo>
                      <a:pt x="15674" y="2173"/>
                    </a:lnTo>
                    <a:lnTo>
                      <a:pt x="15678" y="2174"/>
                    </a:lnTo>
                    <a:lnTo>
                      <a:pt x="15682" y="2174"/>
                    </a:lnTo>
                    <a:lnTo>
                      <a:pt x="15691" y="2178"/>
                    </a:lnTo>
                    <a:lnTo>
                      <a:pt x="15695" y="2183"/>
                    </a:lnTo>
                    <a:lnTo>
                      <a:pt x="15699" y="2189"/>
                    </a:lnTo>
                    <a:lnTo>
                      <a:pt x="15703" y="2199"/>
                    </a:lnTo>
                    <a:lnTo>
                      <a:pt x="15707" y="2210"/>
                    </a:lnTo>
                    <a:lnTo>
                      <a:pt x="15711" y="2225"/>
                    </a:lnTo>
                    <a:lnTo>
                      <a:pt x="15715" y="2241"/>
                    </a:lnTo>
                    <a:lnTo>
                      <a:pt x="15719" y="2257"/>
                    </a:lnTo>
                    <a:lnTo>
                      <a:pt x="15724" y="2274"/>
                    </a:lnTo>
                    <a:lnTo>
                      <a:pt x="15728" y="2290"/>
                    </a:lnTo>
                    <a:lnTo>
                      <a:pt x="15732" y="2303"/>
                    </a:lnTo>
                    <a:lnTo>
                      <a:pt x="15736" y="2314"/>
                    </a:lnTo>
                    <a:lnTo>
                      <a:pt x="15740" y="2319"/>
                    </a:lnTo>
                    <a:lnTo>
                      <a:pt x="15744" y="2321"/>
                    </a:lnTo>
                    <a:lnTo>
                      <a:pt x="15748" y="2317"/>
                    </a:lnTo>
                    <a:lnTo>
                      <a:pt x="15752" y="2308"/>
                    </a:lnTo>
                    <a:lnTo>
                      <a:pt x="15761" y="2279"/>
                    </a:lnTo>
                    <a:lnTo>
                      <a:pt x="15765" y="2259"/>
                    </a:lnTo>
                    <a:lnTo>
                      <a:pt x="15769" y="2238"/>
                    </a:lnTo>
                    <a:lnTo>
                      <a:pt x="15773" y="2217"/>
                    </a:lnTo>
                    <a:lnTo>
                      <a:pt x="15777" y="2195"/>
                    </a:lnTo>
                    <a:lnTo>
                      <a:pt x="15781" y="2174"/>
                    </a:lnTo>
                    <a:lnTo>
                      <a:pt x="15785" y="2153"/>
                    </a:lnTo>
                    <a:lnTo>
                      <a:pt x="15790" y="2134"/>
                    </a:lnTo>
                    <a:lnTo>
                      <a:pt x="15794" y="2116"/>
                    </a:lnTo>
                    <a:lnTo>
                      <a:pt x="15798" y="2100"/>
                    </a:lnTo>
                    <a:lnTo>
                      <a:pt x="15802" y="2085"/>
                    </a:lnTo>
                    <a:lnTo>
                      <a:pt x="15806" y="2071"/>
                    </a:lnTo>
                    <a:lnTo>
                      <a:pt x="15810" y="2060"/>
                    </a:lnTo>
                    <a:lnTo>
                      <a:pt x="15814" y="2050"/>
                    </a:lnTo>
                    <a:lnTo>
                      <a:pt x="15823" y="2039"/>
                    </a:lnTo>
                    <a:lnTo>
                      <a:pt x="15827" y="2038"/>
                    </a:lnTo>
                    <a:lnTo>
                      <a:pt x="15831" y="2040"/>
                    </a:lnTo>
                    <a:lnTo>
                      <a:pt x="15835" y="2045"/>
                    </a:lnTo>
                    <a:lnTo>
                      <a:pt x="15839" y="2053"/>
                    </a:lnTo>
                    <a:lnTo>
                      <a:pt x="15843" y="2063"/>
                    </a:lnTo>
                    <a:lnTo>
                      <a:pt x="15847" y="2075"/>
                    </a:lnTo>
                    <a:lnTo>
                      <a:pt x="15852" y="2089"/>
                    </a:lnTo>
                    <a:lnTo>
                      <a:pt x="15856" y="2104"/>
                    </a:lnTo>
                    <a:lnTo>
                      <a:pt x="15860" y="2119"/>
                    </a:lnTo>
                    <a:lnTo>
                      <a:pt x="15864" y="2132"/>
                    </a:lnTo>
                    <a:lnTo>
                      <a:pt x="15868" y="2144"/>
                    </a:lnTo>
                    <a:lnTo>
                      <a:pt x="15872" y="2154"/>
                    </a:lnTo>
                    <a:lnTo>
                      <a:pt x="15877" y="2160"/>
                    </a:lnTo>
                    <a:lnTo>
                      <a:pt x="15881" y="2162"/>
                    </a:lnTo>
                    <a:lnTo>
                      <a:pt x="15886" y="2159"/>
                    </a:lnTo>
                    <a:lnTo>
                      <a:pt x="15894" y="2141"/>
                    </a:lnTo>
                    <a:lnTo>
                      <a:pt x="15898" y="2125"/>
                    </a:lnTo>
                    <a:lnTo>
                      <a:pt x="15902" y="2105"/>
                    </a:lnTo>
                    <a:lnTo>
                      <a:pt x="15907" y="2083"/>
                    </a:lnTo>
                    <a:lnTo>
                      <a:pt x="15911" y="2059"/>
                    </a:lnTo>
                    <a:lnTo>
                      <a:pt x="15915" y="2034"/>
                    </a:lnTo>
                    <a:lnTo>
                      <a:pt x="15919" y="2011"/>
                    </a:lnTo>
                    <a:lnTo>
                      <a:pt x="15923" y="1990"/>
                    </a:lnTo>
                    <a:lnTo>
                      <a:pt x="15927" y="1973"/>
                    </a:lnTo>
                    <a:lnTo>
                      <a:pt x="15931" y="1959"/>
                    </a:lnTo>
                    <a:lnTo>
                      <a:pt x="15935" y="1951"/>
                    </a:lnTo>
                    <a:lnTo>
                      <a:pt x="15940" y="1948"/>
                    </a:lnTo>
                    <a:lnTo>
                      <a:pt x="15944" y="1949"/>
                    </a:lnTo>
                    <a:lnTo>
                      <a:pt x="15948" y="1954"/>
                    </a:lnTo>
                    <a:lnTo>
                      <a:pt x="15956" y="1973"/>
                    </a:lnTo>
                    <a:lnTo>
                      <a:pt x="15960" y="1983"/>
                    </a:lnTo>
                    <a:lnTo>
                      <a:pt x="15964" y="1993"/>
                    </a:lnTo>
                    <a:lnTo>
                      <a:pt x="15968" y="1999"/>
                    </a:lnTo>
                    <a:lnTo>
                      <a:pt x="15973" y="2002"/>
                    </a:lnTo>
                    <a:lnTo>
                      <a:pt x="15977" y="2000"/>
                    </a:lnTo>
                    <a:lnTo>
                      <a:pt x="15981" y="1992"/>
                    </a:lnTo>
                    <a:lnTo>
                      <a:pt x="15985" y="1980"/>
                    </a:lnTo>
                    <a:lnTo>
                      <a:pt x="15989" y="1964"/>
                    </a:lnTo>
                    <a:lnTo>
                      <a:pt x="15993" y="1944"/>
                    </a:lnTo>
                    <a:lnTo>
                      <a:pt x="15997" y="1922"/>
                    </a:lnTo>
                    <a:lnTo>
                      <a:pt x="16001" y="1901"/>
                    </a:lnTo>
                    <a:lnTo>
                      <a:pt x="16006" y="1881"/>
                    </a:lnTo>
                    <a:lnTo>
                      <a:pt x="16010" y="1865"/>
                    </a:lnTo>
                    <a:lnTo>
                      <a:pt x="16018" y="1849"/>
                    </a:lnTo>
                    <a:lnTo>
                      <a:pt x="16022" y="1852"/>
                    </a:lnTo>
                    <a:lnTo>
                      <a:pt x="16026" y="1861"/>
                    </a:lnTo>
                    <a:lnTo>
                      <a:pt x="16030" y="1876"/>
                    </a:lnTo>
                    <a:lnTo>
                      <a:pt x="16035" y="1896"/>
                    </a:lnTo>
                    <a:lnTo>
                      <a:pt x="16039" y="1920"/>
                    </a:lnTo>
                    <a:lnTo>
                      <a:pt x="16043" y="1945"/>
                    </a:lnTo>
                    <a:lnTo>
                      <a:pt x="16047" y="1969"/>
                    </a:lnTo>
                    <a:lnTo>
                      <a:pt x="16051" y="1990"/>
                    </a:lnTo>
                    <a:lnTo>
                      <a:pt x="16055" y="2006"/>
                    </a:lnTo>
                    <a:lnTo>
                      <a:pt x="16059" y="2015"/>
                    </a:lnTo>
                    <a:lnTo>
                      <a:pt x="16063" y="2018"/>
                    </a:lnTo>
                    <a:lnTo>
                      <a:pt x="16068" y="2012"/>
                    </a:lnTo>
                    <a:lnTo>
                      <a:pt x="16072" y="1999"/>
                    </a:lnTo>
                    <a:lnTo>
                      <a:pt x="16076" y="1977"/>
                    </a:lnTo>
                    <a:lnTo>
                      <a:pt x="16080" y="1950"/>
                    </a:lnTo>
                    <a:lnTo>
                      <a:pt x="16088" y="1879"/>
                    </a:lnTo>
                    <a:lnTo>
                      <a:pt x="16092" y="1839"/>
                    </a:lnTo>
                    <a:lnTo>
                      <a:pt x="16096" y="1797"/>
                    </a:lnTo>
                    <a:lnTo>
                      <a:pt x="16101" y="1755"/>
                    </a:lnTo>
                    <a:lnTo>
                      <a:pt x="16105" y="1714"/>
                    </a:lnTo>
                    <a:lnTo>
                      <a:pt x="16109" y="1674"/>
                    </a:lnTo>
                    <a:lnTo>
                      <a:pt x="16113" y="1636"/>
                    </a:lnTo>
                    <a:lnTo>
                      <a:pt x="16117" y="1601"/>
                    </a:lnTo>
                    <a:lnTo>
                      <a:pt x="16121" y="1570"/>
                    </a:lnTo>
                    <a:lnTo>
                      <a:pt x="16125" y="1541"/>
                    </a:lnTo>
                    <a:lnTo>
                      <a:pt x="16129" y="1516"/>
                    </a:lnTo>
                    <a:lnTo>
                      <a:pt x="16134" y="1495"/>
                    </a:lnTo>
                    <a:lnTo>
                      <a:pt x="16138" y="1478"/>
                    </a:lnTo>
                    <a:lnTo>
                      <a:pt x="16142" y="1465"/>
                    </a:lnTo>
                    <a:lnTo>
                      <a:pt x="16150" y="1449"/>
                    </a:lnTo>
                    <a:lnTo>
                      <a:pt x="16154" y="1446"/>
                    </a:lnTo>
                    <a:lnTo>
                      <a:pt x="16159" y="1446"/>
                    </a:lnTo>
                    <a:lnTo>
                      <a:pt x="16163" y="1447"/>
                    </a:lnTo>
                    <a:lnTo>
                      <a:pt x="16167" y="1450"/>
                    </a:lnTo>
                    <a:lnTo>
                      <a:pt x="16171" y="1454"/>
                    </a:lnTo>
                    <a:lnTo>
                      <a:pt x="16175" y="1457"/>
                    </a:lnTo>
                    <a:lnTo>
                      <a:pt x="16179" y="1460"/>
                    </a:lnTo>
                    <a:lnTo>
                      <a:pt x="16183" y="1462"/>
                    </a:lnTo>
                    <a:lnTo>
                      <a:pt x="16188" y="1461"/>
                    </a:lnTo>
                    <a:lnTo>
                      <a:pt x="16192" y="1459"/>
                    </a:lnTo>
                    <a:lnTo>
                      <a:pt x="16196" y="1454"/>
                    </a:lnTo>
                    <a:lnTo>
                      <a:pt x="16200" y="1446"/>
                    </a:lnTo>
                    <a:lnTo>
                      <a:pt x="16204" y="1436"/>
                    </a:lnTo>
                    <a:lnTo>
                      <a:pt x="16208" y="1424"/>
                    </a:lnTo>
                    <a:lnTo>
                      <a:pt x="16212" y="1410"/>
                    </a:lnTo>
                    <a:lnTo>
                      <a:pt x="16221" y="1379"/>
                    </a:lnTo>
                    <a:lnTo>
                      <a:pt x="16225" y="1363"/>
                    </a:lnTo>
                    <a:lnTo>
                      <a:pt x="16229" y="1349"/>
                    </a:lnTo>
                    <a:lnTo>
                      <a:pt x="16233" y="1336"/>
                    </a:lnTo>
                    <a:lnTo>
                      <a:pt x="16237" y="1326"/>
                    </a:lnTo>
                    <a:lnTo>
                      <a:pt x="16241" y="1320"/>
                    </a:lnTo>
                    <a:lnTo>
                      <a:pt x="16245" y="1318"/>
                    </a:lnTo>
                    <a:lnTo>
                      <a:pt x="16250" y="1322"/>
                    </a:lnTo>
                    <a:lnTo>
                      <a:pt x="16254" y="1331"/>
                    </a:lnTo>
                    <a:lnTo>
                      <a:pt x="16258" y="1345"/>
                    </a:lnTo>
                    <a:lnTo>
                      <a:pt x="16262" y="1365"/>
                    </a:lnTo>
                    <a:lnTo>
                      <a:pt x="16266" y="1390"/>
                    </a:lnTo>
                    <a:lnTo>
                      <a:pt x="16270" y="1420"/>
                    </a:lnTo>
                    <a:lnTo>
                      <a:pt x="16274" y="1454"/>
                    </a:lnTo>
                    <a:lnTo>
                      <a:pt x="16283" y="1529"/>
                    </a:lnTo>
                    <a:lnTo>
                      <a:pt x="16287" y="1569"/>
                    </a:lnTo>
                    <a:lnTo>
                      <a:pt x="16291" y="1609"/>
                    </a:lnTo>
                    <a:lnTo>
                      <a:pt x="16295" y="1650"/>
                    </a:lnTo>
                    <a:lnTo>
                      <a:pt x="16299" y="1689"/>
                    </a:lnTo>
                    <a:lnTo>
                      <a:pt x="16303" y="1728"/>
                    </a:lnTo>
                    <a:lnTo>
                      <a:pt x="16307" y="1765"/>
                    </a:lnTo>
                    <a:lnTo>
                      <a:pt x="16311" y="1801"/>
                    </a:lnTo>
                    <a:lnTo>
                      <a:pt x="16316" y="1834"/>
                    </a:lnTo>
                    <a:lnTo>
                      <a:pt x="16320" y="1865"/>
                    </a:lnTo>
                    <a:lnTo>
                      <a:pt x="16324" y="1894"/>
                    </a:lnTo>
                    <a:lnTo>
                      <a:pt x="16328" y="1920"/>
                    </a:lnTo>
                    <a:lnTo>
                      <a:pt x="16332" y="1945"/>
                    </a:lnTo>
                    <a:lnTo>
                      <a:pt x="16336" y="1966"/>
                    </a:lnTo>
                    <a:lnTo>
                      <a:pt x="16340" y="1986"/>
                    </a:lnTo>
                    <a:lnTo>
                      <a:pt x="16344" y="2004"/>
                    </a:lnTo>
                    <a:lnTo>
                      <a:pt x="16353" y="2033"/>
                    </a:lnTo>
                    <a:lnTo>
                      <a:pt x="16357" y="2046"/>
                    </a:lnTo>
                    <a:lnTo>
                      <a:pt x="16361" y="2056"/>
                    </a:lnTo>
                    <a:lnTo>
                      <a:pt x="16365" y="2065"/>
                    </a:lnTo>
                    <a:lnTo>
                      <a:pt x="16369" y="2073"/>
                    </a:lnTo>
                    <a:lnTo>
                      <a:pt x="16373" y="2079"/>
                    </a:lnTo>
                    <a:lnTo>
                      <a:pt x="16377" y="2084"/>
                    </a:lnTo>
                    <a:lnTo>
                      <a:pt x="16382" y="2089"/>
                    </a:lnTo>
                    <a:lnTo>
                      <a:pt x="16386" y="2092"/>
                    </a:lnTo>
                    <a:lnTo>
                      <a:pt x="16390" y="2096"/>
                    </a:lnTo>
                    <a:lnTo>
                      <a:pt x="16394" y="2099"/>
                    </a:lnTo>
                    <a:lnTo>
                      <a:pt x="16398" y="2103"/>
                    </a:lnTo>
                    <a:lnTo>
                      <a:pt x="16402" y="2107"/>
                    </a:lnTo>
                    <a:lnTo>
                      <a:pt x="16406" y="2112"/>
                    </a:lnTo>
                    <a:lnTo>
                      <a:pt x="16415" y="2126"/>
                    </a:lnTo>
                    <a:lnTo>
                      <a:pt x="16419" y="2135"/>
                    </a:lnTo>
                    <a:lnTo>
                      <a:pt x="16423" y="2144"/>
                    </a:lnTo>
                    <a:lnTo>
                      <a:pt x="16427" y="2154"/>
                    </a:lnTo>
                    <a:lnTo>
                      <a:pt x="16431" y="2164"/>
                    </a:lnTo>
                    <a:lnTo>
                      <a:pt x="16435" y="2174"/>
                    </a:lnTo>
                    <a:lnTo>
                      <a:pt x="16440" y="2183"/>
                    </a:lnTo>
                    <a:lnTo>
                      <a:pt x="16444" y="2191"/>
                    </a:lnTo>
                    <a:lnTo>
                      <a:pt x="16448" y="2198"/>
                    </a:lnTo>
                    <a:lnTo>
                      <a:pt x="16452" y="2203"/>
                    </a:lnTo>
                    <a:lnTo>
                      <a:pt x="16456" y="2207"/>
                    </a:lnTo>
                    <a:lnTo>
                      <a:pt x="16460" y="2209"/>
                    </a:lnTo>
                    <a:lnTo>
                      <a:pt x="16464" y="2210"/>
                    </a:lnTo>
                    <a:lnTo>
                      <a:pt x="16469" y="2209"/>
                    </a:lnTo>
                    <a:lnTo>
                      <a:pt x="16473" y="2207"/>
                    </a:lnTo>
                    <a:lnTo>
                      <a:pt x="16477" y="2203"/>
                    </a:lnTo>
                    <a:lnTo>
                      <a:pt x="16485" y="2192"/>
                    </a:lnTo>
                    <a:lnTo>
                      <a:pt x="16489" y="2185"/>
                    </a:lnTo>
                    <a:lnTo>
                      <a:pt x="16493" y="2178"/>
                    </a:lnTo>
                    <a:lnTo>
                      <a:pt x="16498" y="2171"/>
                    </a:lnTo>
                    <a:lnTo>
                      <a:pt x="16502" y="2164"/>
                    </a:lnTo>
                    <a:lnTo>
                      <a:pt x="16506" y="2157"/>
                    </a:lnTo>
                    <a:lnTo>
                      <a:pt x="16510" y="2152"/>
                    </a:lnTo>
                    <a:lnTo>
                      <a:pt x="16514" y="2148"/>
                    </a:lnTo>
                    <a:lnTo>
                      <a:pt x="16518" y="2145"/>
                    </a:lnTo>
                    <a:lnTo>
                      <a:pt x="16522" y="2145"/>
                    </a:lnTo>
                    <a:lnTo>
                      <a:pt x="16526" y="2146"/>
                    </a:lnTo>
                    <a:lnTo>
                      <a:pt x="16531" y="2149"/>
                    </a:lnTo>
                    <a:lnTo>
                      <a:pt x="16535" y="2153"/>
                    </a:lnTo>
                    <a:lnTo>
                      <a:pt x="16539" y="2157"/>
                    </a:lnTo>
                    <a:lnTo>
                      <a:pt x="16547" y="2164"/>
                    </a:lnTo>
                    <a:lnTo>
                      <a:pt x="16551" y="2164"/>
                    </a:lnTo>
                    <a:lnTo>
                      <a:pt x="16555" y="2161"/>
                    </a:lnTo>
                    <a:lnTo>
                      <a:pt x="16559" y="2155"/>
                    </a:lnTo>
                    <a:lnTo>
                      <a:pt x="16564" y="2144"/>
                    </a:lnTo>
                    <a:lnTo>
                      <a:pt x="16568" y="2128"/>
                    </a:lnTo>
                    <a:lnTo>
                      <a:pt x="16572" y="2108"/>
                    </a:lnTo>
                    <a:lnTo>
                      <a:pt x="16576" y="2085"/>
                    </a:lnTo>
                    <a:lnTo>
                      <a:pt x="16580" y="2059"/>
                    </a:lnTo>
                    <a:lnTo>
                      <a:pt x="16584" y="2032"/>
                    </a:lnTo>
                    <a:lnTo>
                      <a:pt x="16588" y="2005"/>
                    </a:lnTo>
                    <a:lnTo>
                      <a:pt x="16592" y="1981"/>
                    </a:lnTo>
                    <a:lnTo>
                      <a:pt x="16597" y="1960"/>
                    </a:lnTo>
                    <a:lnTo>
                      <a:pt x="16601" y="1944"/>
                    </a:lnTo>
                    <a:lnTo>
                      <a:pt x="16609" y="1931"/>
                    </a:lnTo>
                    <a:lnTo>
                      <a:pt x="16613" y="1934"/>
                    </a:lnTo>
                    <a:lnTo>
                      <a:pt x="16617" y="1944"/>
                    </a:lnTo>
                    <a:lnTo>
                      <a:pt x="16621" y="1959"/>
                    </a:lnTo>
                    <a:lnTo>
                      <a:pt x="16625" y="1979"/>
                    </a:lnTo>
                    <a:lnTo>
                      <a:pt x="16630" y="2001"/>
                    </a:lnTo>
                    <a:lnTo>
                      <a:pt x="16634" y="2024"/>
                    </a:lnTo>
                    <a:lnTo>
                      <a:pt x="16638" y="2046"/>
                    </a:lnTo>
                    <a:lnTo>
                      <a:pt x="16642" y="2066"/>
                    </a:lnTo>
                    <a:lnTo>
                      <a:pt x="16646" y="2081"/>
                    </a:lnTo>
                    <a:lnTo>
                      <a:pt x="16650" y="2092"/>
                    </a:lnTo>
                    <a:lnTo>
                      <a:pt x="16654" y="2097"/>
                    </a:lnTo>
                    <a:lnTo>
                      <a:pt x="16659" y="2097"/>
                    </a:lnTo>
                    <a:lnTo>
                      <a:pt x="16663" y="2091"/>
                    </a:lnTo>
                    <a:lnTo>
                      <a:pt x="16667" y="2081"/>
                    </a:lnTo>
                    <a:lnTo>
                      <a:pt x="16671" y="2068"/>
                    </a:lnTo>
                    <a:lnTo>
                      <a:pt x="16679" y="2036"/>
                    </a:lnTo>
                    <a:lnTo>
                      <a:pt x="16683" y="2021"/>
                    </a:lnTo>
                    <a:lnTo>
                      <a:pt x="16687" y="2008"/>
                    </a:lnTo>
                    <a:lnTo>
                      <a:pt x="16692" y="1998"/>
                    </a:lnTo>
                    <a:lnTo>
                      <a:pt x="16696" y="1993"/>
                    </a:lnTo>
                    <a:lnTo>
                      <a:pt x="16700" y="1991"/>
                    </a:lnTo>
                    <a:lnTo>
                      <a:pt x="16704" y="1994"/>
                    </a:lnTo>
                    <a:lnTo>
                      <a:pt x="16708" y="2000"/>
                    </a:lnTo>
                    <a:lnTo>
                      <a:pt x="16712" y="2011"/>
                    </a:lnTo>
                    <a:lnTo>
                      <a:pt x="16716" y="2023"/>
                    </a:lnTo>
                    <a:lnTo>
                      <a:pt x="16721" y="2038"/>
                    </a:lnTo>
                    <a:lnTo>
                      <a:pt x="16725" y="2053"/>
                    </a:lnTo>
                    <a:lnTo>
                      <a:pt x="16729" y="2069"/>
                    </a:lnTo>
                    <a:lnTo>
                      <a:pt x="16733" y="2084"/>
                    </a:lnTo>
                    <a:lnTo>
                      <a:pt x="16741" y="2111"/>
                    </a:lnTo>
                    <a:lnTo>
                      <a:pt x="16745" y="2123"/>
                    </a:lnTo>
                    <a:lnTo>
                      <a:pt x="16750" y="2133"/>
                    </a:lnTo>
                    <a:lnTo>
                      <a:pt x="16754" y="2143"/>
                    </a:lnTo>
                    <a:lnTo>
                      <a:pt x="16758" y="2151"/>
                    </a:lnTo>
                    <a:lnTo>
                      <a:pt x="16762" y="2159"/>
                    </a:lnTo>
                    <a:lnTo>
                      <a:pt x="16766" y="2166"/>
                    </a:lnTo>
                    <a:lnTo>
                      <a:pt x="16770" y="2174"/>
                    </a:lnTo>
                    <a:lnTo>
                      <a:pt x="16774" y="2181"/>
                    </a:lnTo>
                    <a:lnTo>
                      <a:pt x="16779" y="2188"/>
                    </a:lnTo>
                    <a:lnTo>
                      <a:pt x="16783" y="2194"/>
                    </a:lnTo>
                    <a:lnTo>
                      <a:pt x="16787" y="2200"/>
                    </a:lnTo>
                    <a:lnTo>
                      <a:pt x="16791" y="2204"/>
                    </a:lnTo>
                    <a:lnTo>
                      <a:pt x="16795" y="2207"/>
                    </a:lnTo>
                    <a:lnTo>
                      <a:pt x="16799" y="2208"/>
                    </a:lnTo>
                    <a:lnTo>
                      <a:pt x="16803" y="2206"/>
                    </a:lnTo>
                    <a:lnTo>
                      <a:pt x="16812" y="2196"/>
                    </a:lnTo>
                    <a:lnTo>
                      <a:pt x="16816" y="2187"/>
                    </a:lnTo>
                    <a:lnTo>
                      <a:pt x="16820" y="2175"/>
                    </a:lnTo>
                    <a:lnTo>
                      <a:pt x="16824" y="2160"/>
                    </a:lnTo>
                    <a:lnTo>
                      <a:pt x="16828" y="2143"/>
                    </a:lnTo>
                    <a:lnTo>
                      <a:pt x="16832" y="2125"/>
                    </a:lnTo>
                    <a:lnTo>
                      <a:pt x="16836" y="2105"/>
                    </a:lnTo>
                    <a:lnTo>
                      <a:pt x="16840" y="2085"/>
                    </a:lnTo>
                    <a:lnTo>
                      <a:pt x="16845" y="2065"/>
                    </a:lnTo>
                    <a:lnTo>
                      <a:pt x="16849" y="2046"/>
                    </a:lnTo>
                    <a:lnTo>
                      <a:pt x="16853" y="2030"/>
                    </a:lnTo>
                    <a:lnTo>
                      <a:pt x="16857" y="2015"/>
                    </a:lnTo>
                    <a:lnTo>
                      <a:pt x="16861" y="2004"/>
                    </a:lnTo>
                    <a:lnTo>
                      <a:pt x="16865" y="1997"/>
                    </a:lnTo>
                    <a:lnTo>
                      <a:pt x="16873" y="1992"/>
                    </a:lnTo>
                    <a:lnTo>
                      <a:pt x="16878" y="1994"/>
                    </a:lnTo>
                    <a:lnTo>
                      <a:pt x="16882" y="1998"/>
                    </a:lnTo>
                    <a:lnTo>
                      <a:pt x="16886" y="2004"/>
                    </a:lnTo>
                    <a:lnTo>
                      <a:pt x="16890" y="2011"/>
                    </a:lnTo>
                    <a:lnTo>
                      <a:pt x="16894" y="2018"/>
                    </a:lnTo>
                    <a:lnTo>
                      <a:pt x="16898" y="2024"/>
                    </a:lnTo>
                    <a:lnTo>
                      <a:pt x="16902" y="2029"/>
                    </a:lnTo>
                    <a:lnTo>
                      <a:pt x="16907" y="2033"/>
                    </a:lnTo>
                    <a:lnTo>
                      <a:pt x="16911" y="2035"/>
                    </a:lnTo>
                    <a:lnTo>
                      <a:pt x="16915" y="2036"/>
                    </a:lnTo>
                    <a:lnTo>
                      <a:pt x="16919" y="2036"/>
                    </a:lnTo>
                    <a:lnTo>
                      <a:pt x="16923" y="2034"/>
                    </a:lnTo>
                    <a:lnTo>
                      <a:pt x="16927" y="2032"/>
                    </a:lnTo>
                    <a:lnTo>
                      <a:pt x="16931" y="2028"/>
                    </a:lnTo>
                    <a:lnTo>
                      <a:pt x="16935" y="2024"/>
                    </a:lnTo>
                    <a:lnTo>
                      <a:pt x="16944" y="2012"/>
                    </a:lnTo>
                    <a:lnTo>
                      <a:pt x="16948" y="2004"/>
                    </a:lnTo>
                    <a:lnTo>
                      <a:pt x="16952" y="1995"/>
                    </a:lnTo>
                    <a:lnTo>
                      <a:pt x="16956" y="1983"/>
                    </a:lnTo>
                    <a:lnTo>
                      <a:pt x="16960" y="1970"/>
                    </a:lnTo>
                    <a:lnTo>
                      <a:pt x="16964" y="1956"/>
                    </a:lnTo>
                    <a:lnTo>
                      <a:pt x="16968" y="1940"/>
                    </a:lnTo>
                    <a:lnTo>
                      <a:pt x="16973" y="1924"/>
                    </a:lnTo>
                    <a:lnTo>
                      <a:pt x="16977" y="1909"/>
                    </a:lnTo>
                    <a:lnTo>
                      <a:pt x="16981" y="1896"/>
                    </a:lnTo>
                    <a:lnTo>
                      <a:pt x="16985" y="1885"/>
                    </a:lnTo>
                    <a:lnTo>
                      <a:pt x="16989" y="1879"/>
                    </a:lnTo>
                    <a:lnTo>
                      <a:pt x="16993" y="1878"/>
                    </a:lnTo>
                    <a:lnTo>
                      <a:pt x="16997" y="1882"/>
                    </a:lnTo>
                    <a:lnTo>
                      <a:pt x="17006" y="1908"/>
                    </a:lnTo>
                    <a:lnTo>
                      <a:pt x="17010" y="1928"/>
                    </a:lnTo>
                    <a:lnTo>
                      <a:pt x="17014" y="1953"/>
                    </a:lnTo>
                    <a:lnTo>
                      <a:pt x="17018" y="1979"/>
                    </a:lnTo>
                    <a:lnTo>
                      <a:pt x="17022" y="2006"/>
                    </a:lnTo>
                    <a:lnTo>
                      <a:pt x="17026" y="2032"/>
                    </a:lnTo>
                    <a:lnTo>
                      <a:pt x="17031" y="2054"/>
                    </a:lnTo>
                    <a:lnTo>
                      <a:pt x="17035" y="2073"/>
                    </a:lnTo>
                    <a:lnTo>
                      <a:pt x="17039" y="2086"/>
                    </a:lnTo>
                    <a:lnTo>
                      <a:pt x="17043" y="2092"/>
                    </a:lnTo>
                    <a:lnTo>
                      <a:pt x="17047" y="2093"/>
                    </a:lnTo>
                    <a:lnTo>
                      <a:pt x="17051" y="2088"/>
                    </a:lnTo>
                    <a:lnTo>
                      <a:pt x="17055" y="2078"/>
                    </a:lnTo>
                    <a:lnTo>
                      <a:pt x="17060" y="2065"/>
                    </a:lnTo>
                    <a:lnTo>
                      <a:pt x="17064" y="2049"/>
                    </a:lnTo>
                    <a:lnTo>
                      <a:pt x="17068" y="2033"/>
                    </a:lnTo>
                    <a:lnTo>
                      <a:pt x="17076" y="2005"/>
                    </a:lnTo>
                    <a:lnTo>
                      <a:pt x="17080" y="1996"/>
                    </a:lnTo>
                    <a:lnTo>
                      <a:pt x="17084" y="1993"/>
                    </a:lnTo>
                    <a:lnTo>
                      <a:pt x="17088" y="1995"/>
                    </a:lnTo>
                    <a:lnTo>
                      <a:pt x="17093" y="2002"/>
                    </a:lnTo>
                    <a:lnTo>
                      <a:pt x="17097" y="2014"/>
                    </a:lnTo>
                    <a:lnTo>
                      <a:pt x="17101" y="2031"/>
                    </a:lnTo>
                    <a:lnTo>
                      <a:pt x="17105" y="2050"/>
                    </a:lnTo>
                    <a:lnTo>
                      <a:pt x="17109" y="2072"/>
                    </a:lnTo>
                    <a:lnTo>
                      <a:pt x="17113" y="2093"/>
                    </a:lnTo>
                    <a:lnTo>
                      <a:pt x="17117" y="2112"/>
                    </a:lnTo>
                    <a:lnTo>
                      <a:pt x="17122" y="2127"/>
                    </a:lnTo>
                    <a:lnTo>
                      <a:pt x="17126" y="2136"/>
                    </a:lnTo>
                    <a:lnTo>
                      <a:pt x="17130" y="2138"/>
                    </a:lnTo>
                    <a:lnTo>
                      <a:pt x="17138" y="2119"/>
                    </a:lnTo>
                    <a:lnTo>
                      <a:pt x="17142" y="2097"/>
                    </a:lnTo>
                    <a:lnTo>
                      <a:pt x="17146" y="2068"/>
                    </a:lnTo>
                    <a:lnTo>
                      <a:pt x="17150" y="2032"/>
                    </a:lnTo>
                    <a:lnTo>
                      <a:pt x="17155" y="1992"/>
                    </a:lnTo>
                    <a:lnTo>
                      <a:pt x="17159" y="1951"/>
                    </a:lnTo>
                    <a:lnTo>
                      <a:pt x="17163" y="1909"/>
                    </a:lnTo>
                    <a:lnTo>
                      <a:pt x="17167" y="1869"/>
                    </a:lnTo>
                    <a:lnTo>
                      <a:pt x="17171" y="1834"/>
                    </a:lnTo>
                    <a:lnTo>
                      <a:pt x="17175" y="1806"/>
                    </a:lnTo>
                    <a:lnTo>
                      <a:pt x="17179" y="1785"/>
                    </a:lnTo>
                    <a:lnTo>
                      <a:pt x="17183" y="1773"/>
                    </a:lnTo>
                    <a:lnTo>
                      <a:pt x="17188" y="1770"/>
                    </a:lnTo>
                    <a:lnTo>
                      <a:pt x="17192" y="1775"/>
                    </a:lnTo>
                    <a:lnTo>
                      <a:pt x="17200" y="1805"/>
                    </a:lnTo>
                    <a:lnTo>
                      <a:pt x="17204" y="1826"/>
                    </a:lnTo>
                    <a:lnTo>
                      <a:pt x="17208" y="1849"/>
                    </a:lnTo>
                    <a:lnTo>
                      <a:pt x="17212" y="1871"/>
                    </a:lnTo>
                    <a:lnTo>
                      <a:pt x="17216" y="1890"/>
                    </a:lnTo>
                    <a:lnTo>
                      <a:pt x="17221" y="1905"/>
                    </a:lnTo>
                    <a:lnTo>
                      <a:pt x="17225" y="1916"/>
                    </a:lnTo>
                    <a:lnTo>
                      <a:pt x="17229" y="1921"/>
                    </a:lnTo>
                    <a:lnTo>
                      <a:pt x="17233" y="1921"/>
                    </a:lnTo>
                    <a:lnTo>
                      <a:pt x="17237" y="1916"/>
                    </a:lnTo>
                    <a:lnTo>
                      <a:pt x="17241" y="1908"/>
                    </a:lnTo>
                    <a:lnTo>
                      <a:pt x="17245" y="1898"/>
                    </a:lnTo>
                    <a:lnTo>
                      <a:pt x="17249" y="1887"/>
                    </a:lnTo>
                    <a:lnTo>
                      <a:pt x="17254" y="1878"/>
                    </a:lnTo>
                    <a:lnTo>
                      <a:pt x="17258" y="1870"/>
                    </a:lnTo>
                    <a:lnTo>
                      <a:pt x="17262" y="1865"/>
                    </a:lnTo>
                    <a:lnTo>
                      <a:pt x="17266" y="1864"/>
                    </a:lnTo>
                    <a:lnTo>
                      <a:pt x="17270" y="1866"/>
                    </a:lnTo>
                    <a:lnTo>
                      <a:pt x="17274" y="1873"/>
                    </a:lnTo>
                    <a:lnTo>
                      <a:pt x="17278" y="1882"/>
                    </a:lnTo>
                    <a:lnTo>
                      <a:pt x="17283" y="1894"/>
                    </a:lnTo>
                    <a:lnTo>
                      <a:pt x="17287" y="1907"/>
                    </a:lnTo>
                    <a:lnTo>
                      <a:pt x="17291" y="1920"/>
                    </a:lnTo>
                    <a:lnTo>
                      <a:pt x="17295" y="1932"/>
                    </a:lnTo>
                    <a:lnTo>
                      <a:pt x="17299" y="1942"/>
                    </a:lnTo>
                    <a:lnTo>
                      <a:pt x="17303" y="1950"/>
                    </a:lnTo>
                    <a:lnTo>
                      <a:pt x="17307" y="1954"/>
                    </a:lnTo>
                    <a:lnTo>
                      <a:pt x="17312" y="1954"/>
                    </a:lnTo>
                    <a:lnTo>
                      <a:pt x="17316" y="1952"/>
                    </a:lnTo>
                    <a:lnTo>
                      <a:pt x="17320" y="1946"/>
                    </a:lnTo>
                    <a:lnTo>
                      <a:pt x="17324" y="1938"/>
                    </a:lnTo>
                    <a:lnTo>
                      <a:pt x="17332" y="1918"/>
                    </a:lnTo>
                    <a:lnTo>
                      <a:pt x="17336" y="1907"/>
                    </a:lnTo>
                    <a:lnTo>
                      <a:pt x="17341" y="1897"/>
                    </a:lnTo>
                    <a:lnTo>
                      <a:pt x="17345" y="1886"/>
                    </a:lnTo>
                    <a:lnTo>
                      <a:pt x="17349" y="1876"/>
                    </a:lnTo>
                    <a:lnTo>
                      <a:pt x="17353" y="1867"/>
                    </a:lnTo>
                    <a:lnTo>
                      <a:pt x="17357" y="1858"/>
                    </a:lnTo>
                    <a:lnTo>
                      <a:pt x="17361" y="1849"/>
                    </a:lnTo>
                    <a:lnTo>
                      <a:pt x="17365" y="1841"/>
                    </a:lnTo>
                    <a:lnTo>
                      <a:pt x="17370" y="1833"/>
                    </a:lnTo>
                    <a:lnTo>
                      <a:pt x="17374" y="1826"/>
                    </a:lnTo>
                    <a:lnTo>
                      <a:pt x="17378" y="1819"/>
                    </a:lnTo>
                    <a:lnTo>
                      <a:pt x="17382" y="1813"/>
                    </a:lnTo>
                    <a:lnTo>
                      <a:pt x="17386" y="1807"/>
                    </a:lnTo>
                    <a:lnTo>
                      <a:pt x="17390" y="1802"/>
                    </a:lnTo>
                    <a:lnTo>
                      <a:pt x="17394" y="1799"/>
                    </a:lnTo>
                    <a:lnTo>
                      <a:pt x="17398" y="1798"/>
                    </a:lnTo>
                    <a:lnTo>
                      <a:pt x="17403" y="1800"/>
                    </a:lnTo>
                    <a:lnTo>
                      <a:pt x="17407" y="1804"/>
                    </a:lnTo>
                    <a:lnTo>
                      <a:pt x="17411" y="1811"/>
                    </a:lnTo>
                    <a:lnTo>
                      <a:pt x="17415" y="1821"/>
                    </a:lnTo>
                    <a:lnTo>
                      <a:pt x="17419" y="1833"/>
                    </a:lnTo>
                    <a:lnTo>
                      <a:pt x="17423" y="1847"/>
                    </a:lnTo>
                    <a:lnTo>
                      <a:pt x="17427" y="1862"/>
                    </a:lnTo>
                    <a:lnTo>
                      <a:pt x="17431" y="1877"/>
                    </a:lnTo>
                    <a:lnTo>
                      <a:pt x="17436" y="1891"/>
                    </a:lnTo>
                    <a:lnTo>
                      <a:pt x="17440" y="1903"/>
                    </a:lnTo>
                    <a:lnTo>
                      <a:pt x="17444" y="1911"/>
                    </a:lnTo>
                    <a:lnTo>
                      <a:pt x="17448" y="1915"/>
                    </a:lnTo>
                    <a:lnTo>
                      <a:pt x="17452" y="1915"/>
                    </a:lnTo>
                    <a:lnTo>
                      <a:pt x="17456" y="1911"/>
                    </a:lnTo>
                    <a:lnTo>
                      <a:pt x="17464" y="1892"/>
                    </a:lnTo>
                    <a:lnTo>
                      <a:pt x="17469" y="1880"/>
                    </a:lnTo>
                    <a:lnTo>
                      <a:pt x="17473" y="1867"/>
                    </a:lnTo>
                    <a:lnTo>
                      <a:pt x="17477" y="1856"/>
                    </a:lnTo>
                    <a:lnTo>
                      <a:pt x="17481" y="1847"/>
                    </a:lnTo>
                    <a:lnTo>
                      <a:pt x="17485" y="1843"/>
                    </a:lnTo>
                    <a:lnTo>
                      <a:pt x="17489" y="1843"/>
                    </a:lnTo>
                    <a:lnTo>
                      <a:pt x="17493" y="1850"/>
                    </a:lnTo>
                    <a:lnTo>
                      <a:pt x="17497" y="1862"/>
                    </a:lnTo>
                    <a:lnTo>
                      <a:pt x="17502" y="1881"/>
                    </a:lnTo>
                    <a:lnTo>
                      <a:pt x="17506" y="1905"/>
                    </a:lnTo>
                    <a:lnTo>
                      <a:pt x="17510" y="1933"/>
                    </a:lnTo>
                    <a:lnTo>
                      <a:pt x="17514" y="1964"/>
                    </a:lnTo>
                    <a:lnTo>
                      <a:pt x="17518" y="1996"/>
                    </a:lnTo>
                    <a:lnTo>
                      <a:pt x="17522" y="2028"/>
                    </a:lnTo>
                    <a:lnTo>
                      <a:pt x="17526" y="2058"/>
                    </a:lnTo>
                    <a:lnTo>
                      <a:pt x="17535" y="2108"/>
                    </a:lnTo>
                    <a:lnTo>
                      <a:pt x="17539" y="2125"/>
                    </a:lnTo>
                    <a:lnTo>
                      <a:pt x="17543" y="2137"/>
                    </a:lnTo>
                    <a:lnTo>
                      <a:pt x="17547" y="2144"/>
                    </a:lnTo>
                    <a:lnTo>
                      <a:pt x="17551" y="2146"/>
                    </a:lnTo>
                    <a:lnTo>
                      <a:pt x="17555" y="2143"/>
                    </a:lnTo>
                    <a:lnTo>
                      <a:pt x="17559" y="2137"/>
                    </a:lnTo>
                    <a:lnTo>
                      <a:pt x="17564" y="2129"/>
                    </a:lnTo>
                    <a:lnTo>
                      <a:pt x="17568" y="2120"/>
                    </a:lnTo>
                    <a:lnTo>
                      <a:pt x="17572" y="2109"/>
                    </a:lnTo>
                    <a:lnTo>
                      <a:pt x="17576" y="2100"/>
                    </a:lnTo>
                    <a:lnTo>
                      <a:pt x="17580" y="2091"/>
                    </a:lnTo>
                    <a:lnTo>
                      <a:pt x="17584" y="2083"/>
                    </a:lnTo>
                    <a:lnTo>
                      <a:pt x="17588" y="2078"/>
                    </a:lnTo>
                    <a:lnTo>
                      <a:pt x="17597" y="2070"/>
                    </a:lnTo>
                    <a:lnTo>
                      <a:pt x="17601" y="2068"/>
                    </a:lnTo>
                    <a:lnTo>
                      <a:pt x="17605" y="2067"/>
                    </a:lnTo>
                    <a:lnTo>
                      <a:pt x="17609" y="2065"/>
                    </a:lnTo>
                    <a:lnTo>
                      <a:pt x="17613" y="2062"/>
                    </a:lnTo>
                    <a:lnTo>
                      <a:pt x="17617" y="2058"/>
                    </a:lnTo>
                    <a:lnTo>
                      <a:pt x="17622" y="2053"/>
                    </a:lnTo>
                    <a:lnTo>
                      <a:pt x="17626" y="2046"/>
                    </a:lnTo>
                    <a:lnTo>
                      <a:pt x="17630" y="2037"/>
                    </a:lnTo>
                    <a:lnTo>
                      <a:pt x="17634" y="2028"/>
                    </a:lnTo>
                    <a:lnTo>
                      <a:pt x="17638" y="2019"/>
                    </a:lnTo>
                    <a:lnTo>
                      <a:pt x="17642" y="2010"/>
                    </a:lnTo>
                    <a:lnTo>
                      <a:pt x="17646" y="2003"/>
                    </a:lnTo>
                    <a:lnTo>
                      <a:pt x="17651" y="1998"/>
                    </a:lnTo>
                    <a:lnTo>
                      <a:pt x="17655" y="1997"/>
                    </a:lnTo>
                    <a:lnTo>
                      <a:pt x="17659" y="1999"/>
                    </a:lnTo>
                    <a:lnTo>
                      <a:pt x="17667" y="2012"/>
                    </a:lnTo>
                    <a:lnTo>
                      <a:pt x="17671" y="2022"/>
                    </a:lnTo>
                    <a:lnTo>
                      <a:pt x="17675" y="2033"/>
                    </a:lnTo>
                    <a:lnTo>
                      <a:pt x="17679" y="2043"/>
                    </a:lnTo>
                    <a:lnTo>
                      <a:pt x="17684" y="2052"/>
                    </a:lnTo>
                    <a:lnTo>
                      <a:pt x="17688" y="2057"/>
                    </a:lnTo>
                    <a:lnTo>
                      <a:pt x="17692" y="2057"/>
                    </a:lnTo>
                    <a:lnTo>
                      <a:pt x="17696" y="2053"/>
                    </a:lnTo>
                    <a:lnTo>
                      <a:pt x="17700" y="2043"/>
                    </a:lnTo>
                    <a:lnTo>
                      <a:pt x="17704" y="2027"/>
                    </a:lnTo>
                    <a:lnTo>
                      <a:pt x="17708" y="2008"/>
                    </a:lnTo>
                    <a:lnTo>
                      <a:pt x="17712" y="1985"/>
                    </a:lnTo>
                    <a:lnTo>
                      <a:pt x="17717" y="1962"/>
                    </a:lnTo>
                    <a:lnTo>
                      <a:pt x="17721" y="1939"/>
                    </a:lnTo>
                    <a:lnTo>
                      <a:pt x="17729" y="1905"/>
                    </a:lnTo>
                    <a:lnTo>
                      <a:pt x="17733" y="1896"/>
                    </a:lnTo>
                    <a:lnTo>
                      <a:pt x="17737" y="1896"/>
                    </a:lnTo>
                    <a:lnTo>
                      <a:pt x="17741" y="1903"/>
                    </a:lnTo>
                    <a:lnTo>
                      <a:pt x="17746" y="1918"/>
                    </a:lnTo>
                    <a:lnTo>
                      <a:pt x="17750" y="1938"/>
                    </a:lnTo>
                    <a:lnTo>
                      <a:pt x="17754" y="1964"/>
                    </a:lnTo>
                    <a:lnTo>
                      <a:pt x="17758" y="1990"/>
                    </a:lnTo>
                    <a:lnTo>
                      <a:pt x="17762" y="2016"/>
                    </a:lnTo>
                    <a:lnTo>
                      <a:pt x="17766" y="2037"/>
                    </a:lnTo>
                    <a:lnTo>
                      <a:pt x="17770" y="2051"/>
                    </a:lnTo>
                    <a:lnTo>
                      <a:pt x="17774" y="2053"/>
                    </a:lnTo>
                    <a:lnTo>
                      <a:pt x="17779" y="2040"/>
                    </a:lnTo>
                    <a:lnTo>
                      <a:pt x="17783" y="2011"/>
                    </a:lnTo>
                    <a:lnTo>
                      <a:pt x="17791" y="1895"/>
                    </a:lnTo>
                    <a:lnTo>
                      <a:pt x="17795" y="1806"/>
                    </a:lnTo>
                    <a:lnTo>
                      <a:pt x="17799" y="1698"/>
                    </a:lnTo>
                    <a:lnTo>
                      <a:pt x="17803" y="1572"/>
                    </a:lnTo>
                    <a:lnTo>
                      <a:pt x="17807" y="1431"/>
                    </a:lnTo>
                    <a:lnTo>
                      <a:pt x="17812" y="1279"/>
                    </a:lnTo>
                    <a:lnTo>
                      <a:pt x="17816" y="1120"/>
                    </a:lnTo>
                    <a:lnTo>
                      <a:pt x="17820" y="961"/>
                    </a:lnTo>
                    <a:lnTo>
                      <a:pt x="17824" y="806"/>
                    </a:lnTo>
                    <a:lnTo>
                      <a:pt x="17828" y="662"/>
                    </a:lnTo>
                    <a:lnTo>
                      <a:pt x="17832" y="534"/>
                    </a:lnTo>
                    <a:lnTo>
                      <a:pt x="17836" y="427"/>
                    </a:lnTo>
                    <a:lnTo>
                      <a:pt x="17840" y="345"/>
                    </a:lnTo>
                    <a:lnTo>
                      <a:pt x="17845" y="290"/>
                    </a:lnTo>
                    <a:lnTo>
                      <a:pt x="17849" y="266"/>
                    </a:lnTo>
                    <a:lnTo>
                      <a:pt x="17853" y="273"/>
                    </a:lnTo>
                    <a:lnTo>
                      <a:pt x="17861" y="378"/>
                    </a:lnTo>
                    <a:lnTo>
                      <a:pt x="17865" y="469"/>
                    </a:lnTo>
                    <a:lnTo>
                      <a:pt x="17869" y="583"/>
                    </a:lnTo>
                    <a:lnTo>
                      <a:pt x="17874" y="715"/>
                    </a:lnTo>
                    <a:lnTo>
                      <a:pt x="17878" y="859"/>
                    </a:lnTo>
                    <a:lnTo>
                      <a:pt x="17882" y="1011"/>
                    </a:lnTo>
                    <a:lnTo>
                      <a:pt x="17886" y="1165"/>
                    </a:lnTo>
                    <a:lnTo>
                      <a:pt x="17890" y="1317"/>
                    </a:lnTo>
                    <a:lnTo>
                      <a:pt x="17894" y="1463"/>
                    </a:lnTo>
                    <a:lnTo>
                      <a:pt x="17898" y="1600"/>
                    </a:lnTo>
                    <a:lnTo>
                      <a:pt x="17903" y="1724"/>
                    </a:lnTo>
                    <a:lnTo>
                      <a:pt x="17907" y="1835"/>
                    </a:lnTo>
                    <a:lnTo>
                      <a:pt x="17911" y="1931"/>
                    </a:lnTo>
                    <a:lnTo>
                      <a:pt x="17915" y="2014"/>
                    </a:lnTo>
                    <a:lnTo>
                      <a:pt x="17923" y="2141"/>
                    </a:lnTo>
                    <a:lnTo>
                      <a:pt x="17927" y="2188"/>
                    </a:lnTo>
                    <a:lnTo>
                      <a:pt x="17932" y="2227"/>
                    </a:lnTo>
                    <a:lnTo>
                      <a:pt x="17936" y="2259"/>
                    </a:lnTo>
                    <a:lnTo>
                      <a:pt x="17940" y="2284"/>
                    </a:lnTo>
                    <a:lnTo>
                      <a:pt x="17944" y="2304"/>
                    </a:lnTo>
                    <a:lnTo>
                      <a:pt x="17948" y="2320"/>
                    </a:lnTo>
                    <a:lnTo>
                      <a:pt x="17952" y="2331"/>
                    </a:lnTo>
                    <a:lnTo>
                      <a:pt x="17956" y="2338"/>
                    </a:lnTo>
                    <a:lnTo>
                      <a:pt x="17960" y="2342"/>
                    </a:lnTo>
                    <a:lnTo>
                      <a:pt x="17965" y="2341"/>
                    </a:lnTo>
                    <a:lnTo>
                      <a:pt x="17969" y="2337"/>
                    </a:lnTo>
                    <a:lnTo>
                      <a:pt x="17973" y="2329"/>
                    </a:lnTo>
                    <a:lnTo>
                      <a:pt x="17977" y="2319"/>
                    </a:lnTo>
                    <a:lnTo>
                      <a:pt x="17981" y="2307"/>
                    </a:lnTo>
                    <a:lnTo>
                      <a:pt x="17985" y="2293"/>
                    </a:lnTo>
                    <a:lnTo>
                      <a:pt x="17994" y="2265"/>
                    </a:lnTo>
                    <a:lnTo>
                      <a:pt x="17998" y="2251"/>
                    </a:lnTo>
                    <a:lnTo>
                      <a:pt x="18002" y="2237"/>
                    </a:lnTo>
                    <a:lnTo>
                      <a:pt x="18006" y="2224"/>
                    </a:lnTo>
                    <a:lnTo>
                      <a:pt x="18010" y="2210"/>
                    </a:lnTo>
                    <a:lnTo>
                      <a:pt x="18014" y="2197"/>
                    </a:lnTo>
                    <a:lnTo>
                      <a:pt x="18018" y="2184"/>
                    </a:lnTo>
                    <a:lnTo>
                      <a:pt x="18022" y="2171"/>
                    </a:lnTo>
                    <a:lnTo>
                      <a:pt x="18027" y="2157"/>
                    </a:lnTo>
                    <a:lnTo>
                      <a:pt x="18031" y="2143"/>
                    </a:lnTo>
                    <a:lnTo>
                      <a:pt x="18035" y="2128"/>
                    </a:lnTo>
                    <a:lnTo>
                      <a:pt x="18039" y="2114"/>
                    </a:lnTo>
                    <a:lnTo>
                      <a:pt x="18043" y="2100"/>
                    </a:lnTo>
                    <a:lnTo>
                      <a:pt x="18047" y="2086"/>
                    </a:lnTo>
                    <a:lnTo>
                      <a:pt x="18055" y="2061"/>
                    </a:lnTo>
                    <a:lnTo>
                      <a:pt x="18060" y="2051"/>
                    </a:lnTo>
                    <a:lnTo>
                      <a:pt x="18064" y="2044"/>
                    </a:lnTo>
                    <a:lnTo>
                      <a:pt x="18068" y="2040"/>
                    </a:lnTo>
                    <a:lnTo>
                      <a:pt x="18072" y="2039"/>
                    </a:lnTo>
                    <a:lnTo>
                      <a:pt x="18076" y="2042"/>
                    </a:lnTo>
                    <a:lnTo>
                      <a:pt x="18080" y="2050"/>
                    </a:lnTo>
                    <a:lnTo>
                      <a:pt x="18084" y="2062"/>
                    </a:lnTo>
                    <a:lnTo>
                      <a:pt x="18088" y="2079"/>
                    </a:lnTo>
                    <a:lnTo>
                      <a:pt x="18093" y="2100"/>
                    </a:lnTo>
                    <a:lnTo>
                      <a:pt x="18097" y="2125"/>
                    </a:lnTo>
                    <a:lnTo>
                      <a:pt x="18101" y="2153"/>
                    </a:lnTo>
                    <a:lnTo>
                      <a:pt x="18105" y="2182"/>
                    </a:lnTo>
                    <a:lnTo>
                      <a:pt x="18109" y="2213"/>
                    </a:lnTo>
                    <a:lnTo>
                      <a:pt x="18113" y="2243"/>
                    </a:lnTo>
                    <a:lnTo>
                      <a:pt x="18117" y="2272"/>
                    </a:lnTo>
                    <a:lnTo>
                      <a:pt x="18126" y="2322"/>
                    </a:lnTo>
                    <a:lnTo>
                      <a:pt x="18130" y="2342"/>
                    </a:lnTo>
                    <a:lnTo>
                      <a:pt x="18134" y="2358"/>
                    </a:lnTo>
                    <a:lnTo>
                      <a:pt x="18138" y="2369"/>
                    </a:lnTo>
                    <a:lnTo>
                      <a:pt x="18142" y="2376"/>
                    </a:lnTo>
                    <a:lnTo>
                      <a:pt x="18146" y="2378"/>
                    </a:lnTo>
                    <a:lnTo>
                      <a:pt x="18150" y="2375"/>
                    </a:lnTo>
                    <a:lnTo>
                      <a:pt x="18155" y="2368"/>
                    </a:lnTo>
                    <a:lnTo>
                      <a:pt x="18159" y="2358"/>
                    </a:lnTo>
                    <a:lnTo>
                      <a:pt x="18163" y="2345"/>
                    </a:lnTo>
                    <a:lnTo>
                      <a:pt x="18167" y="2330"/>
                    </a:lnTo>
                    <a:lnTo>
                      <a:pt x="18171" y="2314"/>
                    </a:lnTo>
                    <a:lnTo>
                      <a:pt x="18175" y="2297"/>
                    </a:lnTo>
                    <a:lnTo>
                      <a:pt x="18179" y="2281"/>
                    </a:lnTo>
                    <a:lnTo>
                      <a:pt x="18188" y="2253"/>
                    </a:lnTo>
                    <a:lnTo>
                      <a:pt x="18192" y="2242"/>
                    </a:lnTo>
                    <a:lnTo>
                      <a:pt x="18196" y="2234"/>
                    </a:lnTo>
                    <a:lnTo>
                      <a:pt x="18200" y="2229"/>
                    </a:lnTo>
                    <a:lnTo>
                      <a:pt x="18204" y="2226"/>
                    </a:lnTo>
                    <a:lnTo>
                      <a:pt x="18209" y="2225"/>
                    </a:lnTo>
                    <a:lnTo>
                      <a:pt x="18213" y="2225"/>
                    </a:lnTo>
                    <a:lnTo>
                      <a:pt x="18217" y="2227"/>
                    </a:lnTo>
                    <a:lnTo>
                      <a:pt x="18221" y="2228"/>
                    </a:lnTo>
                    <a:lnTo>
                      <a:pt x="18225" y="2230"/>
                    </a:lnTo>
                    <a:lnTo>
                      <a:pt x="18229" y="2230"/>
                    </a:lnTo>
                    <a:lnTo>
                      <a:pt x="18233" y="2230"/>
                    </a:lnTo>
                    <a:lnTo>
                      <a:pt x="18237" y="2229"/>
                    </a:lnTo>
                    <a:lnTo>
                      <a:pt x="18242" y="2228"/>
                    </a:lnTo>
                    <a:lnTo>
                      <a:pt x="18246" y="2226"/>
                    </a:lnTo>
                    <a:lnTo>
                      <a:pt x="18250" y="2226"/>
                    </a:lnTo>
                    <a:lnTo>
                      <a:pt x="18258" y="2230"/>
                    </a:lnTo>
                    <a:lnTo>
                      <a:pt x="18262" y="2235"/>
                    </a:lnTo>
                    <a:lnTo>
                      <a:pt x="18266" y="2243"/>
                    </a:lnTo>
                    <a:lnTo>
                      <a:pt x="18270" y="2253"/>
                    </a:lnTo>
                    <a:lnTo>
                      <a:pt x="18275" y="2265"/>
                    </a:lnTo>
                    <a:lnTo>
                      <a:pt x="18279" y="2277"/>
                    </a:lnTo>
                    <a:lnTo>
                      <a:pt x="18283" y="2290"/>
                    </a:lnTo>
                    <a:lnTo>
                      <a:pt x="18287" y="2302"/>
                    </a:lnTo>
                    <a:lnTo>
                      <a:pt x="18291" y="2312"/>
                    </a:lnTo>
                    <a:lnTo>
                      <a:pt x="18295" y="2318"/>
                    </a:lnTo>
                    <a:lnTo>
                      <a:pt x="18299" y="2321"/>
                    </a:lnTo>
                    <a:lnTo>
                      <a:pt x="18303" y="2320"/>
                    </a:lnTo>
                    <a:lnTo>
                      <a:pt x="18308" y="2314"/>
                    </a:lnTo>
                    <a:lnTo>
                      <a:pt x="18312" y="2303"/>
                    </a:lnTo>
                    <a:lnTo>
                      <a:pt x="18320" y="2269"/>
                    </a:lnTo>
                    <a:lnTo>
                      <a:pt x="18324" y="2246"/>
                    </a:lnTo>
                    <a:lnTo>
                      <a:pt x="18328" y="2220"/>
                    </a:lnTo>
                    <a:lnTo>
                      <a:pt x="18332" y="2193"/>
                    </a:lnTo>
                    <a:lnTo>
                      <a:pt x="18336" y="2165"/>
                    </a:lnTo>
                    <a:lnTo>
                      <a:pt x="18341" y="2139"/>
                    </a:lnTo>
                    <a:lnTo>
                      <a:pt x="18345" y="2113"/>
                    </a:lnTo>
                    <a:lnTo>
                      <a:pt x="18349" y="2090"/>
                    </a:lnTo>
                    <a:lnTo>
                      <a:pt x="18353" y="2070"/>
                    </a:lnTo>
                    <a:lnTo>
                      <a:pt x="18357" y="2053"/>
                    </a:lnTo>
                    <a:lnTo>
                      <a:pt x="18361" y="2038"/>
                    </a:lnTo>
                    <a:lnTo>
                      <a:pt x="18365" y="2027"/>
                    </a:lnTo>
                    <a:lnTo>
                      <a:pt x="18369" y="2017"/>
                    </a:lnTo>
                    <a:lnTo>
                      <a:pt x="18374" y="2009"/>
                    </a:lnTo>
                    <a:lnTo>
                      <a:pt x="18382" y="1997"/>
                    </a:lnTo>
                    <a:lnTo>
                      <a:pt x="18386" y="1991"/>
                    </a:lnTo>
                    <a:lnTo>
                      <a:pt x="18390" y="1985"/>
                    </a:lnTo>
                    <a:lnTo>
                      <a:pt x="18394" y="1978"/>
                    </a:lnTo>
                    <a:lnTo>
                      <a:pt x="18398" y="1970"/>
                    </a:lnTo>
                    <a:lnTo>
                      <a:pt x="18403" y="1962"/>
                    </a:lnTo>
                    <a:lnTo>
                      <a:pt x="18407" y="1954"/>
                    </a:lnTo>
                    <a:lnTo>
                      <a:pt x="18411" y="1946"/>
                    </a:lnTo>
                    <a:lnTo>
                      <a:pt x="18415" y="1938"/>
                    </a:lnTo>
                    <a:lnTo>
                      <a:pt x="18419" y="1932"/>
                    </a:lnTo>
                    <a:lnTo>
                      <a:pt x="18423" y="1927"/>
                    </a:lnTo>
                    <a:lnTo>
                      <a:pt x="18427" y="1924"/>
                    </a:lnTo>
                    <a:lnTo>
                      <a:pt x="18431" y="1923"/>
                    </a:lnTo>
                    <a:lnTo>
                      <a:pt x="18436" y="1923"/>
                    </a:lnTo>
                    <a:lnTo>
                      <a:pt x="18440" y="1925"/>
                    </a:lnTo>
                    <a:lnTo>
                      <a:pt x="18444" y="1928"/>
                    </a:lnTo>
                    <a:lnTo>
                      <a:pt x="18452" y="1937"/>
                    </a:lnTo>
                    <a:lnTo>
                      <a:pt x="18456" y="1941"/>
                    </a:lnTo>
                    <a:lnTo>
                      <a:pt x="18460" y="1945"/>
                    </a:lnTo>
                    <a:lnTo>
                      <a:pt x="18465" y="1947"/>
                    </a:lnTo>
                    <a:lnTo>
                      <a:pt x="18469" y="1949"/>
                    </a:lnTo>
                    <a:lnTo>
                      <a:pt x="18473" y="1948"/>
                    </a:lnTo>
                    <a:lnTo>
                      <a:pt x="18477" y="1946"/>
                    </a:lnTo>
                    <a:lnTo>
                      <a:pt x="18481" y="1942"/>
                    </a:lnTo>
                    <a:lnTo>
                      <a:pt x="18485" y="1936"/>
                    </a:lnTo>
                    <a:lnTo>
                      <a:pt x="18490" y="1929"/>
                    </a:lnTo>
                    <a:lnTo>
                      <a:pt x="18494" y="1920"/>
                    </a:lnTo>
                    <a:lnTo>
                      <a:pt x="18498" y="1909"/>
                    </a:lnTo>
                    <a:lnTo>
                      <a:pt x="18502" y="1896"/>
                    </a:lnTo>
                    <a:lnTo>
                      <a:pt x="18506" y="1883"/>
                    </a:lnTo>
                    <a:lnTo>
                      <a:pt x="18514" y="1855"/>
                    </a:lnTo>
                    <a:lnTo>
                      <a:pt x="18518" y="1841"/>
                    </a:lnTo>
                    <a:lnTo>
                      <a:pt x="18523" y="1829"/>
                    </a:lnTo>
                    <a:lnTo>
                      <a:pt x="18527" y="1818"/>
                    </a:lnTo>
                    <a:lnTo>
                      <a:pt x="18531" y="1811"/>
                    </a:lnTo>
                    <a:lnTo>
                      <a:pt x="18535" y="1806"/>
                    </a:lnTo>
                    <a:lnTo>
                      <a:pt x="18539" y="1805"/>
                    </a:lnTo>
                    <a:lnTo>
                      <a:pt x="18543" y="1809"/>
                    </a:lnTo>
                    <a:lnTo>
                      <a:pt x="18547" y="1816"/>
                    </a:lnTo>
                    <a:lnTo>
                      <a:pt x="18551" y="1827"/>
                    </a:lnTo>
                    <a:lnTo>
                      <a:pt x="18556" y="1841"/>
                    </a:lnTo>
                    <a:lnTo>
                      <a:pt x="18560" y="1857"/>
                    </a:lnTo>
                    <a:lnTo>
                      <a:pt x="18564" y="1876"/>
                    </a:lnTo>
                    <a:lnTo>
                      <a:pt x="18568" y="1896"/>
                    </a:lnTo>
                    <a:lnTo>
                      <a:pt x="18572" y="1915"/>
                    </a:lnTo>
                    <a:lnTo>
                      <a:pt x="18576" y="1934"/>
                    </a:lnTo>
                    <a:lnTo>
                      <a:pt x="18584" y="1964"/>
                    </a:lnTo>
                    <a:lnTo>
                      <a:pt x="18589" y="1972"/>
                    </a:lnTo>
                    <a:lnTo>
                      <a:pt x="18593" y="1976"/>
                    </a:lnTo>
                    <a:lnTo>
                      <a:pt x="18597" y="1973"/>
                    </a:lnTo>
                    <a:lnTo>
                      <a:pt x="18601" y="1962"/>
                    </a:lnTo>
                    <a:lnTo>
                      <a:pt x="18605" y="1944"/>
                    </a:lnTo>
                    <a:lnTo>
                      <a:pt x="18609" y="1917"/>
                    </a:lnTo>
                    <a:lnTo>
                      <a:pt x="18613" y="1883"/>
                    </a:lnTo>
                    <a:lnTo>
                      <a:pt x="18618" y="1841"/>
                    </a:lnTo>
                    <a:lnTo>
                      <a:pt x="18622" y="1793"/>
                    </a:lnTo>
                    <a:lnTo>
                      <a:pt x="18626" y="1741"/>
                    </a:lnTo>
                    <a:lnTo>
                      <a:pt x="18630" y="1686"/>
                    </a:lnTo>
                    <a:lnTo>
                      <a:pt x="18634" y="1630"/>
                    </a:lnTo>
                    <a:lnTo>
                      <a:pt x="18638" y="1577"/>
                    </a:lnTo>
                    <a:lnTo>
                      <a:pt x="18646" y="1485"/>
                    </a:lnTo>
                    <a:lnTo>
                      <a:pt x="18651" y="1450"/>
                    </a:lnTo>
                    <a:lnTo>
                      <a:pt x="18655" y="1424"/>
                    </a:lnTo>
                    <a:lnTo>
                      <a:pt x="18659" y="1407"/>
                    </a:lnTo>
                    <a:lnTo>
                      <a:pt x="18663" y="1399"/>
                    </a:lnTo>
                    <a:lnTo>
                      <a:pt x="18667" y="1400"/>
                    </a:lnTo>
                    <a:lnTo>
                      <a:pt x="18671" y="1409"/>
                    </a:lnTo>
                    <a:lnTo>
                      <a:pt x="18675" y="1423"/>
                    </a:lnTo>
                    <a:lnTo>
                      <a:pt x="18679" y="1442"/>
                    </a:lnTo>
                    <a:lnTo>
                      <a:pt x="18684" y="1463"/>
                    </a:lnTo>
                    <a:lnTo>
                      <a:pt x="18688" y="1483"/>
                    </a:lnTo>
                    <a:lnTo>
                      <a:pt x="18692" y="1501"/>
                    </a:lnTo>
                    <a:lnTo>
                      <a:pt x="18696" y="1515"/>
                    </a:lnTo>
                    <a:lnTo>
                      <a:pt x="18700" y="1523"/>
                    </a:lnTo>
                    <a:lnTo>
                      <a:pt x="18704" y="1524"/>
                    </a:lnTo>
                    <a:lnTo>
                      <a:pt x="18708" y="1517"/>
                    </a:lnTo>
                    <a:lnTo>
                      <a:pt x="18717" y="1482"/>
                    </a:lnTo>
                    <a:lnTo>
                      <a:pt x="18721" y="1455"/>
                    </a:lnTo>
                    <a:lnTo>
                      <a:pt x="18725" y="1423"/>
                    </a:lnTo>
                    <a:lnTo>
                      <a:pt x="18729" y="1389"/>
                    </a:lnTo>
                    <a:lnTo>
                      <a:pt x="18733" y="1354"/>
                    </a:lnTo>
                    <a:lnTo>
                      <a:pt x="18737" y="1320"/>
                    </a:lnTo>
                    <a:lnTo>
                      <a:pt x="18741" y="1290"/>
                    </a:lnTo>
                    <a:lnTo>
                      <a:pt x="18746" y="1266"/>
                    </a:lnTo>
                    <a:lnTo>
                      <a:pt x="18750" y="1248"/>
                    </a:lnTo>
                    <a:lnTo>
                      <a:pt x="18754" y="1239"/>
                    </a:lnTo>
                    <a:lnTo>
                      <a:pt x="18758" y="1238"/>
                    </a:lnTo>
                    <a:lnTo>
                      <a:pt x="18762" y="1245"/>
                    </a:lnTo>
                    <a:lnTo>
                      <a:pt x="18766" y="1260"/>
                    </a:lnTo>
                    <a:lnTo>
                      <a:pt x="18771" y="1280"/>
                    </a:lnTo>
                    <a:lnTo>
                      <a:pt x="18779" y="1331"/>
                    </a:lnTo>
                    <a:lnTo>
                      <a:pt x="18783" y="1358"/>
                    </a:lnTo>
                    <a:lnTo>
                      <a:pt x="18787" y="1384"/>
                    </a:lnTo>
                    <a:lnTo>
                      <a:pt x="18791" y="1407"/>
                    </a:lnTo>
                    <a:lnTo>
                      <a:pt x="18795" y="1427"/>
                    </a:lnTo>
                    <a:lnTo>
                      <a:pt x="18799" y="1443"/>
                    </a:lnTo>
                    <a:lnTo>
                      <a:pt x="18804" y="1455"/>
                    </a:lnTo>
                    <a:lnTo>
                      <a:pt x="18808" y="1464"/>
                    </a:lnTo>
                    <a:lnTo>
                      <a:pt x="18812" y="1470"/>
                    </a:lnTo>
                    <a:lnTo>
                      <a:pt x="18816" y="1474"/>
                    </a:lnTo>
                    <a:lnTo>
                      <a:pt x="18820" y="1478"/>
                    </a:lnTo>
                    <a:lnTo>
                      <a:pt x="18824" y="1483"/>
                    </a:lnTo>
                    <a:lnTo>
                      <a:pt x="18828" y="1491"/>
                    </a:lnTo>
                    <a:lnTo>
                      <a:pt x="18833" y="1502"/>
                    </a:lnTo>
                    <a:lnTo>
                      <a:pt x="18837" y="1517"/>
                    </a:lnTo>
                    <a:lnTo>
                      <a:pt x="18841" y="1537"/>
                    </a:lnTo>
                    <a:lnTo>
                      <a:pt x="18849" y="1592"/>
                    </a:lnTo>
                    <a:lnTo>
                      <a:pt x="18853" y="1624"/>
                    </a:lnTo>
                    <a:lnTo>
                      <a:pt x="18857" y="1660"/>
                    </a:lnTo>
                    <a:lnTo>
                      <a:pt x="18861" y="1697"/>
                    </a:lnTo>
                    <a:lnTo>
                      <a:pt x="18866" y="1734"/>
                    </a:lnTo>
                    <a:lnTo>
                      <a:pt x="18870" y="1771"/>
                    </a:lnTo>
                    <a:lnTo>
                      <a:pt x="18874" y="1806"/>
                    </a:lnTo>
                    <a:lnTo>
                      <a:pt x="18878" y="1838"/>
                    </a:lnTo>
                    <a:lnTo>
                      <a:pt x="18882" y="1868"/>
                    </a:lnTo>
                    <a:lnTo>
                      <a:pt x="18886" y="1894"/>
                    </a:lnTo>
                    <a:lnTo>
                      <a:pt x="18890" y="1918"/>
                    </a:lnTo>
                    <a:lnTo>
                      <a:pt x="18894" y="1938"/>
                    </a:lnTo>
                    <a:lnTo>
                      <a:pt x="18899" y="1956"/>
                    </a:lnTo>
                    <a:lnTo>
                      <a:pt x="18903" y="1972"/>
                    </a:lnTo>
                    <a:lnTo>
                      <a:pt x="18911" y="1998"/>
                    </a:lnTo>
                    <a:lnTo>
                      <a:pt x="18915" y="2009"/>
                    </a:lnTo>
                    <a:lnTo>
                      <a:pt x="18919" y="2019"/>
                    </a:lnTo>
                    <a:lnTo>
                      <a:pt x="18923" y="2029"/>
                    </a:lnTo>
                    <a:lnTo>
                      <a:pt x="18927" y="2039"/>
                    </a:lnTo>
                    <a:lnTo>
                      <a:pt x="18932" y="2048"/>
                    </a:lnTo>
                    <a:lnTo>
                      <a:pt x="18936" y="2057"/>
                    </a:lnTo>
                    <a:lnTo>
                      <a:pt x="18940" y="2065"/>
                    </a:lnTo>
                    <a:lnTo>
                      <a:pt x="18944" y="2073"/>
                    </a:lnTo>
                    <a:lnTo>
                      <a:pt x="18948" y="2080"/>
                    </a:lnTo>
                    <a:lnTo>
                      <a:pt x="18952" y="2086"/>
                    </a:lnTo>
                    <a:lnTo>
                      <a:pt x="18956" y="2090"/>
                    </a:lnTo>
                    <a:lnTo>
                      <a:pt x="18960" y="2093"/>
                    </a:lnTo>
                    <a:lnTo>
                      <a:pt x="18965" y="2094"/>
                    </a:lnTo>
                    <a:lnTo>
                      <a:pt x="18969" y="2094"/>
                    </a:lnTo>
                    <a:lnTo>
                      <a:pt x="18973" y="2094"/>
                    </a:lnTo>
                    <a:lnTo>
                      <a:pt x="18977" y="2093"/>
                    </a:lnTo>
                    <a:lnTo>
                      <a:pt x="18981" y="2094"/>
                    </a:lnTo>
                    <a:lnTo>
                      <a:pt x="18985" y="2095"/>
                    </a:lnTo>
                    <a:lnTo>
                      <a:pt x="18989" y="2100"/>
                    </a:lnTo>
                    <a:lnTo>
                      <a:pt x="18993" y="2107"/>
                    </a:lnTo>
                    <a:lnTo>
                      <a:pt x="18998" y="2117"/>
                    </a:lnTo>
                    <a:lnTo>
                      <a:pt x="19002" y="2131"/>
                    </a:lnTo>
                    <a:lnTo>
                      <a:pt x="19006" y="2149"/>
                    </a:lnTo>
                    <a:lnTo>
                      <a:pt x="19010" y="2170"/>
                    </a:lnTo>
                    <a:lnTo>
                      <a:pt x="19014" y="2193"/>
                    </a:lnTo>
                    <a:lnTo>
                      <a:pt x="19018" y="2218"/>
                    </a:lnTo>
                    <a:lnTo>
                      <a:pt x="19023" y="2243"/>
                    </a:lnTo>
                    <a:lnTo>
                      <a:pt x="19027" y="2267"/>
                    </a:lnTo>
                    <a:lnTo>
                      <a:pt x="19031" y="2288"/>
                    </a:lnTo>
                    <a:lnTo>
                      <a:pt x="19035" y="2306"/>
                    </a:lnTo>
                    <a:lnTo>
                      <a:pt x="19043" y="2326"/>
                    </a:lnTo>
                    <a:lnTo>
                      <a:pt x="19047" y="2327"/>
                    </a:lnTo>
                    <a:lnTo>
                      <a:pt x="19052" y="2321"/>
                    </a:lnTo>
                    <a:lnTo>
                      <a:pt x="19056" y="2308"/>
                    </a:lnTo>
                    <a:lnTo>
                      <a:pt x="19060" y="2290"/>
                    </a:lnTo>
                    <a:lnTo>
                      <a:pt x="19064" y="2266"/>
                    </a:lnTo>
                    <a:lnTo>
                      <a:pt x="19068" y="2238"/>
                    </a:lnTo>
                    <a:lnTo>
                      <a:pt x="19072" y="2208"/>
                    </a:lnTo>
                    <a:lnTo>
                      <a:pt x="19076" y="2178"/>
                    </a:lnTo>
                    <a:lnTo>
                      <a:pt x="19081" y="2147"/>
                    </a:lnTo>
                    <a:lnTo>
                      <a:pt x="19085" y="2120"/>
                    </a:lnTo>
                    <a:lnTo>
                      <a:pt x="19089" y="2095"/>
                    </a:lnTo>
                    <a:lnTo>
                      <a:pt x="19093" y="2076"/>
                    </a:lnTo>
                    <a:lnTo>
                      <a:pt x="19097" y="2062"/>
                    </a:lnTo>
                    <a:lnTo>
                      <a:pt x="19105" y="2051"/>
                    </a:lnTo>
                    <a:lnTo>
                      <a:pt x="19109" y="2053"/>
                    </a:lnTo>
                    <a:lnTo>
                      <a:pt x="19114" y="2060"/>
                    </a:lnTo>
                    <a:lnTo>
                      <a:pt x="19118" y="2070"/>
                    </a:lnTo>
                    <a:lnTo>
                      <a:pt x="19122" y="2082"/>
                    </a:lnTo>
                    <a:lnTo>
                      <a:pt x="19126" y="2095"/>
                    </a:lnTo>
                    <a:lnTo>
                      <a:pt x="19130" y="2108"/>
                    </a:lnTo>
                    <a:lnTo>
                      <a:pt x="19134" y="2118"/>
                    </a:lnTo>
                    <a:lnTo>
                      <a:pt x="19138" y="2127"/>
                    </a:lnTo>
                    <a:lnTo>
                      <a:pt x="19142" y="2133"/>
                    </a:lnTo>
                    <a:lnTo>
                      <a:pt x="19147" y="2135"/>
                    </a:lnTo>
                    <a:lnTo>
                      <a:pt x="19151" y="2136"/>
                    </a:lnTo>
                    <a:lnTo>
                      <a:pt x="19155" y="2135"/>
                    </a:lnTo>
                    <a:lnTo>
                      <a:pt x="19159" y="2133"/>
                    </a:lnTo>
                    <a:lnTo>
                      <a:pt x="19163" y="2131"/>
                    </a:lnTo>
                    <a:lnTo>
                      <a:pt x="19167" y="2131"/>
                    </a:lnTo>
                    <a:lnTo>
                      <a:pt x="19175" y="2137"/>
                    </a:lnTo>
                    <a:lnTo>
                      <a:pt x="19180" y="2145"/>
                    </a:lnTo>
                    <a:lnTo>
                      <a:pt x="19184" y="2156"/>
                    </a:lnTo>
                    <a:lnTo>
                      <a:pt x="19188" y="2169"/>
                    </a:lnTo>
                    <a:lnTo>
                      <a:pt x="19192" y="2185"/>
                    </a:lnTo>
                    <a:lnTo>
                      <a:pt x="19196" y="2201"/>
                    </a:lnTo>
                    <a:lnTo>
                      <a:pt x="19200" y="2217"/>
                    </a:lnTo>
                    <a:lnTo>
                      <a:pt x="19204" y="2232"/>
                    </a:lnTo>
                    <a:lnTo>
                      <a:pt x="19208" y="2245"/>
                    </a:lnTo>
                    <a:lnTo>
                      <a:pt x="19213" y="2254"/>
                    </a:lnTo>
                    <a:lnTo>
                      <a:pt x="19217" y="2259"/>
                    </a:lnTo>
                    <a:lnTo>
                      <a:pt x="19221" y="2260"/>
                    </a:lnTo>
                    <a:lnTo>
                      <a:pt x="19225" y="2256"/>
                    </a:lnTo>
                    <a:lnTo>
                      <a:pt x="19229" y="2249"/>
                    </a:lnTo>
                    <a:lnTo>
                      <a:pt x="19237" y="2226"/>
                    </a:lnTo>
                    <a:lnTo>
                      <a:pt x="19242" y="2212"/>
                    </a:lnTo>
                    <a:lnTo>
                      <a:pt x="19246" y="2198"/>
                    </a:lnTo>
                    <a:lnTo>
                      <a:pt x="19250" y="2185"/>
                    </a:lnTo>
                    <a:lnTo>
                      <a:pt x="19254" y="2173"/>
                    </a:lnTo>
                    <a:lnTo>
                      <a:pt x="19258" y="2161"/>
                    </a:lnTo>
                    <a:lnTo>
                      <a:pt x="19262" y="2152"/>
                    </a:lnTo>
                    <a:lnTo>
                      <a:pt x="19266" y="2143"/>
                    </a:lnTo>
                    <a:lnTo>
                      <a:pt x="19270" y="2136"/>
                    </a:lnTo>
                    <a:lnTo>
                      <a:pt x="19275" y="2129"/>
                    </a:lnTo>
                    <a:lnTo>
                      <a:pt x="19279" y="2123"/>
                    </a:lnTo>
                    <a:lnTo>
                      <a:pt x="19283" y="2118"/>
                    </a:lnTo>
                    <a:lnTo>
                      <a:pt x="19287" y="2113"/>
                    </a:lnTo>
                    <a:lnTo>
                      <a:pt x="19291" y="2108"/>
                    </a:lnTo>
                    <a:lnTo>
                      <a:pt x="19295" y="2105"/>
                    </a:lnTo>
                    <a:lnTo>
                      <a:pt x="19299" y="2103"/>
                    </a:lnTo>
                    <a:lnTo>
                      <a:pt x="19304" y="2102"/>
                    </a:lnTo>
                    <a:lnTo>
                      <a:pt x="19308" y="2104"/>
                    </a:lnTo>
                    <a:lnTo>
                      <a:pt x="19312" y="2107"/>
                    </a:lnTo>
                    <a:lnTo>
                      <a:pt x="19316" y="2113"/>
                    </a:lnTo>
                    <a:lnTo>
                      <a:pt x="19320" y="2121"/>
                    </a:lnTo>
                    <a:lnTo>
                      <a:pt x="19324" y="2130"/>
                    </a:lnTo>
                    <a:lnTo>
                      <a:pt x="19328" y="2141"/>
                    </a:lnTo>
                    <a:lnTo>
                      <a:pt x="19333" y="2151"/>
                    </a:lnTo>
                    <a:lnTo>
                      <a:pt x="19337" y="2160"/>
                    </a:lnTo>
                    <a:lnTo>
                      <a:pt x="19341" y="2167"/>
                    </a:lnTo>
                    <a:lnTo>
                      <a:pt x="19345" y="2171"/>
                    </a:lnTo>
                    <a:lnTo>
                      <a:pt x="19349" y="2170"/>
                    </a:lnTo>
                    <a:lnTo>
                      <a:pt x="19353" y="2165"/>
                    </a:lnTo>
                    <a:lnTo>
                      <a:pt x="19357" y="2154"/>
                    </a:lnTo>
                    <a:lnTo>
                      <a:pt x="19362" y="2137"/>
                    </a:lnTo>
                    <a:lnTo>
                      <a:pt x="19370" y="2089"/>
                    </a:lnTo>
                    <a:lnTo>
                      <a:pt x="19374" y="2059"/>
                    </a:lnTo>
                    <a:lnTo>
                      <a:pt x="19378" y="2026"/>
                    </a:lnTo>
                    <a:lnTo>
                      <a:pt x="19382" y="1993"/>
                    </a:lnTo>
                    <a:lnTo>
                      <a:pt x="19386" y="1962"/>
                    </a:lnTo>
                    <a:lnTo>
                      <a:pt x="19390" y="1933"/>
                    </a:lnTo>
                    <a:lnTo>
                      <a:pt x="19395" y="1909"/>
                    </a:lnTo>
                    <a:lnTo>
                      <a:pt x="19399" y="1891"/>
                    </a:lnTo>
                    <a:lnTo>
                      <a:pt x="19403" y="1881"/>
                    </a:lnTo>
                    <a:lnTo>
                      <a:pt x="19407" y="1877"/>
                    </a:lnTo>
                    <a:lnTo>
                      <a:pt x="19411" y="1882"/>
                    </a:lnTo>
                    <a:lnTo>
                      <a:pt x="19415" y="1893"/>
                    </a:lnTo>
                    <a:lnTo>
                      <a:pt x="19419" y="1910"/>
                    </a:lnTo>
                    <a:lnTo>
                      <a:pt x="19423" y="1932"/>
                    </a:lnTo>
                    <a:lnTo>
                      <a:pt x="19428" y="1958"/>
                    </a:lnTo>
                    <a:lnTo>
                      <a:pt x="19432" y="1985"/>
                    </a:lnTo>
                    <a:lnTo>
                      <a:pt x="19440" y="2041"/>
                    </a:lnTo>
                    <a:lnTo>
                      <a:pt x="19444" y="2066"/>
                    </a:lnTo>
                    <a:lnTo>
                      <a:pt x="19448" y="2089"/>
                    </a:lnTo>
                    <a:lnTo>
                      <a:pt x="19452" y="2110"/>
                    </a:lnTo>
                    <a:lnTo>
                      <a:pt x="19456" y="2127"/>
                    </a:lnTo>
                    <a:lnTo>
                      <a:pt x="19461" y="2142"/>
                    </a:lnTo>
                    <a:lnTo>
                      <a:pt x="19465" y="2153"/>
                    </a:lnTo>
                    <a:lnTo>
                      <a:pt x="19469" y="2162"/>
                    </a:lnTo>
                    <a:lnTo>
                      <a:pt x="19473" y="2168"/>
                    </a:lnTo>
                    <a:lnTo>
                      <a:pt x="19477" y="2170"/>
                    </a:lnTo>
                    <a:lnTo>
                      <a:pt x="19481" y="2170"/>
                    </a:lnTo>
                    <a:lnTo>
                      <a:pt x="19485" y="2167"/>
                    </a:lnTo>
                    <a:lnTo>
                      <a:pt x="19490" y="2160"/>
                    </a:lnTo>
                    <a:lnTo>
                      <a:pt x="19494" y="2151"/>
                    </a:lnTo>
                    <a:lnTo>
                      <a:pt x="19502" y="2124"/>
                    </a:lnTo>
                    <a:lnTo>
                      <a:pt x="19506" y="2108"/>
                    </a:lnTo>
                    <a:lnTo>
                      <a:pt x="19510" y="2091"/>
                    </a:lnTo>
                    <a:lnTo>
                      <a:pt x="19514" y="2073"/>
                    </a:lnTo>
                    <a:lnTo>
                      <a:pt x="19518" y="2057"/>
                    </a:lnTo>
                    <a:lnTo>
                      <a:pt x="19523" y="2041"/>
                    </a:lnTo>
                    <a:lnTo>
                      <a:pt x="19527" y="2027"/>
                    </a:lnTo>
                    <a:lnTo>
                      <a:pt x="19531" y="2015"/>
                    </a:lnTo>
                    <a:lnTo>
                      <a:pt x="19535" y="2006"/>
                    </a:lnTo>
                    <a:lnTo>
                      <a:pt x="19539" y="2000"/>
                    </a:lnTo>
                    <a:lnTo>
                      <a:pt x="19543" y="1997"/>
                    </a:lnTo>
                    <a:lnTo>
                      <a:pt x="19547" y="1997"/>
                    </a:lnTo>
                    <a:lnTo>
                      <a:pt x="19551" y="2000"/>
                    </a:lnTo>
                    <a:lnTo>
                      <a:pt x="19556" y="2005"/>
                    </a:lnTo>
                    <a:lnTo>
                      <a:pt x="19564" y="2019"/>
                    </a:lnTo>
                    <a:lnTo>
                      <a:pt x="19568" y="2026"/>
                    </a:lnTo>
                    <a:lnTo>
                      <a:pt x="19572" y="2033"/>
                    </a:lnTo>
                    <a:lnTo>
                      <a:pt x="19576" y="2038"/>
                    </a:lnTo>
                    <a:lnTo>
                      <a:pt x="19580" y="2042"/>
                    </a:lnTo>
                    <a:lnTo>
                      <a:pt x="19585" y="2043"/>
                    </a:lnTo>
                    <a:lnTo>
                      <a:pt x="19589" y="2042"/>
                    </a:lnTo>
                    <a:lnTo>
                      <a:pt x="19593" y="2038"/>
                    </a:lnTo>
                    <a:lnTo>
                      <a:pt x="19597" y="2032"/>
                    </a:lnTo>
                    <a:lnTo>
                      <a:pt x="19601" y="2023"/>
                    </a:lnTo>
                    <a:lnTo>
                      <a:pt x="19605" y="2014"/>
                    </a:lnTo>
                    <a:lnTo>
                      <a:pt x="19609" y="2003"/>
                    </a:lnTo>
                    <a:lnTo>
                      <a:pt x="19614" y="1992"/>
                    </a:lnTo>
                    <a:lnTo>
                      <a:pt x="19618" y="1981"/>
                    </a:lnTo>
                    <a:lnTo>
                      <a:pt x="19622" y="1971"/>
                    </a:lnTo>
                    <a:lnTo>
                      <a:pt x="19626" y="1962"/>
                    </a:lnTo>
                    <a:lnTo>
                      <a:pt x="19634" y="1951"/>
                    </a:lnTo>
                    <a:lnTo>
                      <a:pt x="19638" y="1949"/>
                    </a:lnTo>
                    <a:lnTo>
                      <a:pt x="19643" y="1950"/>
                    </a:lnTo>
                    <a:lnTo>
                      <a:pt x="19647" y="1953"/>
                    </a:lnTo>
                    <a:lnTo>
                      <a:pt x="19651" y="1958"/>
                    </a:lnTo>
                    <a:lnTo>
                      <a:pt x="19655" y="1965"/>
                    </a:lnTo>
                    <a:lnTo>
                      <a:pt x="19659" y="1972"/>
                    </a:lnTo>
                    <a:lnTo>
                      <a:pt x="19663" y="1981"/>
                    </a:lnTo>
                    <a:lnTo>
                      <a:pt x="19667" y="1990"/>
                    </a:lnTo>
                    <a:lnTo>
                      <a:pt x="19671" y="1998"/>
                    </a:lnTo>
                    <a:lnTo>
                      <a:pt x="19676" y="2004"/>
                    </a:lnTo>
                    <a:lnTo>
                      <a:pt x="19680" y="2009"/>
                    </a:lnTo>
                    <a:lnTo>
                      <a:pt x="19684" y="2011"/>
                    </a:lnTo>
                    <a:lnTo>
                      <a:pt x="19688" y="2009"/>
                    </a:lnTo>
                    <a:lnTo>
                      <a:pt x="19696" y="1995"/>
                    </a:lnTo>
                    <a:lnTo>
                      <a:pt x="19700" y="1983"/>
                    </a:lnTo>
                    <a:lnTo>
                      <a:pt x="19705" y="1968"/>
                    </a:lnTo>
                    <a:lnTo>
                      <a:pt x="19709" y="1952"/>
                    </a:lnTo>
                    <a:lnTo>
                      <a:pt x="19713" y="1936"/>
                    </a:lnTo>
                    <a:lnTo>
                      <a:pt x="19717" y="1922"/>
                    </a:lnTo>
                    <a:lnTo>
                      <a:pt x="19721" y="1911"/>
                    </a:lnTo>
                    <a:lnTo>
                      <a:pt x="19725" y="1905"/>
                    </a:lnTo>
                    <a:lnTo>
                      <a:pt x="19729" y="1904"/>
                    </a:lnTo>
                    <a:lnTo>
                      <a:pt x="19733" y="1910"/>
                    </a:lnTo>
                    <a:lnTo>
                      <a:pt x="19738" y="1924"/>
                    </a:lnTo>
                    <a:lnTo>
                      <a:pt x="19742" y="1944"/>
                    </a:lnTo>
                    <a:lnTo>
                      <a:pt x="19746" y="1970"/>
                    </a:lnTo>
                    <a:lnTo>
                      <a:pt x="19750" y="2001"/>
                    </a:lnTo>
                    <a:lnTo>
                      <a:pt x="19754" y="2035"/>
                    </a:lnTo>
                    <a:lnTo>
                      <a:pt x="19758" y="2071"/>
                    </a:lnTo>
                    <a:lnTo>
                      <a:pt x="19766" y="2137"/>
                    </a:lnTo>
                    <a:lnTo>
                      <a:pt x="19771" y="2163"/>
                    </a:lnTo>
                    <a:lnTo>
                      <a:pt x="19775" y="2182"/>
                    </a:lnTo>
                    <a:lnTo>
                      <a:pt x="19779" y="2194"/>
                    </a:lnTo>
                    <a:lnTo>
                      <a:pt x="19783" y="2197"/>
                    </a:lnTo>
                    <a:lnTo>
                      <a:pt x="19787" y="2191"/>
                    </a:lnTo>
                    <a:lnTo>
                      <a:pt x="19791" y="2177"/>
                    </a:lnTo>
                    <a:lnTo>
                      <a:pt x="19795" y="2156"/>
                    </a:lnTo>
                    <a:lnTo>
                      <a:pt x="19799" y="2128"/>
                    </a:lnTo>
                    <a:lnTo>
                      <a:pt x="19804" y="2097"/>
                    </a:lnTo>
                    <a:lnTo>
                      <a:pt x="19808" y="2064"/>
                    </a:lnTo>
                    <a:lnTo>
                      <a:pt x="19812" y="2030"/>
                    </a:lnTo>
                    <a:lnTo>
                      <a:pt x="19816" y="1997"/>
                    </a:lnTo>
                    <a:lnTo>
                      <a:pt x="19820" y="1966"/>
                    </a:lnTo>
                    <a:lnTo>
                      <a:pt x="19828" y="1917"/>
                    </a:lnTo>
                    <a:lnTo>
                      <a:pt x="19832" y="1899"/>
                    </a:lnTo>
                    <a:lnTo>
                      <a:pt x="19837" y="1885"/>
                    </a:lnTo>
                    <a:lnTo>
                      <a:pt x="19841" y="1875"/>
                    </a:lnTo>
                    <a:lnTo>
                      <a:pt x="19845" y="1869"/>
                    </a:lnTo>
                    <a:lnTo>
                      <a:pt x="19849" y="1866"/>
                    </a:lnTo>
                    <a:lnTo>
                      <a:pt x="19853" y="1865"/>
                    </a:lnTo>
                    <a:lnTo>
                      <a:pt x="19857" y="1867"/>
                    </a:lnTo>
                    <a:lnTo>
                      <a:pt x="19861" y="1870"/>
                    </a:lnTo>
                    <a:lnTo>
                      <a:pt x="19866" y="1874"/>
                    </a:lnTo>
                    <a:lnTo>
                      <a:pt x="19870" y="1879"/>
                    </a:lnTo>
                    <a:lnTo>
                      <a:pt x="19874" y="1885"/>
                    </a:lnTo>
                    <a:lnTo>
                      <a:pt x="19878" y="1892"/>
                    </a:lnTo>
                    <a:lnTo>
                      <a:pt x="19882" y="1898"/>
                    </a:lnTo>
                    <a:lnTo>
                      <a:pt x="19886" y="1906"/>
                    </a:lnTo>
                    <a:lnTo>
                      <a:pt x="19890" y="1913"/>
                    </a:lnTo>
                    <a:lnTo>
                      <a:pt x="19899" y="1927"/>
                    </a:lnTo>
                    <a:lnTo>
                      <a:pt x="19903" y="1933"/>
                    </a:lnTo>
                    <a:lnTo>
                      <a:pt x="19907" y="1939"/>
                    </a:lnTo>
                    <a:lnTo>
                      <a:pt x="19911" y="1944"/>
                    </a:lnTo>
                    <a:lnTo>
                      <a:pt x="19915" y="1948"/>
                    </a:lnTo>
                    <a:lnTo>
                      <a:pt x="19919" y="1950"/>
                    </a:lnTo>
                    <a:lnTo>
                      <a:pt x="19924" y="1951"/>
                    </a:lnTo>
                    <a:lnTo>
                      <a:pt x="19928" y="1950"/>
                    </a:lnTo>
                    <a:lnTo>
                      <a:pt x="19932" y="1948"/>
                    </a:lnTo>
                    <a:lnTo>
                      <a:pt x="19936" y="1943"/>
                    </a:lnTo>
                    <a:lnTo>
                      <a:pt x="19940" y="1936"/>
                    </a:lnTo>
                    <a:lnTo>
                      <a:pt x="19944" y="1927"/>
                    </a:lnTo>
                    <a:lnTo>
                      <a:pt x="19948" y="1917"/>
                    </a:lnTo>
                    <a:lnTo>
                      <a:pt x="19953" y="1906"/>
                    </a:lnTo>
                    <a:lnTo>
                      <a:pt x="19961" y="1881"/>
                    </a:lnTo>
                    <a:lnTo>
                      <a:pt x="19965" y="1868"/>
                    </a:lnTo>
                    <a:lnTo>
                      <a:pt x="19969" y="1856"/>
                    </a:lnTo>
                    <a:lnTo>
                      <a:pt x="19973" y="1846"/>
                    </a:lnTo>
                    <a:lnTo>
                      <a:pt x="19977" y="1838"/>
                    </a:lnTo>
                    <a:lnTo>
                      <a:pt x="19981" y="1832"/>
                    </a:lnTo>
                    <a:lnTo>
                      <a:pt x="19986" y="1829"/>
                    </a:lnTo>
                    <a:lnTo>
                      <a:pt x="19990" y="1829"/>
                    </a:lnTo>
                    <a:lnTo>
                      <a:pt x="19994" y="1832"/>
                    </a:lnTo>
                    <a:lnTo>
                      <a:pt x="19998" y="1837"/>
                    </a:lnTo>
                    <a:lnTo>
                      <a:pt x="20002" y="1845"/>
                    </a:lnTo>
                    <a:lnTo>
                      <a:pt x="20006" y="1853"/>
                    </a:lnTo>
                    <a:lnTo>
                      <a:pt x="20010" y="1862"/>
                    </a:lnTo>
                    <a:lnTo>
                      <a:pt x="20014" y="1872"/>
                    </a:lnTo>
                    <a:lnTo>
                      <a:pt x="20019" y="1880"/>
                    </a:lnTo>
                    <a:lnTo>
                      <a:pt x="20023" y="1887"/>
                    </a:lnTo>
                    <a:lnTo>
                      <a:pt x="20031" y="1896"/>
                    </a:lnTo>
                    <a:lnTo>
                      <a:pt x="20035" y="1897"/>
                    </a:lnTo>
                    <a:lnTo>
                      <a:pt x="20039" y="1897"/>
                    </a:lnTo>
                    <a:lnTo>
                      <a:pt x="20043" y="1894"/>
                    </a:lnTo>
                    <a:lnTo>
                      <a:pt x="20047" y="1891"/>
                    </a:lnTo>
                    <a:lnTo>
                      <a:pt x="20052" y="1887"/>
                    </a:lnTo>
                    <a:lnTo>
                      <a:pt x="20056" y="1882"/>
                    </a:lnTo>
                    <a:lnTo>
                      <a:pt x="20060" y="1879"/>
                    </a:lnTo>
                    <a:lnTo>
                      <a:pt x="20064" y="1877"/>
                    </a:lnTo>
                    <a:lnTo>
                      <a:pt x="20068" y="1876"/>
                    </a:lnTo>
                    <a:lnTo>
                      <a:pt x="20072" y="1877"/>
                    </a:lnTo>
                    <a:lnTo>
                      <a:pt x="20076" y="1880"/>
                    </a:lnTo>
                    <a:lnTo>
                      <a:pt x="20080" y="1886"/>
                    </a:lnTo>
                    <a:lnTo>
                      <a:pt x="20085" y="1893"/>
                    </a:lnTo>
                    <a:lnTo>
                      <a:pt x="20093" y="1914"/>
                    </a:lnTo>
                    <a:lnTo>
                      <a:pt x="20097" y="1927"/>
                    </a:lnTo>
                    <a:lnTo>
                      <a:pt x="20101" y="1942"/>
                    </a:lnTo>
                    <a:lnTo>
                      <a:pt x="20105" y="1959"/>
                    </a:lnTo>
                    <a:lnTo>
                      <a:pt x="20109" y="1978"/>
                    </a:lnTo>
                    <a:lnTo>
                      <a:pt x="20114" y="1998"/>
                    </a:lnTo>
                    <a:lnTo>
                      <a:pt x="20118" y="2020"/>
                    </a:lnTo>
                    <a:lnTo>
                      <a:pt x="20122" y="2042"/>
                    </a:lnTo>
                    <a:lnTo>
                      <a:pt x="20126" y="2065"/>
                    </a:lnTo>
                    <a:lnTo>
                      <a:pt x="20130" y="2088"/>
                    </a:lnTo>
                    <a:lnTo>
                      <a:pt x="20134" y="2110"/>
                    </a:lnTo>
                    <a:lnTo>
                      <a:pt x="20138" y="2129"/>
                    </a:lnTo>
                    <a:lnTo>
                      <a:pt x="20142" y="2147"/>
                    </a:lnTo>
                    <a:lnTo>
                      <a:pt x="20147" y="2160"/>
                    </a:lnTo>
                    <a:lnTo>
                      <a:pt x="20155" y="2174"/>
                    </a:lnTo>
                    <a:lnTo>
                      <a:pt x="20159" y="2174"/>
                    </a:lnTo>
                    <a:lnTo>
                      <a:pt x="20163" y="2168"/>
                    </a:lnTo>
                    <a:lnTo>
                      <a:pt x="20167" y="2158"/>
                    </a:lnTo>
                    <a:lnTo>
                      <a:pt x="20171" y="2143"/>
                    </a:lnTo>
                    <a:lnTo>
                      <a:pt x="20176" y="2124"/>
                    </a:lnTo>
                    <a:lnTo>
                      <a:pt x="20180" y="2103"/>
                    </a:lnTo>
                    <a:lnTo>
                      <a:pt x="20184" y="2080"/>
                    </a:lnTo>
                    <a:lnTo>
                      <a:pt x="20188" y="2056"/>
                    </a:lnTo>
                    <a:lnTo>
                      <a:pt x="20192" y="2032"/>
                    </a:lnTo>
                    <a:lnTo>
                      <a:pt x="20196" y="2010"/>
                    </a:lnTo>
                    <a:lnTo>
                      <a:pt x="20200" y="1990"/>
                    </a:lnTo>
                    <a:lnTo>
                      <a:pt x="20205" y="1973"/>
                    </a:lnTo>
                    <a:lnTo>
                      <a:pt x="20209" y="1960"/>
                    </a:lnTo>
                    <a:lnTo>
                      <a:pt x="20213" y="1950"/>
                    </a:lnTo>
                    <a:lnTo>
                      <a:pt x="20217" y="1944"/>
                    </a:lnTo>
                    <a:lnTo>
                      <a:pt x="20221" y="1942"/>
                    </a:lnTo>
                    <a:lnTo>
                      <a:pt x="20225" y="1942"/>
                    </a:lnTo>
                    <a:lnTo>
                      <a:pt x="20229" y="1946"/>
                    </a:lnTo>
                    <a:lnTo>
                      <a:pt x="20234" y="1952"/>
                    </a:lnTo>
                    <a:lnTo>
                      <a:pt x="20238" y="1961"/>
                    </a:lnTo>
                    <a:lnTo>
                      <a:pt x="20242" y="1970"/>
                    </a:lnTo>
                    <a:lnTo>
                      <a:pt x="20246" y="1980"/>
                    </a:lnTo>
                    <a:lnTo>
                      <a:pt x="20250" y="1991"/>
                    </a:lnTo>
                    <a:lnTo>
                      <a:pt x="20254" y="2001"/>
                    </a:lnTo>
                    <a:lnTo>
                      <a:pt x="20258" y="2010"/>
                    </a:lnTo>
                    <a:lnTo>
                      <a:pt x="20262" y="2018"/>
                    </a:lnTo>
                    <a:lnTo>
                      <a:pt x="20267" y="2024"/>
                    </a:lnTo>
                    <a:lnTo>
                      <a:pt x="20271" y="2028"/>
                    </a:lnTo>
                    <a:lnTo>
                      <a:pt x="20275" y="2031"/>
                    </a:lnTo>
                    <a:lnTo>
                      <a:pt x="20279" y="2031"/>
                    </a:lnTo>
                    <a:lnTo>
                      <a:pt x="20287" y="2031"/>
                    </a:lnTo>
                    <a:lnTo>
                      <a:pt x="20291" y="2030"/>
                    </a:lnTo>
                    <a:lnTo>
                      <a:pt x="20295" y="2030"/>
                    </a:lnTo>
                    <a:lnTo>
                      <a:pt x="20300" y="2031"/>
                    </a:lnTo>
                    <a:lnTo>
                      <a:pt x="20304" y="2032"/>
                    </a:lnTo>
                    <a:lnTo>
                      <a:pt x="20308" y="2035"/>
                    </a:lnTo>
                    <a:lnTo>
                      <a:pt x="20312" y="2037"/>
                    </a:lnTo>
                    <a:lnTo>
                      <a:pt x="20316" y="2038"/>
                    </a:lnTo>
                    <a:lnTo>
                      <a:pt x="20320" y="2036"/>
                    </a:lnTo>
                    <a:lnTo>
                      <a:pt x="20324" y="2031"/>
                    </a:lnTo>
                    <a:lnTo>
                      <a:pt x="20329" y="2019"/>
                    </a:lnTo>
                    <a:lnTo>
                      <a:pt x="20333" y="2000"/>
                    </a:lnTo>
                    <a:lnTo>
                      <a:pt x="20337" y="1972"/>
                    </a:lnTo>
                    <a:lnTo>
                      <a:pt x="20341" y="1933"/>
                    </a:lnTo>
                    <a:lnTo>
                      <a:pt x="20345" y="1883"/>
                    </a:lnTo>
                    <a:lnTo>
                      <a:pt x="20349" y="1821"/>
                    </a:lnTo>
                    <a:lnTo>
                      <a:pt x="20357" y="1661"/>
                    </a:lnTo>
                    <a:lnTo>
                      <a:pt x="20362" y="1565"/>
                    </a:lnTo>
                    <a:lnTo>
                      <a:pt x="20366" y="1459"/>
                    </a:lnTo>
                    <a:lnTo>
                      <a:pt x="20370" y="1345"/>
                    </a:lnTo>
                    <a:lnTo>
                      <a:pt x="20374" y="1225"/>
                    </a:lnTo>
                    <a:lnTo>
                      <a:pt x="20378" y="1101"/>
                    </a:lnTo>
                    <a:lnTo>
                      <a:pt x="20382" y="975"/>
                    </a:lnTo>
                    <a:lnTo>
                      <a:pt x="20386" y="851"/>
                    </a:lnTo>
                    <a:lnTo>
                      <a:pt x="20390" y="730"/>
                    </a:lnTo>
                    <a:lnTo>
                      <a:pt x="20395" y="617"/>
                    </a:lnTo>
                    <a:lnTo>
                      <a:pt x="20399" y="515"/>
                    </a:lnTo>
                    <a:lnTo>
                      <a:pt x="20403" y="426"/>
                    </a:lnTo>
                    <a:lnTo>
                      <a:pt x="20407" y="354"/>
                    </a:lnTo>
                    <a:lnTo>
                      <a:pt x="20411" y="301"/>
                    </a:lnTo>
                    <a:lnTo>
                      <a:pt x="20419" y="264"/>
                    </a:lnTo>
                    <a:lnTo>
                      <a:pt x="20423" y="282"/>
                    </a:lnTo>
                    <a:lnTo>
                      <a:pt x="20428" y="325"/>
                    </a:lnTo>
                    <a:lnTo>
                      <a:pt x="20432" y="391"/>
                    </a:lnTo>
                    <a:lnTo>
                      <a:pt x="20436" y="480"/>
                    </a:lnTo>
                    <a:lnTo>
                      <a:pt x="20440" y="588"/>
                    </a:lnTo>
                    <a:lnTo>
                      <a:pt x="20444" y="713"/>
                    </a:lnTo>
                    <a:lnTo>
                      <a:pt x="20448" y="851"/>
                    </a:lnTo>
                    <a:lnTo>
                      <a:pt x="20452" y="998"/>
                    </a:lnTo>
                    <a:lnTo>
                      <a:pt x="20457" y="1150"/>
                    </a:lnTo>
                    <a:lnTo>
                      <a:pt x="20461" y="1302"/>
                    </a:lnTo>
                    <a:lnTo>
                      <a:pt x="20465" y="1450"/>
                    </a:lnTo>
                    <a:lnTo>
                      <a:pt x="20469" y="1592"/>
                    </a:lnTo>
                    <a:lnTo>
                      <a:pt x="20473" y="1723"/>
                    </a:lnTo>
                    <a:lnTo>
                      <a:pt x="20477" y="1843"/>
                    </a:lnTo>
                    <a:lnTo>
                      <a:pt x="20481" y="1949"/>
                    </a:lnTo>
                    <a:lnTo>
                      <a:pt x="20490" y="2118"/>
                    </a:lnTo>
                    <a:lnTo>
                      <a:pt x="20494" y="2179"/>
                    </a:lnTo>
                    <a:lnTo>
                      <a:pt x="20498" y="2227"/>
                    </a:lnTo>
                    <a:lnTo>
                      <a:pt x="20502" y="2261"/>
                    </a:lnTo>
                    <a:lnTo>
                      <a:pt x="20506" y="2284"/>
                    </a:lnTo>
                    <a:lnTo>
                      <a:pt x="20510" y="2295"/>
                    </a:lnTo>
                    <a:lnTo>
                      <a:pt x="20515" y="2298"/>
                    </a:lnTo>
                    <a:lnTo>
                      <a:pt x="20519" y="2294"/>
                    </a:lnTo>
                    <a:lnTo>
                      <a:pt x="20523" y="2285"/>
                    </a:lnTo>
                    <a:lnTo>
                      <a:pt x="20527" y="2272"/>
                    </a:lnTo>
                    <a:lnTo>
                      <a:pt x="20531" y="2257"/>
                    </a:lnTo>
                    <a:lnTo>
                      <a:pt x="20535" y="2240"/>
                    </a:lnTo>
                    <a:lnTo>
                      <a:pt x="20539" y="2223"/>
                    </a:lnTo>
                    <a:lnTo>
                      <a:pt x="20543" y="2207"/>
                    </a:lnTo>
                    <a:lnTo>
                      <a:pt x="20552" y="2177"/>
                    </a:lnTo>
                    <a:lnTo>
                      <a:pt x="20556" y="2163"/>
                    </a:lnTo>
                    <a:lnTo>
                      <a:pt x="20560" y="2150"/>
                    </a:lnTo>
                    <a:lnTo>
                      <a:pt x="20564" y="2138"/>
                    </a:lnTo>
                    <a:lnTo>
                      <a:pt x="20568" y="2126"/>
                    </a:lnTo>
                    <a:lnTo>
                      <a:pt x="20572" y="2114"/>
                    </a:lnTo>
                    <a:lnTo>
                      <a:pt x="20577" y="2103"/>
                    </a:lnTo>
                    <a:lnTo>
                      <a:pt x="20581" y="2091"/>
                    </a:lnTo>
                    <a:lnTo>
                      <a:pt x="20585" y="2079"/>
                    </a:lnTo>
                    <a:lnTo>
                      <a:pt x="20589" y="2068"/>
                    </a:lnTo>
                    <a:lnTo>
                      <a:pt x="20593" y="2057"/>
                    </a:lnTo>
                    <a:lnTo>
                      <a:pt x="20597" y="2046"/>
                    </a:lnTo>
                    <a:lnTo>
                      <a:pt x="20601" y="2035"/>
                    </a:lnTo>
                    <a:lnTo>
                      <a:pt x="20605" y="2026"/>
                    </a:lnTo>
                    <a:lnTo>
                      <a:pt x="20610" y="2017"/>
                    </a:lnTo>
                    <a:lnTo>
                      <a:pt x="20614" y="2010"/>
                    </a:lnTo>
                    <a:lnTo>
                      <a:pt x="20622" y="1998"/>
                    </a:lnTo>
                    <a:lnTo>
                      <a:pt x="20626" y="1994"/>
                    </a:lnTo>
                    <a:lnTo>
                      <a:pt x="20630" y="1990"/>
                    </a:lnTo>
                    <a:lnTo>
                      <a:pt x="20634" y="1986"/>
                    </a:lnTo>
                    <a:lnTo>
                      <a:pt x="20638" y="1983"/>
                    </a:lnTo>
                    <a:lnTo>
                      <a:pt x="20643" y="1980"/>
                    </a:lnTo>
                    <a:lnTo>
                      <a:pt x="20647" y="1977"/>
                    </a:lnTo>
                    <a:lnTo>
                      <a:pt x="20651" y="1974"/>
                    </a:lnTo>
                    <a:lnTo>
                      <a:pt x="20655" y="1970"/>
                    </a:lnTo>
                    <a:lnTo>
                      <a:pt x="20659" y="1966"/>
                    </a:lnTo>
                    <a:lnTo>
                      <a:pt x="20663" y="1961"/>
                    </a:lnTo>
                    <a:lnTo>
                      <a:pt x="20667" y="1957"/>
                    </a:lnTo>
                    <a:lnTo>
                      <a:pt x="20670" y="1954"/>
                    </a:lnTo>
                  </a:path>
                </a:pathLst>
              </a:custGeom>
              <a:noFill/>
              <a:ln w="1260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6" name="Freeform 29"/>
              <p:cNvSpPr/>
              <p:nvPr/>
            </p:nvSpPr>
            <p:spPr>
              <a:xfrm>
                <a:off x="5334480" y="6545520"/>
                <a:ext cx="8766360" cy="1052280"/>
              </a:xfrm>
              <a:custGeom>
                <a:avLst/>
                <a:gdLst>
                  <a:gd name="textAreaLeft" fmla="*/ 0 w 8766360"/>
                  <a:gd name="textAreaRight" fmla="*/ 8766720 w 8766360"/>
                  <a:gd name="textAreaTop" fmla="*/ 0 h 1052280"/>
                  <a:gd name="textAreaBottom" fmla="*/ 1052640 h 1052280"/>
                </a:gdLst>
                <a:ahLst/>
                <a:cxnLst/>
                <a:rect l="textAreaLeft" t="textAreaTop" r="textAreaRight" b="textAreaBottom"/>
                <a:pathLst>
                  <a:path w="20666" h="2992">
                    <a:moveTo>
                      <a:pt x="0" y="2991"/>
                    </a:moveTo>
                    <a:lnTo>
                      <a:pt x="20665" y="2991"/>
                    </a:lnTo>
                    <a:lnTo>
                      <a:pt x="20665" y="0"/>
                    </a:lnTo>
                    <a:lnTo>
                      <a:pt x="0" y="0"/>
                    </a:lnTo>
                    <a:lnTo>
                      <a:pt x="0" y="299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7" name="Line 535"/>
              <p:cNvSpPr/>
              <p:nvPr/>
            </p:nvSpPr>
            <p:spPr>
              <a:xfrm>
                <a:off x="5334840" y="7599960"/>
                <a:ext cx="876816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8" name="Line 536"/>
              <p:cNvSpPr/>
              <p:nvPr/>
            </p:nvSpPr>
            <p:spPr>
              <a:xfrm>
                <a:off x="5334840" y="6545160"/>
                <a:ext cx="876816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9" name="Line 537"/>
              <p:cNvSpPr/>
              <p:nvPr/>
            </p:nvSpPr>
            <p:spPr>
              <a:xfrm flipV="1">
                <a:off x="533484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0" name="Line 538"/>
              <p:cNvSpPr/>
              <p:nvPr/>
            </p:nvSpPr>
            <p:spPr>
              <a:xfrm flipV="1">
                <a:off x="621180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1" name="Line 539"/>
              <p:cNvSpPr/>
              <p:nvPr/>
            </p:nvSpPr>
            <p:spPr>
              <a:xfrm flipV="1">
                <a:off x="708876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2" name="Line 540"/>
              <p:cNvSpPr/>
              <p:nvPr/>
            </p:nvSpPr>
            <p:spPr>
              <a:xfrm flipV="1">
                <a:off x="796536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3" name="Line 541"/>
              <p:cNvSpPr/>
              <p:nvPr/>
            </p:nvSpPr>
            <p:spPr>
              <a:xfrm flipV="1">
                <a:off x="884196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4" name="Line 542"/>
              <p:cNvSpPr/>
              <p:nvPr/>
            </p:nvSpPr>
            <p:spPr>
              <a:xfrm flipV="1">
                <a:off x="971856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5" name="Line 543"/>
              <p:cNvSpPr/>
              <p:nvPr/>
            </p:nvSpPr>
            <p:spPr>
              <a:xfrm flipV="1">
                <a:off x="1059588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6" name="Line 544"/>
              <p:cNvSpPr/>
              <p:nvPr/>
            </p:nvSpPr>
            <p:spPr>
              <a:xfrm flipV="1">
                <a:off x="1147248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7" name="Line 545"/>
              <p:cNvSpPr/>
              <p:nvPr/>
            </p:nvSpPr>
            <p:spPr>
              <a:xfrm flipV="1">
                <a:off x="1234944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8" name="Line 546"/>
              <p:cNvSpPr/>
              <p:nvPr/>
            </p:nvSpPr>
            <p:spPr>
              <a:xfrm flipV="1">
                <a:off x="1322640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9" name="Line 547"/>
              <p:cNvSpPr/>
              <p:nvPr/>
            </p:nvSpPr>
            <p:spPr>
              <a:xfrm flipV="1">
                <a:off x="14102640" y="752724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0" name="Line 548"/>
              <p:cNvSpPr/>
              <p:nvPr/>
            </p:nvSpPr>
            <p:spPr>
              <a:xfrm>
                <a:off x="533484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1" name="Line 549"/>
              <p:cNvSpPr/>
              <p:nvPr/>
            </p:nvSpPr>
            <p:spPr>
              <a:xfrm>
                <a:off x="621180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2" name="Line 550"/>
              <p:cNvSpPr/>
              <p:nvPr/>
            </p:nvSpPr>
            <p:spPr>
              <a:xfrm>
                <a:off x="708876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3" name="Line 551"/>
              <p:cNvSpPr/>
              <p:nvPr/>
            </p:nvSpPr>
            <p:spPr>
              <a:xfrm>
                <a:off x="796536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4" name="Line 552"/>
              <p:cNvSpPr/>
              <p:nvPr/>
            </p:nvSpPr>
            <p:spPr>
              <a:xfrm>
                <a:off x="884196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" name="Line 553"/>
              <p:cNvSpPr/>
              <p:nvPr/>
            </p:nvSpPr>
            <p:spPr>
              <a:xfrm>
                <a:off x="971856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" name="Line 554"/>
              <p:cNvSpPr/>
              <p:nvPr/>
            </p:nvSpPr>
            <p:spPr>
              <a:xfrm>
                <a:off x="1059588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7" name="Line 555"/>
              <p:cNvSpPr/>
              <p:nvPr/>
            </p:nvSpPr>
            <p:spPr>
              <a:xfrm>
                <a:off x="1147248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8" name="Line 556"/>
              <p:cNvSpPr/>
              <p:nvPr/>
            </p:nvSpPr>
            <p:spPr>
              <a:xfrm>
                <a:off x="1234944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9" name="Line 557"/>
              <p:cNvSpPr/>
              <p:nvPr/>
            </p:nvSpPr>
            <p:spPr>
              <a:xfrm>
                <a:off x="1322640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0" name="Line 558"/>
              <p:cNvSpPr/>
              <p:nvPr/>
            </p:nvSpPr>
            <p:spPr>
              <a:xfrm>
                <a:off x="14102640" y="654516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1" name="TextShape 249"/>
              <p:cNvSpPr/>
              <p:nvPr/>
            </p:nvSpPr>
            <p:spPr>
              <a:xfrm>
                <a:off x="5100120" y="5041080"/>
                <a:ext cx="1738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0.6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2" name="TextShape 250"/>
              <p:cNvSpPr/>
              <p:nvPr/>
            </p:nvSpPr>
            <p:spPr>
              <a:xfrm>
                <a:off x="5172120" y="7652520"/>
                <a:ext cx="27792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1000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3" name="TextShape 251"/>
              <p:cNvSpPr/>
              <p:nvPr/>
            </p:nvSpPr>
            <p:spPr>
              <a:xfrm>
                <a:off x="5987160" y="7652520"/>
                <a:ext cx="38412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1000.5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4" name="TextShape 252"/>
              <p:cNvSpPr/>
              <p:nvPr/>
            </p:nvSpPr>
            <p:spPr>
              <a:xfrm>
                <a:off x="6925680" y="7652520"/>
                <a:ext cx="27828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1001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5" name="TextShape 253"/>
              <p:cNvSpPr/>
              <p:nvPr/>
            </p:nvSpPr>
            <p:spPr>
              <a:xfrm>
                <a:off x="7741440" y="7652520"/>
                <a:ext cx="38340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1001.5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6" name="TextShape 254"/>
              <p:cNvSpPr/>
              <p:nvPr/>
            </p:nvSpPr>
            <p:spPr>
              <a:xfrm>
                <a:off x="8679600" y="7652520"/>
                <a:ext cx="27828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7" name="TextShape 255"/>
              <p:cNvSpPr/>
              <p:nvPr/>
            </p:nvSpPr>
            <p:spPr>
              <a:xfrm>
                <a:off x="9494640" y="7652520"/>
                <a:ext cx="38376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1002.5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8" name="TextShape 256"/>
              <p:cNvSpPr/>
              <p:nvPr/>
            </p:nvSpPr>
            <p:spPr>
              <a:xfrm>
                <a:off x="10433160" y="7652520"/>
                <a:ext cx="27792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1003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9" name="TextShape 257"/>
              <p:cNvSpPr/>
              <p:nvPr/>
            </p:nvSpPr>
            <p:spPr>
              <a:xfrm>
                <a:off x="11248560" y="7652520"/>
                <a:ext cx="38448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1003.5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0" name="TextShape 258"/>
              <p:cNvSpPr/>
              <p:nvPr/>
            </p:nvSpPr>
            <p:spPr>
              <a:xfrm>
                <a:off x="12186360" y="7652520"/>
                <a:ext cx="27792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1004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1" name="TextShape 259"/>
              <p:cNvSpPr/>
              <p:nvPr/>
            </p:nvSpPr>
            <p:spPr>
              <a:xfrm>
                <a:off x="13001760" y="7652520"/>
                <a:ext cx="38340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1004.5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2" name="TextShape 260"/>
              <p:cNvSpPr/>
              <p:nvPr/>
            </p:nvSpPr>
            <p:spPr>
              <a:xfrm>
                <a:off x="13940280" y="7652520"/>
                <a:ext cx="27828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1005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3" name="Line 559"/>
              <p:cNvSpPr/>
              <p:nvPr/>
            </p:nvSpPr>
            <p:spPr>
              <a:xfrm flipV="1">
                <a:off x="5334840" y="6545160"/>
                <a:ext cx="360" cy="105444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4" name="Line 560"/>
              <p:cNvSpPr/>
              <p:nvPr/>
            </p:nvSpPr>
            <p:spPr>
              <a:xfrm flipV="1">
                <a:off x="14102640" y="6545160"/>
                <a:ext cx="360" cy="105444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5" name="Line 561"/>
              <p:cNvSpPr/>
              <p:nvPr/>
            </p:nvSpPr>
            <p:spPr>
              <a:xfrm>
                <a:off x="5334840" y="759996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6" name="Line 562"/>
              <p:cNvSpPr/>
              <p:nvPr/>
            </p:nvSpPr>
            <p:spPr>
              <a:xfrm>
                <a:off x="5334840" y="733608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7" name="Line 563"/>
              <p:cNvSpPr/>
              <p:nvPr/>
            </p:nvSpPr>
            <p:spPr>
              <a:xfrm>
                <a:off x="5334840" y="707292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8" name="Line 564"/>
              <p:cNvSpPr/>
              <p:nvPr/>
            </p:nvSpPr>
            <p:spPr>
              <a:xfrm>
                <a:off x="5334840" y="680868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9" name="Line 565"/>
              <p:cNvSpPr/>
              <p:nvPr/>
            </p:nvSpPr>
            <p:spPr>
              <a:xfrm>
                <a:off x="5334840" y="6545160"/>
                <a:ext cx="8748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0" name="Line 566"/>
              <p:cNvSpPr/>
              <p:nvPr/>
            </p:nvSpPr>
            <p:spPr>
              <a:xfrm flipH="1">
                <a:off x="14015520" y="759996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1" name="Line 567"/>
              <p:cNvSpPr/>
              <p:nvPr/>
            </p:nvSpPr>
            <p:spPr>
              <a:xfrm flipH="1">
                <a:off x="14015520" y="733608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2" name="Line 568"/>
              <p:cNvSpPr/>
              <p:nvPr/>
            </p:nvSpPr>
            <p:spPr>
              <a:xfrm flipH="1">
                <a:off x="14015520" y="707292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3" name="Line 569"/>
              <p:cNvSpPr/>
              <p:nvPr/>
            </p:nvSpPr>
            <p:spPr>
              <a:xfrm flipH="1">
                <a:off x="14015520" y="680868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4" name="Line 570"/>
              <p:cNvSpPr/>
              <p:nvPr/>
            </p:nvSpPr>
            <p:spPr>
              <a:xfrm flipH="1">
                <a:off x="14015520" y="6545160"/>
                <a:ext cx="87120" cy="36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-44640" rIns="90000" bIns="-4464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5" name="TextShape 261"/>
              <p:cNvSpPr/>
              <p:nvPr/>
            </p:nvSpPr>
            <p:spPr>
              <a:xfrm>
                <a:off x="9433080" y="7788600"/>
                <a:ext cx="646920" cy="135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Time (s)</a:t>
                </a:r>
                <a:endParaRPr lang="en-IE" sz="1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6" name="TextShape 262"/>
              <p:cNvSpPr/>
              <p:nvPr/>
            </p:nvSpPr>
            <p:spPr>
              <a:xfrm>
                <a:off x="5043960" y="7560000"/>
                <a:ext cx="21672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-0.2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7" name="TextShape 263"/>
              <p:cNvSpPr/>
              <p:nvPr/>
            </p:nvSpPr>
            <p:spPr>
              <a:xfrm>
                <a:off x="5212800" y="7297200"/>
                <a:ext cx="1234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8" name="TextShape 264"/>
              <p:cNvSpPr/>
              <p:nvPr/>
            </p:nvSpPr>
            <p:spPr>
              <a:xfrm>
                <a:off x="5100120" y="7033320"/>
                <a:ext cx="1738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9" name="TextShape 265"/>
              <p:cNvSpPr/>
              <p:nvPr/>
            </p:nvSpPr>
            <p:spPr>
              <a:xfrm>
                <a:off x="5100120" y="6769440"/>
                <a:ext cx="1738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0.4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0" name="TextShape 266"/>
              <p:cNvSpPr/>
              <p:nvPr/>
            </p:nvSpPr>
            <p:spPr>
              <a:xfrm>
                <a:off x="5100120" y="6506280"/>
                <a:ext cx="1738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0.6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1" name="Freeform 30"/>
              <p:cNvSpPr/>
              <p:nvPr/>
            </p:nvSpPr>
            <p:spPr>
              <a:xfrm>
                <a:off x="5333760" y="6621120"/>
                <a:ext cx="8768520" cy="911160"/>
              </a:xfrm>
              <a:custGeom>
                <a:avLst/>
                <a:gdLst>
                  <a:gd name="textAreaLeft" fmla="*/ 0 w 8768520"/>
                  <a:gd name="textAreaRight" fmla="*/ 8768880 w 8768520"/>
                  <a:gd name="textAreaTop" fmla="*/ 0 h 911160"/>
                  <a:gd name="textAreaBottom" fmla="*/ 911520 h 911160"/>
                </a:gdLst>
                <a:ahLst/>
                <a:cxnLst/>
                <a:rect l="textAreaLeft" t="textAreaTop" r="textAreaRight" b="textAreaBottom"/>
                <a:pathLst>
                  <a:path w="20671" h="2593">
                    <a:moveTo>
                      <a:pt x="0" y="817"/>
                    </a:moveTo>
                    <a:lnTo>
                      <a:pt x="2" y="908"/>
                    </a:lnTo>
                    <a:lnTo>
                      <a:pt x="6" y="1068"/>
                    </a:lnTo>
                    <a:lnTo>
                      <a:pt x="11" y="1234"/>
                    </a:lnTo>
                    <a:lnTo>
                      <a:pt x="15" y="1401"/>
                    </a:lnTo>
                    <a:lnTo>
                      <a:pt x="19" y="1561"/>
                    </a:lnTo>
                    <a:lnTo>
                      <a:pt x="23" y="1710"/>
                    </a:lnTo>
                    <a:lnTo>
                      <a:pt x="27" y="1842"/>
                    </a:lnTo>
                    <a:lnTo>
                      <a:pt x="31" y="1956"/>
                    </a:lnTo>
                    <a:lnTo>
                      <a:pt x="35" y="2048"/>
                    </a:lnTo>
                    <a:lnTo>
                      <a:pt x="40" y="2119"/>
                    </a:lnTo>
                    <a:lnTo>
                      <a:pt x="44" y="2168"/>
                    </a:lnTo>
                    <a:lnTo>
                      <a:pt x="48" y="2198"/>
                    </a:lnTo>
                    <a:lnTo>
                      <a:pt x="52" y="2212"/>
                    </a:lnTo>
                    <a:lnTo>
                      <a:pt x="56" y="2212"/>
                    </a:lnTo>
                    <a:lnTo>
                      <a:pt x="60" y="2204"/>
                    </a:lnTo>
                    <a:lnTo>
                      <a:pt x="64" y="2189"/>
                    </a:lnTo>
                    <a:lnTo>
                      <a:pt x="69" y="2172"/>
                    </a:lnTo>
                    <a:lnTo>
                      <a:pt x="73" y="2155"/>
                    </a:lnTo>
                    <a:lnTo>
                      <a:pt x="77" y="2141"/>
                    </a:lnTo>
                    <a:lnTo>
                      <a:pt x="81" y="2130"/>
                    </a:lnTo>
                    <a:lnTo>
                      <a:pt x="85" y="2123"/>
                    </a:lnTo>
                    <a:lnTo>
                      <a:pt x="89" y="2120"/>
                    </a:lnTo>
                    <a:lnTo>
                      <a:pt x="93" y="2121"/>
                    </a:lnTo>
                    <a:lnTo>
                      <a:pt x="98" y="2124"/>
                    </a:lnTo>
                    <a:lnTo>
                      <a:pt x="102" y="2129"/>
                    </a:lnTo>
                    <a:lnTo>
                      <a:pt x="106" y="2134"/>
                    </a:lnTo>
                    <a:lnTo>
                      <a:pt x="110" y="2139"/>
                    </a:lnTo>
                    <a:lnTo>
                      <a:pt x="114" y="2143"/>
                    </a:lnTo>
                    <a:lnTo>
                      <a:pt x="118" y="2145"/>
                    </a:lnTo>
                    <a:lnTo>
                      <a:pt x="122" y="2145"/>
                    </a:lnTo>
                    <a:lnTo>
                      <a:pt x="131" y="2139"/>
                    </a:lnTo>
                    <a:lnTo>
                      <a:pt x="135" y="2133"/>
                    </a:lnTo>
                    <a:lnTo>
                      <a:pt x="139" y="2126"/>
                    </a:lnTo>
                    <a:lnTo>
                      <a:pt x="143" y="2117"/>
                    </a:lnTo>
                    <a:lnTo>
                      <a:pt x="147" y="2109"/>
                    </a:lnTo>
                    <a:lnTo>
                      <a:pt x="151" y="2101"/>
                    </a:lnTo>
                    <a:lnTo>
                      <a:pt x="155" y="2095"/>
                    </a:lnTo>
                    <a:lnTo>
                      <a:pt x="160" y="2089"/>
                    </a:lnTo>
                    <a:lnTo>
                      <a:pt x="164" y="2085"/>
                    </a:lnTo>
                    <a:lnTo>
                      <a:pt x="168" y="2082"/>
                    </a:lnTo>
                    <a:lnTo>
                      <a:pt x="172" y="2081"/>
                    </a:lnTo>
                    <a:lnTo>
                      <a:pt x="176" y="2080"/>
                    </a:lnTo>
                    <a:lnTo>
                      <a:pt x="180" y="2079"/>
                    </a:lnTo>
                    <a:lnTo>
                      <a:pt x="184" y="2079"/>
                    </a:lnTo>
                    <a:lnTo>
                      <a:pt x="193" y="2075"/>
                    </a:lnTo>
                    <a:lnTo>
                      <a:pt x="197" y="2070"/>
                    </a:lnTo>
                    <a:lnTo>
                      <a:pt x="201" y="2064"/>
                    </a:lnTo>
                    <a:lnTo>
                      <a:pt x="205" y="2057"/>
                    </a:lnTo>
                    <a:lnTo>
                      <a:pt x="209" y="2048"/>
                    </a:lnTo>
                    <a:lnTo>
                      <a:pt x="213" y="2038"/>
                    </a:lnTo>
                    <a:lnTo>
                      <a:pt x="217" y="2028"/>
                    </a:lnTo>
                    <a:lnTo>
                      <a:pt x="221" y="2020"/>
                    </a:lnTo>
                    <a:lnTo>
                      <a:pt x="226" y="2013"/>
                    </a:lnTo>
                    <a:lnTo>
                      <a:pt x="230" y="2009"/>
                    </a:lnTo>
                    <a:lnTo>
                      <a:pt x="234" y="2008"/>
                    </a:lnTo>
                    <a:lnTo>
                      <a:pt x="238" y="2011"/>
                    </a:lnTo>
                    <a:lnTo>
                      <a:pt x="242" y="2018"/>
                    </a:lnTo>
                    <a:lnTo>
                      <a:pt x="246" y="2028"/>
                    </a:lnTo>
                    <a:lnTo>
                      <a:pt x="250" y="2042"/>
                    </a:lnTo>
                    <a:lnTo>
                      <a:pt x="254" y="2056"/>
                    </a:lnTo>
                    <a:lnTo>
                      <a:pt x="263" y="2086"/>
                    </a:lnTo>
                    <a:lnTo>
                      <a:pt x="267" y="2098"/>
                    </a:lnTo>
                    <a:lnTo>
                      <a:pt x="271" y="2106"/>
                    </a:lnTo>
                    <a:lnTo>
                      <a:pt x="275" y="2110"/>
                    </a:lnTo>
                    <a:lnTo>
                      <a:pt x="279" y="2109"/>
                    </a:lnTo>
                    <a:lnTo>
                      <a:pt x="283" y="2102"/>
                    </a:lnTo>
                    <a:lnTo>
                      <a:pt x="287" y="2091"/>
                    </a:lnTo>
                    <a:lnTo>
                      <a:pt x="292" y="2076"/>
                    </a:lnTo>
                    <a:lnTo>
                      <a:pt x="296" y="2057"/>
                    </a:lnTo>
                    <a:lnTo>
                      <a:pt x="300" y="2037"/>
                    </a:lnTo>
                    <a:lnTo>
                      <a:pt x="304" y="2017"/>
                    </a:lnTo>
                    <a:lnTo>
                      <a:pt x="308" y="1997"/>
                    </a:lnTo>
                    <a:lnTo>
                      <a:pt x="312" y="1981"/>
                    </a:lnTo>
                    <a:lnTo>
                      <a:pt x="316" y="1968"/>
                    </a:lnTo>
                    <a:lnTo>
                      <a:pt x="325" y="1958"/>
                    </a:lnTo>
                    <a:lnTo>
                      <a:pt x="329" y="1962"/>
                    </a:lnTo>
                    <a:lnTo>
                      <a:pt x="333" y="1972"/>
                    </a:lnTo>
                    <a:lnTo>
                      <a:pt x="337" y="1987"/>
                    </a:lnTo>
                    <a:lnTo>
                      <a:pt x="341" y="2007"/>
                    </a:lnTo>
                    <a:lnTo>
                      <a:pt x="345" y="2031"/>
                    </a:lnTo>
                    <a:lnTo>
                      <a:pt x="350" y="2058"/>
                    </a:lnTo>
                    <a:lnTo>
                      <a:pt x="354" y="2087"/>
                    </a:lnTo>
                    <a:lnTo>
                      <a:pt x="358" y="2117"/>
                    </a:lnTo>
                    <a:lnTo>
                      <a:pt x="362" y="2146"/>
                    </a:lnTo>
                    <a:lnTo>
                      <a:pt x="366" y="2174"/>
                    </a:lnTo>
                    <a:lnTo>
                      <a:pt x="370" y="2200"/>
                    </a:lnTo>
                    <a:lnTo>
                      <a:pt x="375" y="2224"/>
                    </a:lnTo>
                    <a:lnTo>
                      <a:pt x="379" y="2244"/>
                    </a:lnTo>
                    <a:lnTo>
                      <a:pt x="383" y="2260"/>
                    </a:lnTo>
                    <a:lnTo>
                      <a:pt x="387" y="2273"/>
                    </a:lnTo>
                    <a:lnTo>
                      <a:pt x="395" y="2288"/>
                    </a:lnTo>
                    <a:lnTo>
                      <a:pt x="399" y="2290"/>
                    </a:lnTo>
                    <a:lnTo>
                      <a:pt x="403" y="2289"/>
                    </a:lnTo>
                    <a:lnTo>
                      <a:pt x="408" y="2286"/>
                    </a:lnTo>
                    <a:lnTo>
                      <a:pt x="412" y="2280"/>
                    </a:lnTo>
                    <a:lnTo>
                      <a:pt x="416" y="2271"/>
                    </a:lnTo>
                    <a:lnTo>
                      <a:pt x="420" y="2262"/>
                    </a:lnTo>
                    <a:lnTo>
                      <a:pt x="424" y="2251"/>
                    </a:lnTo>
                    <a:lnTo>
                      <a:pt x="428" y="2239"/>
                    </a:lnTo>
                    <a:lnTo>
                      <a:pt x="432" y="2227"/>
                    </a:lnTo>
                    <a:lnTo>
                      <a:pt x="436" y="2215"/>
                    </a:lnTo>
                    <a:lnTo>
                      <a:pt x="441" y="2204"/>
                    </a:lnTo>
                    <a:lnTo>
                      <a:pt x="445" y="2196"/>
                    </a:lnTo>
                    <a:lnTo>
                      <a:pt x="449" y="2189"/>
                    </a:lnTo>
                    <a:lnTo>
                      <a:pt x="457" y="2184"/>
                    </a:lnTo>
                    <a:lnTo>
                      <a:pt x="461" y="2186"/>
                    </a:lnTo>
                    <a:lnTo>
                      <a:pt x="465" y="2191"/>
                    </a:lnTo>
                    <a:lnTo>
                      <a:pt x="469" y="2199"/>
                    </a:lnTo>
                    <a:lnTo>
                      <a:pt x="474" y="2210"/>
                    </a:lnTo>
                    <a:lnTo>
                      <a:pt x="478" y="2223"/>
                    </a:lnTo>
                    <a:lnTo>
                      <a:pt x="482" y="2237"/>
                    </a:lnTo>
                    <a:lnTo>
                      <a:pt x="486" y="2251"/>
                    </a:lnTo>
                    <a:lnTo>
                      <a:pt x="490" y="2265"/>
                    </a:lnTo>
                    <a:lnTo>
                      <a:pt x="494" y="2277"/>
                    </a:lnTo>
                    <a:lnTo>
                      <a:pt x="498" y="2288"/>
                    </a:lnTo>
                    <a:lnTo>
                      <a:pt x="502" y="2296"/>
                    </a:lnTo>
                    <a:lnTo>
                      <a:pt x="507" y="2301"/>
                    </a:lnTo>
                    <a:lnTo>
                      <a:pt x="511" y="2303"/>
                    </a:lnTo>
                    <a:lnTo>
                      <a:pt x="519" y="2295"/>
                    </a:lnTo>
                    <a:lnTo>
                      <a:pt x="523" y="2287"/>
                    </a:lnTo>
                    <a:lnTo>
                      <a:pt x="527" y="2276"/>
                    </a:lnTo>
                    <a:lnTo>
                      <a:pt x="531" y="2264"/>
                    </a:lnTo>
                    <a:lnTo>
                      <a:pt x="536" y="2250"/>
                    </a:lnTo>
                    <a:lnTo>
                      <a:pt x="540" y="2237"/>
                    </a:lnTo>
                    <a:lnTo>
                      <a:pt x="544" y="2224"/>
                    </a:lnTo>
                    <a:lnTo>
                      <a:pt x="548" y="2212"/>
                    </a:lnTo>
                    <a:lnTo>
                      <a:pt x="552" y="2203"/>
                    </a:lnTo>
                    <a:lnTo>
                      <a:pt x="556" y="2196"/>
                    </a:lnTo>
                    <a:lnTo>
                      <a:pt x="560" y="2194"/>
                    </a:lnTo>
                    <a:lnTo>
                      <a:pt x="564" y="2195"/>
                    </a:lnTo>
                    <a:lnTo>
                      <a:pt x="569" y="2200"/>
                    </a:lnTo>
                    <a:lnTo>
                      <a:pt x="573" y="2209"/>
                    </a:lnTo>
                    <a:lnTo>
                      <a:pt x="577" y="2223"/>
                    </a:lnTo>
                    <a:lnTo>
                      <a:pt x="581" y="2239"/>
                    </a:lnTo>
                    <a:lnTo>
                      <a:pt x="589" y="2277"/>
                    </a:lnTo>
                    <a:lnTo>
                      <a:pt x="593" y="2297"/>
                    </a:lnTo>
                    <a:lnTo>
                      <a:pt x="597" y="2315"/>
                    </a:lnTo>
                    <a:lnTo>
                      <a:pt x="602" y="2331"/>
                    </a:lnTo>
                    <a:lnTo>
                      <a:pt x="606" y="2342"/>
                    </a:lnTo>
                    <a:lnTo>
                      <a:pt x="610" y="2348"/>
                    </a:lnTo>
                    <a:lnTo>
                      <a:pt x="614" y="2348"/>
                    </a:lnTo>
                    <a:lnTo>
                      <a:pt x="618" y="2342"/>
                    </a:lnTo>
                    <a:lnTo>
                      <a:pt x="622" y="2328"/>
                    </a:lnTo>
                    <a:lnTo>
                      <a:pt x="626" y="2307"/>
                    </a:lnTo>
                    <a:lnTo>
                      <a:pt x="631" y="2280"/>
                    </a:lnTo>
                    <a:lnTo>
                      <a:pt x="635" y="2248"/>
                    </a:lnTo>
                    <a:lnTo>
                      <a:pt x="639" y="2211"/>
                    </a:lnTo>
                    <a:lnTo>
                      <a:pt x="643" y="2172"/>
                    </a:lnTo>
                    <a:lnTo>
                      <a:pt x="651" y="2092"/>
                    </a:lnTo>
                    <a:lnTo>
                      <a:pt x="656" y="2054"/>
                    </a:lnTo>
                    <a:lnTo>
                      <a:pt x="660" y="2019"/>
                    </a:lnTo>
                    <a:lnTo>
                      <a:pt x="664" y="1987"/>
                    </a:lnTo>
                    <a:lnTo>
                      <a:pt x="668" y="1959"/>
                    </a:lnTo>
                    <a:lnTo>
                      <a:pt x="672" y="1936"/>
                    </a:lnTo>
                    <a:lnTo>
                      <a:pt x="676" y="1917"/>
                    </a:lnTo>
                    <a:lnTo>
                      <a:pt x="680" y="1902"/>
                    </a:lnTo>
                    <a:lnTo>
                      <a:pt x="684" y="1891"/>
                    </a:lnTo>
                    <a:lnTo>
                      <a:pt x="689" y="1882"/>
                    </a:lnTo>
                    <a:lnTo>
                      <a:pt x="693" y="1875"/>
                    </a:lnTo>
                    <a:lnTo>
                      <a:pt x="697" y="1870"/>
                    </a:lnTo>
                    <a:lnTo>
                      <a:pt x="701" y="1864"/>
                    </a:lnTo>
                    <a:lnTo>
                      <a:pt x="705" y="1858"/>
                    </a:lnTo>
                    <a:lnTo>
                      <a:pt x="709" y="1852"/>
                    </a:lnTo>
                    <a:lnTo>
                      <a:pt x="713" y="1845"/>
                    </a:lnTo>
                    <a:lnTo>
                      <a:pt x="722" y="1830"/>
                    </a:lnTo>
                    <a:lnTo>
                      <a:pt x="726" y="1823"/>
                    </a:lnTo>
                    <a:lnTo>
                      <a:pt x="730" y="1817"/>
                    </a:lnTo>
                    <a:lnTo>
                      <a:pt x="734" y="1813"/>
                    </a:lnTo>
                    <a:lnTo>
                      <a:pt x="738" y="1811"/>
                    </a:lnTo>
                    <a:lnTo>
                      <a:pt x="742" y="1811"/>
                    </a:lnTo>
                    <a:lnTo>
                      <a:pt x="746" y="1815"/>
                    </a:lnTo>
                    <a:lnTo>
                      <a:pt x="751" y="1822"/>
                    </a:lnTo>
                    <a:lnTo>
                      <a:pt x="755" y="1833"/>
                    </a:lnTo>
                    <a:lnTo>
                      <a:pt x="759" y="1847"/>
                    </a:lnTo>
                    <a:lnTo>
                      <a:pt x="763" y="1865"/>
                    </a:lnTo>
                    <a:lnTo>
                      <a:pt x="767" y="1888"/>
                    </a:lnTo>
                    <a:lnTo>
                      <a:pt x="771" y="1913"/>
                    </a:lnTo>
                    <a:lnTo>
                      <a:pt x="775" y="1943"/>
                    </a:lnTo>
                    <a:lnTo>
                      <a:pt x="784" y="2008"/>
                    </a:lnTo>
                    <a:lnTo>
                      <a:pt x="788" y="2043"/>
                    </a:lnTo>
                    <a:lnTo>
                      <a:pt x="792" y="2078"/>
                    </a:lnTo>
                    <a:lnTo>
                      <a:pt x="796" y="2113"/>
                    </a:lnTo>
                    <a:lnTo>
                      <a:pt x="800" y="2147"/>
                    </a:lnTo>
                    <a:lnTo>
                      <a:pt x="804" y="2178"/>
                    </a:lnTo>
                    <a:lnTo>
                      <a:pt x="808" y="2207"/>
                    </a:lnTo>
                    <a:lnTo>
                      <a:pt x="812" y="2234"/>
                    </a:lnTo>
                    <a:lnTo>
                      <a:pt x="817" y="2257"/>
                    </a:lnTo>
                    <a:lnTo>
                      <a:pt x="821" y="2277"/>
                    </a:lnTo>
                    <a:lnTo>
                      <a:pt x="825" y="2293"/>
                    </a:lnTo>
                    <a:lnTo>
                      <a:pt x="829" y="2305"/>
                    </a:lnTo>
                    <a:lnTo>
                      <a:pt x="833" y="2314"/>
                    </a:lnTo>
                    <a:lnTo>
                      <a:pt x="837" y="2319"/>
                    </a:lnTo>
                    <a:lnTo>
                      <a:pt x="841" y="2320"/>
                    </a:lnTo>
                    <a:lnTo>
                      <a:pt x="845" y="2317"/>
                    </a:lnTo>
                    <a:lnTo>
                      <a:pt x="854" y="2301"/>
                    </a:lnTo>
                    <a:lnTo>
                      <a:pt x="858" y="2286"/>
                    </a:lnTo>
                    <a:lnTo>
                      <a:pt x="862" y="2268"/>
                    </a:lnTo>
                    <a:lnTo>
                      <a:pt x="866" y="2245"/>
                    </a:lnTo>
                    <a:lnTo>
                      <a:pt x="870" y="2217"/>
                    </a:lnTo>
                    <a:lnTo>
                      <a:pt x="874" y="2187"/>
                    </a:lnTo>
                    <a:lnTo>
                      <a:pt x="878" y="2154"/>
                    </a:lnTo>
                    <a:lnTo>
                      <a:pt x="883" y="2120"/>
                    </a:lnTo>
                    <a:lnTo>
                      <a:pt x="887" y="2086"/>
                    </a:lnTo>
                    <a:lnTo>
                      <a:pt x="891" y="2054"/>
                    </a:lnTo>
                    <a:lnTo>
                      <a:pt x="895" y="2025"/>
                    </a:lnTo>
                    <a:lnTo>
                      <a:pt x="899" y="2002"/>
                    </a:lnTo>
                    <a:lnTo>
                      <a:pt x="903" y="1985"/>
                    </a:lnTo>
                    <a:lnTo>
                      <a:pt x="907" y="1976"/>
                    </a:lnTo>
                    <a:lnTo>
                      <a:pt x="912" y="1976"/>
                    </a:lnTo>
                    <a:lnTo>
                      <a:pt x="916" y="1985"/>
                    </a:lnTo>
                    <a:lnTo>
                      <a:pt x="920" y="2002"/>
                    </a:lnTo>
                    <a:lnTo>
                      <a:pt x="924" y="2026"/>
                    </a:lnTo>
                    <a:lnTo>
                      <a:pt x="928" y="2056"/>
                    </a:lnTo>
                    <a:lnTo>
                      <a:pt x="932" y="2090"/>
                    </a:lnTo>
                    <a:lnTo>
                      <a:pt x="937" y="2126"/>
                    </a:lnTo>
                    <a:lnTo>
                      <a:pt x="941" y="2160"/>
                    </a:lnTo>
                    <a:lnTo>
                      <a:pt x="945" y="2193"/>
                    </a:lnTo>
                    <a:lnTo>
                      <a:pt x="949" y="2220"/>
                    </a:lnTo>
                    <a:lnTo>
                      <a:pt x="953" y="2243"/>
                    </a:lnTo>
                    <a:lnTo>
                      <a:pt x="957" y="2258"/>
                    </a:lnTo>
                    <a:lnTo>
                      <a:pt x="961" y="2266"/>
                    </a:lnTo>
                    <a:lnTo>
                      <a:pt x="965" y="2266"/>
                    </a:lnTo>
                    <a:lnTo>
                      <a:pt x="970" y="2258"/>
                    </a:lnTo>
                    <a:lnTo>
                      <a:pt x="974" y="2245"/>
                    </a:lnTo>
                    <a:lnTo>
                      <a:pt x="978" y="2226"/>
                    </a:lnTo>
                    <a:lnTo>
                      <a:pt x="986" y="2177"/>
                    </a:lnTo>
                    <a:lnTo>
                      <a:pt x="990" y="2151"/>
                    </a:lnTo>
                    <a:lnTo>
                      <a:pt x="994" y="2126"/>
                    </a:lnTo>
                    <a:lnTo>
                      <a:pt x="999" y="2104"/>
                    </a:lnTo>
                    <a:lnTo>
                      <a:pt x="1003" y="2085"/>
                    </a:lnTo>
                    <a:lnTo>
                      <a:pt x="1007" y="2072"/>
                    </a:lnTo>
                    <a:lnTo>
                      <a:pt x="1011" y="2065"/>
                    </a:lnTo>
                    <a:lnTo>
                      <a:pt x="1015" y="2063"/>
                    </a:lnTo>
                    <a:lnTo>
                      <a:pt x="1019" y="2069"/>
                    </a:lnTo>
                    <a:lnTo>
                      <a:pt x="1023" y="2081"/>
                    </a:lnTo>
                    <a:lnTo>
                      <a:pt x="1027" y="2099"/>
                    </a:lnTo>
                    <a:lnTo>
                      <a:pt x="1032" y="2121"/>
                    </a:lnTo>
                    <a:lnTo>
                      <a:pt x="1036" y="2147"/>
                    </a:lnTo>
                    <a:lnTo>
                      <a:pt x="1040" y="2175"/>
                    </a:lnTo>
                    <a:lnTo>
                      <a:pt x="1048" y="2229"/>
                    </a:lnTo>
                    <a:lnTo>
                      <a:pt x="1052" y="2251"/>
                    </a:lnTo>
                    <a:lnTo>
                      <a:pt x="1056" y="2267"/>
                    </a:lnTo>
                    <a:lnTo>
                      <a:pt x="1060" y="2277"/>
                    </a:lnTo>
                    <a:lnTo>
                      <a:pt x="1065" y="2281"/>
                    </a:lnTo>
                    <a:lnTo>
                      <a:pt x="1069" y="2277"/>
                    </a:lnTo>
                    <a:lnTo>
                      <a:pt x="1073" y="2268"/>
                    </a:lnTo>
                    <a:lnTo>
                      <a:pt x="1077" y="2253"/>
                    </a:lnTo>
                    <a:lnTo>
                      <a:pt x="1081" y="2235"/>
                    </a:lnTo>
                    <a:lnTo>
                      <a:pt x="1085" y="2214"/>
                    </a:lnTo>
                    <a:lnTo>
                      <a:pt x="1089" y="2194"/>
                    </a:lnTo>
                    <a:lnTo>
                      <a:pt x="1093" y="2177"/>
                    </a:lnTo>
                    <a:lnTo>
                      <a:pt x="1098" y="2163"/>
                    </a:lnTo>
                    <a:lnTo>
                      <a:pt x="1102" y="2154"/>
                    </a:lnTo>
                    <a:lnTo>
                      <a:pt x="1106" y="2152"/>
                    </a:lnTo>
                    <a:lnTo>
                      <a:pt x="1110" y="2156"/>
                    </a:lnTo>
                    <a:lnTo>
                      <a:pt x="1114" y="2167"/>
                    </a:lnTo>
                    <a:lnTo>
                      <a:pt x="1118" y="2184"/>
                    </a:lnTo>
                    <a:lnTo>
                      <a:pt x="1122" y="2206"/>
                    </a:lnTo>
                    <a:lnTo>
                      <a:pt x="1126" y="2232"/>
                    </a:lnTo>
                    <a:lnTo>
                      <a:pt x="1131" y="2259"/>
                    </a:lnTo>
                    <a:lnTo>
                      <a:pt x="1135" y="2286"/>
                    </a:lnTo>
                    <a:lnTo>
                      <a:pt x="1139" y="2312"/>
                    </a:lnTo>
                    <a:lnTo>
                      <a:pt x="1143" y="2335"/>
                    </a:lnTo>
                    <a:lnTo>
                      <a:pt x="1147" y="2354"/>
                    </a:lnTo>
                    <a:lnTo>
                      <a:pt x="1151" y="2368"/>
                    </a:lnTo>
                    <a:lnTo>
                      <a:pt x="1155" y="2376"/>
                    </a:lnTo>
                    <a:lnTo>
                      <a:pt x="1160" y="2379"/>
                    </a:lnTo>
                    <a:lnTo>
                      <a:pt x="1164" y="2375"/>
                    </a:lnTo>
                    <a:lnTo>
                      <a:pt x="1168" y="2365"/>
                    </a:lnTo>
                    <a:lnTo>
                      <a:pt x="1172" y="2349"/>
                    </a:lnTo>
                    <a:lnTo>
                      <a:pt x="1180" y="2297"/>
                    </a:lnTo>
                    <a:lnTo>
                      <a:pt x="1184" y="2263"/>
                    </a:lnTo>
                    <a:lnTo>
                      <a:pt x="1188" y="2223"/>
                    </a:lnTo>
                    <a:lnTo>
                      <a:pt x="1193" y="2178"/>
                    </a:lnTo>
                    <a:lnTo>
                      <a:pt x="1197" y="2130"/>
                    </a:lnTo>
                    <a:lnTo>
                      <a:pt x="1201" y="2080"/>
                    </a:lnTo>
                    <a:lnTo>
                      <a:pt x="1205" y="2029"/>
                    </a:lnTo>
                    <a:lnTo>
                      <a:pt x="1209" y="1977"/>
                    </a:lnTo>
                    <a:lnTo>
                      <a:pt x="1213" y="1928"/>
                    </a:lnTo>
                    <a:lnTo>
                      <a:pt x="1218" y="1881"/>
                    </a:lnTo>
                    <a:lnTo>
                      <a:pt x="1222" y="1838"/>
                    </a:lnTo>
                    <a:lnTo>
                      <a:pt x="1226" y="1801"/>
                    </a:lnTo>
                    <a:lnTo>
                      <a:pt x="1230" y="1769"/>
                    </a:lnTo>
                    <a:lnTo>
                      <a:pt x="1234" y="1742"/>
                    </a:lnTo>
                    <a:lnTo>
                      <a:pt x="1242" y="1709"/>
                    </a:lnTo>
                    <a:lnTo>
                      <a:pt x="1247" y="1701"/>
                    </a:lnTo>
                    <a:lnTo>
                      <a:pt x="1251" y="1699"/>
                    </a:lnTo>
                    <a:lnTo>
                      <a:pt x="1255" y="1702"/>
                    </a:lnTo>
                    <a:lnTo>
                      <a:pt x="1259" y="1710"/>
                    </a:lnTo>
                    <a:lnTo>
                      <a:pt x="1263" y="1722"/>
                    </a:lnTo>
                    <a:lnTo>
                      <a:pt x="1267" y="1738"/>
                    </a:lnTo>
                    <a:lnTo>
                      <a:pt x="1271" y="1757"/>
                    </a:lnTo>
                    <a:lnTo>
                      <a:pt x="1275" y="1778"/>
                    </a:lnTo>
                    <a:lnTo>
                      <a:pt x="1280" y="1801"/>
                    </a:lnTo>
                    <a:lnTo>
                      <a:pt x="1284" y="1827"/>
                    </a:lnTo>
                    <a:lnTo>
                      <a:pt x="1288" y="1853"/>
                    </a:lnTo>
                    <a:lnTo>
                      <a:pt x="1292" y="1882"/>
                    </a:lnTo>
                    <a:lnTo>
                      <a:pt x="1296" y="1911"/>
                    </a:lnTo>
                    <a:lnTo>
                      <a:pt x="1300" y="1942"/>
                    </a:lnTo>
                    <a:lnTo>
                      <a:pt x="1304" y="1975"/>
                    </a:lnTo>
                    <a:lnTo>
                      <a:pt x="1313" y="2047"/>
                    </a:lnTo>
                    <a:lnTo>
                      <a:pt x="1317" y="2085"/>
                    </a:lnTo>
                    <a:lnTo>
                      <a:pt x="1321" y="2125"/>
                    </a:lnTo>
                    <a:lnTo>
                      <a:pt x="1325" y="2166"/>
                    </a:lnTo>
                    <a:lnTo>
                      <a:pt x="1329" y="2206"/>
                    </a:lnTo>
                    <a:lnTo>
                      <a:pt x="1333" y="2245"/>
                    </a:lnTo>
                    <a:lnTo>
                      <a:pt x="1337" y="2280"/>
                    </a:lnTo>
                    <a:lnTo>
                      <a:pt x="1341" y="2310"/>
                    </a:lnTo>
                    <a:lnTo>
                      <a:pt x="1346" y="2334"/>
                    </a:lnTo>
                    <a:lnTo>
                      <a:pt x="1350" y="2349"/>
                    </a:lnTo>
                    <a:lnTo>
                      <a:pt x="1354" y="2356"/>
                    </a:lnTo>
                    <a:lnTo>
                      <a:pt x="1358" y="2353"/>
                    </a:lnTo>
                    <a:lnTo>
                      <a:pt x="1362" y="2340"/>
                    </a:lnTo>
                    <a:lnTo>
                      <a:pt x="1366" y="2317"/>
                    </a:lnTo>
                    <a:lnTo>
                      <a:pt x="1374" y="2248"/>
                    </a:lnTo>
                    <a:lnTo>
                      <a:pt x="1379" y="2202"/>
                    </a:lnTo>
                    <a:lnTo>
                      <a:pt x="1383" y="2154"/>
                    </a:lnTo>
                    <a:lnTo>
                      <a:pt x="1387" y="2104"/>
                    </a:lnTo>
                    <a:lnTo>
                      <a:pt x="1391" y="2054"/>
                    </a:lnTo>
                    <a:lnTo>
                      <a:pt x="1395" y="2006"/>
                    </a:lnTo>
                    <a:lnTo>
                      <a:pt x="1399" y="1961"/>
                    </a:lnTo>
                    <a:lnTo>
                      <a:pt x="1403" y="1921"/>
                    </a:lnTo>
                    <a:lnTo>
                      <a:pt x="1408" y="1886"/>
                    </a:lnTo>
                    <a:lnTo>
                      <a:pt x="1412" y="1857"/>
                    </a:lnTo>
                    <a:lnTo>
                      <a:pt x="1416" y="1833"/>
                    </a:lnTo>
                    <a:lnTo>
                      <a:pt x="1420" y="1815"/>
                    </a:lnTo>
                    <a:lnTo>
                      <a:pt x="1424" y="1801"/>
                    </a:lnTo>
                    <a:lnTo>
                      <a:pt x="1428" y="1792"/>
                    </a:lnTo>
                    <a:lnTo>
                      <a:pt x="1432" y="1788"/>
                    </a:lnTo>
                    <a:lnTo>
                      <a:pt x="1436" y="1787"/>
                    </a:lnTo>
                    <a:lnTo>
                      <a:pt x="1445" y="1798"/>
                    </a:lnTo>
                    <a:lnTo>
                      <a:pt x="1449" y="1810"/>
                    </a:lnTo>
                    <a:lnTo>
                      <a:pt x="1453" y="1826"/>
                    </a:lnTo>
                    <a:lnTo>
                      <a:pt x="1457" y="1848"/>
                    </a:lnTo>
                    <a:lnTo>
                      <a:pt x="1461" y="1874"/>
                    </a:lnTo>
                    <a:lnTo>
                      <a:pt x="1465" y="1905"/>
                    </a:lnTo>
                    <a:lnTo>
                      <a:pt x="1469" y="1940"/>
                    </a:lnTo>
                    <a:lnTo>
                      <a:pt x="1474" y="1980"/>
                    </a:lnTo>
                    <a:lnTo>
                      <a:pt x="1478" y="2024"/>
                    </a:lnTo>
                    <a:lnTo>
                      <a:pt x="1482" y="2069"/>
                    </a:lnTo>
                    <a:lnTo>
                      <a:pt x="1486" y="2116"/>
                    </a:lnTo>
                    <a:lnTo>
                      <a:pt x="1490" y="2163"/>
                    </a:lnTo>
                    <a:lnTo>
                      <a:pt x="1494" y="2209"/>
                    </a:lnTo>
                    <a:lnTo>
                      <a:pt x="1499" y="2253"/>
                    </a:lnTo>
                    <a:lnTo>
                      <a:pt x="1507" y="2329"/>
                    </a:lnTo>
                    <a:lnTo>
                      <a:pt x="1511" y="2360"/>
                    </a:lnTo>
                    <a:lnTo>
                      <a:pt x="1515" y="2386"/>
                    </a:lnTo>
                    <a:lnTo>
                      <a:pt x="1519" y="2407"/>
                    </a:lnTo>
                    <a:lnTo>
                      <a:pt x="1523" y="2423"/>
                    </a:lnTo>
                    <a:lnTo>
                      <a:pt x="1528" y="2433"/>
                    </a:lnTo>
                    <a:lnTo>
                      <a:pt x="1532" y="2437"/>
                    </a:lnTo>
                    <a:lnTo>
                      <a:pt x="1536" y="2435"/>
                    </a:lnTo>
                    <a:lnTo>
                      <a:pt x="1540" y="2427"/>
                    </a:lnTo>
                    <a:lnTo>
                      <a:pt x="1544" y="2413"/>
                    </a:lnTo>
                    <a:lnTo>
                      <a:pt x="1548" y="2394"/>
                    </a:lnTo>
                    <a:lnTo>
                      <a:pt x="1552" y="2371"/>
                    </a:lnTo>
                    <a:lnTo>
                      <a:pt x="1556" y="2344"/>
                    </a:lnTo>
                    <a:lnTo>
                      <a:pt x="1561" y="2315"/>
                    </a:lnTo>
                    <a:lnTo>
                      <a:pt x="1565" y="2285"/>
                    </a:lnTo>
                    <a:lnTo>
                      <a:pt x="1569" y="2257"/>
                    </a:lnTo>
                    <a:lnTo>
                      <a:pt x="1577" y="2212"/>
                    </a:lnTo>
                    <a:lnTo>
                      <a:pt x="1581" y="2198"/>
                    </a:lnTo>
                    <a:lnTo>
                      <a:pt x="1585" y="2191"/>
                    </a:lnTo>
                    <a:lnTo>
                      <a:pt x="1589" y="2191"/>
                    </a:lnTo>
                    <a:lnTo>
                      <a:pt x="1594" y="2198"/>
                    </a:lnTo>
                    <a:lnTo>
                      <a:pt x="1598" y="2212"/>
                    </a:lnTo>
                    <a:lnTo>
                      <a:pt x="1602" y="2231"/>
                    </a:lnTo>
                    <a:lnTo>
                      <a:pt x="1606" y="2252"/>
                    </a:lnTo>
                    <a:lnTo>
                      <a:pt x="1610" y="2276"/>
                    </a:lnTo>
                    <a:lnTo>
                      <a:pt x="1614" y="2299"/>
                    </a:lnTo>
                    <a:lnTo>
                      <a:pt x="1618" y="2320"/>
                    </a:lnTo>
                    <a:lnTo>
                      <a:pt x="1623" y="2337"/>
                    </a:lnTo>
                    <a:lnTo>
                      <a:pt x="1627" y="2349"/>
                    </a:lnTo>
                    <a:lnTo>
                      <a:pt x="1631" y="2355"/>
                    </a:lnTo>
                    <a:lnTo>
                      <a:pt x="1639" y="2344"/>
                    </a:lnTo>
                    <a:lnTo>
                      <a:pt x="1643" y="2326"/>
                    </a:lnTo>
                    <a:lnTo>
                      <a:pt x="1647" y="2300"/>
                    </a:lnTo>
                    <a:lnTo>
                      <a:pt x="1651" y="2265"/>
                    </a:lnTo>
                    <a:lnTo>
                      <a:pt x="1656" y="2223"/>
                    </a:lnTo>
                    <a:lnTo>
                      <a:pt x="1660" y="2173"/>
                    </a:lnTo>
                    <a:lnTo>
                      <a:pt x="1664" y="2118"/>
                    </a:lnTo>
                    <a:lnTo>
                      <a:pt x="1668" y="2058"/>
                    </a:lnTo>
                    <a:lnTo>
                      <a:pt x="1672" y="1993"/>
                    </a:lnTo>
                    <a:lnTo>
                      <a:pt x="1676" y="1925"/>
                    </a:lnTo>
                    <a:lnTo>
                      <a:pt x="1680" y="1852"/>
                    </a:lnTo>
                    <a:lnTo>
                      <a:pt x="1684" y="1776"/>
                    </a:lnTo>
                    <a:lnTo>
                      <a:pt x="1689" y="1695"/>
                    </a:lnTo>
                    <a:lnTo>
                      <a:pt x="1693" y="1610"/>
                    </a:lnTo>
                    <a:lnTo>
                      <a:pt x="1701" y="1423"/>
                    </a:lnTo>
                    <a:lnTo>
                      <a:pt x="1705" y="1321"/>
                    </a:lnTo>
                    <a:lnTo>
                      <a:pt x="1709" y="1214"/>
                    </a:lnTo>
                    <a:lnTo>
                      <a:pt x="1713" y="1104"/>
                    </a:lnTo>
                    <a:lnTo>
                      <a:pt x="1717" y="991"/>
                    </a:lnTo>
                    <a:lnTo>
                      <a:pt x="1722" y="877"/>
                    </a:lnTo>
                    <a:lnTo>
                      <a:pt x="1726" y="765"/>
                    </a:lnTo>
                    <a:lnTo>
                      <a:pt x="1730" y="658"/>
                    </a:lnTo>
                    <a:lnTo>
                      <a:pt x="1734" y="557"/>
                    </a:lnTo>
                    <a:lnTo>
                      <a:pt x="1738" y="466"/>
                    </a:lnTo>
                    <a:lnTo>
                      <a:pt x="1742" y="387"/>
                    </a:lnTo>
                    <a:lnTo>
                      <a:pt x="1746" y="323"/>
                    </a:lnTo>
                    <a:lnTo>
                      <a:pt x="1750" y="274"/>
                    </a:lnTo>
                    <a:lnTo>
                      <a:pt x="1755" y="242"/>
                    </a:lnTo>
                    <a:lnTo>
                      <a:pt x="1759" y="228"/>
                    </a:lnTo>
                    <a:lnTo>
                      <a:pt x="1763" y="233"/>
                    </a:lnTo>
                    <a:lnTo>
                      <a:pt x="1771" y="295"/>
                    </a:lnTo>
                    <a:lnTo>
                      <a:pt x="1775" y="353"/>
                    </a:lnTo>
                    <a:lnTo>
                      <a:pt x="1780" y="427"/>
                    </a:lnTo>
                    <a:lnTo>
                      <a:pt x="1784" y="518"/>
                    </a:lnTo>
                    <a:lnTo>
                      <a:pt x="1788" y="623"/>
                    </a:lnTo>
                    <a:lnTo>
                      <a:pt x="1792" y="742"/>
                    </a:lnTo>
                    <a:lnTo>
                      <a:pt x="1796" y="873"/>
                    </a:lnTo>
                    <a:lnTo>
                      <a:pt x="1800" y="1014"/>
                    </a:lnTo>
                    <a:lnTo>
                      <a:pt x="1804" y="1160"/>
                    </a:lnTo>
                    <a:lnTo>
                      <a:pt x="1809" y="1310"/>
                    </a:lnTo>
                    <a:lnTo>
                      <a:pt x="1813" y="1460"/>
                    </a:lnTo>
                    <a:lnTo>
                      <a:pt x="1817" y="1606"/>
                    </a:lnTo>
                    <a:lnTo>
                      <a:pt x="1821" y="1746"/>
                    </a:lnTo>
                    <a:lnTo>
                      <a:pt x="1825" y="1876"/>
                    </a:lnTo>
                    <a:lnTo>
                      <a:pt x="1833" y="2097"/>
                    </a:lnTo>
                    <a:lnTo>
                      <a:pt x="1837" y="2185"/>
                    </a:lnTo>
                    <a:lnTo>
                      <a:pt x="1842" y="2258"/>
                    </a:lnTo>
                    <a:lnTo>
                      <a:pt x="1846" y="2313"/>
                    </a:lnTo>
                    <a:lnTo>
                      <a:pt x="1850" y="2352"/>
                    </a:lnTo>
                    <a:lnTo>
                      <a:pt x="1854" y="2375"/>
                    </a:lnTo>
                    <a:lnTo>
                      <a:pt x="1858" y="2382"/>
                    </a:lnTo>
                    <a:lnTo>
                      <a:pt x="1862" y="2374"/>
                    </a:lnTo>
                    <a:lnTo>
                      <a:pt x="1866" y="2354"/>
                    </a:lnTo>
                    <a:lnTo>
                      <a:pt x="1871" y="2322"/>
                    </a:lnTo>
                    <a:lnTo>
                      <a:pt x="1875" y="2281"/>
                    </a:lnTo>
                    <a:lnTo>
                      <a:pt x="1879" y="2232"/>
                    </a:lnTo>
                    <a:lnTo>
                      <a:pt x="1883" y="2178"/>
                    </a:lnTo>
                    <a:lnTo>
                      <a:pt x="1887" y="2123"/>
                    </a:lnTo>
                    <a:lnTo>
                      <a:pt x="1891" y="2068"/>
                    </a:lnTo>
                    <a:lnTo>
                      <a:pt x="1895" y="2017"/>
                    </a:lnTo>
                    <a:lnTo>
                      <a:pt x="1904" y="1932"/>
                    </a:lnTo>
                    <a:lnTo>
                      <a:pt x="1908" y="1902"/>
                    </a:lnTo>
                    <a:lnTo>
                      <a:pt x="1912" y="1879"/>
                    </a:lnTo>
                    <a:lnTo>
                      <a:pt x="1916" y="1865"/>
                    </a:lnTo>
                    <a:lnTo>
                      <a:pt x="1920" y="1857"/>
                    </a:lnTo>
                    <a:lnTo>
                      <a:pt x="1924" y="1856"/>
                    </a:lnTo>
                    <a:lnTo>
                      <a:pt x="1928" y="1859"/>
                    </a:lnTo>
                    <a:lnTo>
                      <a:pt x="1932" y="1864"/>
                    </a:lnTo>
                    <a:lnTo>
                      <a:pt x="1937" y="1871"/>
                    </a:lnTo>
                    <a:lnTo>
                      <a:pt x="1941" y="1877"/>
                    </a:lnTo>
                    <a:lnTo>
                      <a:pt x="1945" y="1882"/>
                    </a:lnTo>
                    <a:lnTo>
                      <a:pt x="1949" y="1885"/>
                    </a:lnTo>
                    <a:lnTo>
                      <a:pt x="1953" y="1886"/>
                    </a:lnTo>
                    <a:lnTo>
                      <a:pt x="1957" y="1886"/>
                    </a:lnTo>
                    <a:lnTo>
                      <a:pt x="1965" y="1884"/>
                    </a:lnTo>
                    <a:lnTo>
                      <a:pt x="1970" y="1885"/>
                    </a:lnTo>
                    <a:lnTo>
                      <a:pt x="1974" y="1887"/>
                    </a:lnTo>
                    <a:lnTo>
                      <a:pt x="1978" y="1893"/>
                    </a:lnTo>
                    <a:lnTo>
                      <a:pt x="1982" y="1901"/>
                    </a:lnTo>
                    <a:lnTo>
                      <a:pt x="1986" y="1914"/>
                    </a:lnTo>
                    <a:lnTo>
                      <a:pt x="1990" y="1929"/>
                    </a:lnTo>
                    <a:lnTo>
                      <a:pt x="1994" y="1946"/>
                    </a:lnTo>
                    <a:lnTo>
                      <a:pt x="1998" y="1965"/>
                    </a:lnTo>
                    <a:lnTo>
                      <a:pt x="2003" y="1984"/>
                    </a:lnTo>
                    <a:lnTo>
                      <a:pt x="2007" y="2002"/>
                    </a:lnTo>
                    <a:lnTo>
                      <a:pt x="2011" y="2018"/>
                    </a:lnTo>
                    <a:lnTo>
                      <a:pt x="2015" y="2031"/>
                    </a:lnTo>
                    <a:lnTo>
                      <a:pt x="2019" y="2041"/>
                    </a:lnTo>
                    <a:lnTo>
                      <a:pt x="2023" y="2049"/>
                    </a:lnTo>
                    <a:lnTo>
                      <a:pt x="2027" y="2054"/>
                    </a:lnTo>
                    <a:lnTo>
                      <a:pt x="2036" y="2060"/>
                    </a:lnTo>
                    <a:lnTo>
                      <a:pt x="2040" y="2064"/>
                    </a:lnTo>
                    <a:lnTo>
                      <a:pt x="2044" y="2069"/>
                    </a:lnTo>
                    <a:lnTo>
                      <a:pt x="2048" y="2077"/>
                    </a:lnTo>
                    <a:lnTo>
                      <a:pt x="2052" y="2089"/>
                    </a:lnTo>
                    <a:lnTo>
                      <a:pt x="2056" y="2106"/>
                    </a:lnTo>
                    <a:lnTo>
                      <a:pt x="2061" y="2126"/>
                    </a:lnTo>
                    <a:lnTo>
                      <a:pt x="2065" y="2151"/>
                    </a:lnTo>
                    <a:lnTo>
                      <a:pt x="2069" y="2179"/>
                    </a:lnTo>
                    <a:lnTo>
                      <a:pt x="2073" y="2209"/>
                    </a:lnTo>
                    <a:lnTo>
                      <a:pt x="2077" y="2242"/>
                    </a:lnTo>
                    <a:lnTo>
                      <a:pt x="2081" y="2274"/>
                    </a:lnTo>
                    <a:lnTo>
                      <a:pt x="2085" y="2303"/>
                    </a:lnTo>
                    <a:lnTo>
                      <a:pt x="2090" y="2328"/>
                    </a:lnTo>
                    <a:lnTo>
                      <a:pt x="2098" y="2359"/>
                    </a:lnTo>
                    <a:lnTo>
                      <a:pt x="2102" y="2363"/>
                    </a:lnTo>
                    <a:lnTo>
                      <a:pt x="2106" y="2359"/>
                    </a:lnTo>
                    <a:lnTo>
                      <a:pt x="2110" y="2346"/>
                    </a:lnTo>
                    <a:lnTo>
                      <a:pt x="2114" y="2327"/>
                    </a:lnTo>
                    <a:lnTo>
                      <a:pt x="2119" y="2303"/>
                    </a:lnTo>
                    <a:lnTo>
                      <a:pt x="2123" y="2275"/>
                    </a:lnTo>
                    <a:lnTo>
                      <a:pt x="2127" y="2246"/>
                    </a:lnTo>
                    <a:lnTo>
                      <a:pt x="2131" y="2218"/>
                    </a:lnTo>
                    <a:lnTo>
                      <a:pt x="2135" y="2194"/>
                    </a:lnTo>
                    <a:lnTo>
                      <a:pt x="2139" y="2176"/>
                    </a:lnTo>
                    <a:lnTo>
                      <a:pt x="2143" y="2166"/>
                    </a:lnTo>
                    <a:lnTo>
                      <a:pt x="2147" y="2164"/>
                    </a:lnTo>
                    <a:lnTo>
                      <a:pt x="2152" y="2170"/>
                    </a:lnTo>
                    <a:lnTo>
                      <a:pt x="2156" y="2184"/>
                    </a:lnTo>
                    <a:lnTo>
                      <a:pt x="2160" y="2205"/>
                    </a:lnTo>
                    <a:lnTo>
                      <a:pt x="2168" y="2260"/>
                    </a:lnTo>
                    <a:lnTo>
                      <a:pt x="2172" y="2288"/>
                    </a:lnTo>
                    <a:lnTo>
                      <a:pt x="2176" y="2314"/>
                    </a:lnTo>
                    <a:lnTo>
                      <a:pt x="2180" y="2336"/>
                    </a:lnTo>
                    <a:lnTo>
                      <a:pt x="2185" y="2350"/>
                    </a:lnTo>
                    <a:lnTo>
                      <a:pt x="2189" y="2357"/>
                    </a:lnTo>
                    <a:lnTo>
                      <a:pt x="2193" y="2354"/>
                    </a:lnTo>
                    <a:lnTo>
                      <a:pt x="2197" y="2341"/>
                    </a:lnTo>
                    <a:lnTo>
                      <a:pt x="2201" y="2319"/>
                    </a:lnTo>
                    <a:lnTo>
                      <a:pt x="2205" y="2289"/>
                    </a:lnTo>
                    <a:lnTo>
                      <a:pt x="2209" y="2253"/>
                    </a:lnTo>
                    <a:lnTo>
                      <a:pt x="2213" y="2211"/>
                    </a:lnTo>
                    <a:lnTo>
                      <a:pt x="2218" y="2166"/>
                    </a:lnTo>
                    <a:lnTo>
                      <a:pt x="2222" y="2122"/>
                    </a:lnTo>
                    <a:lnTo>
                      <a:pt x="2230" y="2038"/>
                    </a:lnTo>
                    <a:lnTo>
                      <a:pt x="2234" y="2003"/>
                    </a:lnTo>
                    <a:lnTo>
                      <a:pt x="2238" y="1975"/>
                    </a:lnTo>
                    <a:lnTo>
                      <a:pt x="2242" y="1954"/>
                    </a:lnTo>
                    <a:lnTo>
                      <a:pt x="2247" y="1941"/>
                    </a:lnTo>
                    <a:lnTo>
                      <a:pt x="2251" y="1936"/>
                    </a:lnTo>
                    <a:lnTo>
                      <a:pt x="2255" y="1941"/>
                    </a:lnTo>
                    <a:lnTo>
                      <a:pt x="2259" y="1953"/>
                    </a:lnTo>
                    <a:lnTo>
                      <a:pt x="2263" y="1974"/>
                    </a:lnTo>
                    <a:lnTo>
                      <a:pt x="2267" y="2003"/>
                    </a:lnTo>
                    <a:lnTo>
                      <a:pt x="2271" y="2037"/>
                    </a:lnTo>
                    <a:lnTo>
                      <a:pt x="2275" y="2076"/>
                    </a:lnTo>
                    <a:lnTo>
                      <a:pt x="2280" y="2119"/>
                    </a:lnTo>
                    <a:lnTo>
                      <a:pt x="2284" y="2163"/>
                    </a:lnTo>
                    <a:lnTo>
                      <a:pt x="2292" y="2250"/>
                    </a:lnTo>
                    <a:lnTo>
                      <a:pt x="2296" y="2289"/>
                    </a:lnTo>
                    <a:lnTo>
                      <a:pt x="2300" y="2322"/>
                    </a:lnTo>
                    <a:lnTo>
                      <a:pt x="2304" y="2350"/>
                    </a:lnTo>
                    <a:lnTo>
                      <a:pt x="2308" y="2370"/>
                    </a:lnTo>
                    <a:lnTo>
                      <a:pt x="2313" y="2383"/>
                    </a:lnTo>
                    <a:lnTo>
                      <a:pt x="2317" y="2389"/>
                    </a:lnTo>
                    <a:lnTo>
                      <a:pt x="2321" y="2388"/>
                    </a:lnTo>
                    <a:lnTo>
                      <a:pt x="2325" y="2381"/>
                    </a:lnTo>
                    <a:lnTo>
                      <a:pt x="2329" y="2369"/>
                    </a:lnTo>
                    <a:lnTo>
                      <a:pt x="2333" y="2354"/>
                    </a:lnTo>
                    <a:lnTo>
                      <a:pt x="2337" y="2337"/>
                    </a:lnTo>
                    <a:lnTo>
                      <a:pt x="2342" y="2320"/>
                    </a:lnTo>
                    <a:lnTo>
                      <a:pt x="2346" y="2303"/>
                    </a:lnTo>
                    <a:lnTo>
                      <a:pt x="2350" y="2287"/>
                    </a:lnTo>
                    <a:lnTo>
                      <a:pt x="2354" y="2272"/>
                    </a:lnTo>
                    <a:lnTo>
                      <a:pt x="2362" y="2248"/>
                    </a:lnTo>
                    <a:lnTo>
                      <a:pt x="2366" y="2238"/>
                    </a:lnTo>
                    <a:lnTo>
                      <a:pt x="2371" y="2229"/>
                    </a:lnTo>
                    <a:lnTo>
                      <a:pt x="2375" y="2220"/>
                    </a:lnTo>
                    <a:lnTo>
                      <a:pt x="2379" y="2212"/>
                    </a:lnTo>
                    <a:lnTo>
                      <a:pt x="2383" y="2205"/>
                    </a:lnTo>
                    <a:lnTo>
                      <a:pt x="2387" y="2200"/>
                    </a:lnTo>
                    <a:lnTo>
                      <a:pt x="2391" y="2196"/>
                    </a:lnTo>
                    <a:lnTo>
                      <a:pt x="2395" y="2195"/>
                    </a:lnTo>
                    <a:lnTo>
                      <a:pt x="2400" y="2197"/>
                    </a:lnTo>
                    <a:lnTo>
                      <a:pt x="2404" y="2204"/>
                    </a:lnTo>
                    <a:lnTo>
                      <a:pt x="2408" y="2216"/>
                    </a:lnTo>
                    <a:lnTo>
                      <a:pt x="2412" y="2234"/>
                    </a:lnTo>
                    <a:lnTo>
                      <a:pt x="2416" y="2257"/>
                    </a:lnTo>
                    <a:lnTo>
                      <a:pt x="2424" y="2313"/>
                    </a:lnTo>
                    <a:lnTo>
                      <a:pt x="2428" y="2345"/>
                    </a:lnTo>
                    <a:lnTo>
                      <a:pt x="2433" y="2375"/>
                    </a:lnTo>
                    <a:lnTo>
                      <a:pt x="2437" y="2403"/>
                    </a:lnTo>
                    <a:lnTo>
                      <a:pt x="2441" y="2426"/>
                    </a:lnTo>
                    <a:lnTo>
                      <a:pt x="2445" y="2441"/>
                    </a:lnTo>
                    <a:lnTo>
                      <a:pt x="2449" y="2447"/>
                    </a:lnTo>
                    <a:lnTo>
                      <a:pt x="2453" y="2444"/>
                    </a:lnTo>
                    <a:lnTo>
                      <a:pt x="2457" y="2430"/>
                    </a:lnTo>
                    <a:lnTo>
                      <a:pt x="2461" y="2407"/>
                    </a:lnTo>
                    <a:lnTo>
                      <a:pt x="2466" y="2375"/>
                    </a:lnTo>
                    <a:lnTo>
                      <a:pt x="2470" y="2336"/>
                    </a:lnTo>
                    <a:lnTo>
                      <a:pt x="2474" y="2292"/>
                    </a:lnTo>
                    <a:lnTo>
                      <a:pt x="2478" y="2245"/>
                    </a:lnTo>
                    <a:lnTo>
                      <a:pt x="2482" y="2196"/>
                    </a:lnTo>
                    <a:lnTo>
                      <a:pt x="2486" y="2150"/>
                    </a:lnTo>
                    <a:lnTo>
                      <a:pt x="2495" y="2069"/>
                    </a:lnTo>
                    <a:lnTo>
                      <a:pt x="2499" y="2036"/>
                    </a:lnTo>
                    <a:lnTo>
                      <a:pt x="2503" y="2011"/>
                    </a:lnTo>
                    <a:lnTo>
                      <a:pt x="2507" y="1993"/>
                    </a:lnTo>
                    <a:lnTo>
                      <a:pt x="2511" y="1983"/>
                    </a:lnTo>
                    <a:lnTo>
                      <a:pt x="2515" y="1980"/>
                    </a:lnTo>
                    <a:lnTo>
                      <a:pt x="2519" y="1984"/>
                    </a:lnTo>
                    <a:lnTo>
                      <a:pt x="2523" y="1993"/>
                    </a:lnTo>
                    <a:lnTo>
                      <a:pt x="2528" y="2005"/>
                    </a:lnTo>
                    <a:lnTo>
                      <a:pt x="2532" y="2021"/>
                    </a:lnTo>
                    <a:lnTo>
                      <a:pt x="2536" y="2037"/>
                    </a:lnTo>
                    <a:lnTo>
                      <a:pt x="2540" y="2052"/>
                    </a:lnTo>
                    <a:lnTo>
                      <a:pt x="2544" y="2066"/>
                    </a:lnTo>
                    <a:lnTo>
                      <a:pt x="2548" y="2077"/>
                    </a:lnTo>
                    <a:lnTo>
                      <a:pt x="2556" y="2092"/>
                    </a:lnTo>
                    <a:lnTo>
                      <a:pt x="2561" y="2096"/>
                    </a:lnTo>
                    <a:lnTo>
                      <a:pt x="2565" y="2098"/>
                    </a:lnTo>
                    <a:lnTo>
                      <a:pt x="2569" y="2101"/>
                    </a:lnTo>
                    <a:lnTo>
                      <a:pt x="2573" y="2103"/>
                    </a:lnTo>
                    <a:lnTo>
                      <a:pt x="2577" y="2106"/>
                    </a:lnTo>
                    <a:lnTo>
                      <a:pt x="2581" y="2111"/>
                    </a:lnTo>
                    <a:lnTo>
                      <a:pt x="2585" y="2117"/>
                    </a:lnTo>
                    <a:lnTo>
                      <a:pt x="2589" y="2124"/>
                    </a:lnTo>
                    <a:lnTo>
                      <a:pt x="2594" y="2133"/>
                    </a:lnTo>
                    <a:lnTo>
                      <a:pt x="2598" y="2142"/>
                    </a:lnTo>
                    <a:lnTo>
                      <a:pt x="2602" y="2152"/>
                    </a:lnTo>
                    <a:lnTo>
                      <a:pt x="2606" y="2161"/>
                    </a:lnTo>
                    <a:lnTo>
                      <a:pt x="2610" y="2169"/>
                    </a:lnTo>
                    <a:lnTo>
                      <a:pt x="2614" y="2175"/>
                    </a:lnTo>
                    <a:lnTo>
                      <a:pt x="2618" y="2179"/>
                    </a:lnTo>
                    <a:lnTo>
                      <a:pt x="2623" y="2181"/>
                    </a:lnTo>
                    <a:lnTo>
                      <a:pt x="2627" y="2181"/>
                    </a:lnTo>
                    <a:lnTo>
                      <a:pt x="2631" y="2179"/>
                    </a:lnTo>
                    <a:lnTo>
                      <a:pt x="2635" y="2175"/>
                    </a:lnTo>
                    <a:lnTo>
                      <a:pt x="2639" y="2170"/>
                    </a:lnTo>
                    <a:lnTo>
                      <a:pt x="2643" y="2163"/>
                    </a:lnTo>
                    <a:lnTo>
                      <a:pt x="2647" y="2156"/>
                    </a:lnTo>
                    <a:lnTo>
                      <a:pt x="2652" y="2149"/>
                    </a:lnTo>
                    <a:lnTo>
                      <a:pt x="2656" y="2142"/>
                    </a:lnTo>
                    <a:lnTo>
                      <a:pt x="2660" y="2135"/>
                    </a:lnTo>
                    <a:lnTo>
                      <a:pt x="2664" y="2129"/>
                    </a:lnTo>
                    <a:lnTo>
                      <a:pt x="2668" y="2123"/>
                    </a:lnTo>
                    <a:lnTo>
                      <a:pt x="2672" y="2119"/>
                    </a:lnTo>
                    <a:lnTo>
                      <a:pt x="2676" y="2117"/>
                    </a:lnTo>
                    <a:lnTo>
                      <a:pt x="2681" y="2116"/>
                    </a:lnTo>
                    <a:lnTo>
                      <a:pt x="2689" y="2118"/>
                    </a:lnTo>
                    <a:lnTo>
                      <a:pt x="2693" y="2122"/>
                    </a:lnTo>
                    <a:lnTo>
                      <a:pt x="2697" y="2127"/>
                    </a:lnTo>
                    <a:lnTo>
                      <a:pt x="2701" y="2134"/>
                    </a:lnTo>
                    <a:lnTo>
                      <a:pt x="2705" y="2143"/>
                    </a:lnTo>
                    <a:lnTo>
                      <a:pt x="2710" y="2153"/>
                    </a:lnTo>
                    <a:lnTo>
                      <a:pt x="2714" y="2164"/>
                    </a:lnTo>
                    <a:lnTo>
                      <a:pt x="2718" y="2176"/>
                    </a:lnTo>
                    <a:lnTo>
                      <a:pt x="2722" y="2187"/>
                    </a:lnTo>
                    <a:lnTo>
                      <a:pt x="2726" y="2198"/>
                    </a:lnTo>
                    <a:lnTo>
                      <a:pt x="2730" y="2206"/>
                    </a:lnTo>
                    <a:lnTo>
                      <a:pt x="2734" y="2212"/>
                    </a:lnTo>
                    <a:lnTo>
                      <a:pt x="2738" y="2214"/>
                    </a:lnTo>
                    <a:lnTo>
                      <a:pt x="2743" y="2212"/>
                    </a:lnTo>
                    <a:lnTo>
                      <a:pt x="2747" y="2206"/>
                    </a:lnTo>
                    <a:lnTo>
                      <a:pt x="2751" y="2195"/>
                    </a:lnTo>
                    <a:lnTo>
                      <a:pt x="2759" y="2161"/>
                    </a:lnTo>
                    <a:lnTo>
                      <a:pt x="2763" y="2140"/>
                    </a:lnTo>
                    <a:lnTo>
                      <a:pt x="2767" y="2116"/>
                    </a:lnTo>
                    <a:lnTo>
                      <a:pt x="2771" y="2092"/>
                    </a:lnTo>
                    <a:lnTo>
                      <a:pt x="2776" y="2068"/>
                    </a:lnTo>
                    <a:lnTo>
                      <a:pt x="2780" y="2045"/>
                    </a:lnTo>
                    <a:lnTo>
                      <a:pt x="2784" y="2023"/>
                    </a:lnTo>
                    <a:lnTo>
                      <a:pt x="2788" y="2003"/>
                    </a:lnTo>
                    <a:lnTo>
                      <a:pt x="2792" y="1985"/>
                    </a:lnTo>
                    <a:lnTo>
                      <a:pt x="2796" y="1970"/>
                    </a:lnTo>
                    <a:lnTo>
                      <a:pt x="2800" y="1956"/>
                    </a:lnTo>
                    <a:lnTo>
                      <a:pt x="2804" y="1945"/>
                    </a:lnTo>
                    <a:lnTo>
                      <a:pt x="2809" y="1935"/>
                    </a:lnTo>
                    <a:lnTo>
                      <a:pt x="2813" y="1928"/>
                    </a:lnTo>
                    <a:lnTo>
                      <a:pt x="2821" y="1918"/>
                    </a:lnTo>
                    <a:lnTo>
                      <a:pt x="2825" y="1916"/>
                    </a:lnTo>
                    <a:lnTo>
                      <a:pt x="2829" y="1915"/>
                    </a:lnTo>
                    <a:lnTo>
                      <a:pt x="2833" y="1916"/>
                    </a:lnTo>
                    <a:lnTo>
                      <a:pt x="2837" y="1918"/>
                    </a:lnTo>
                    <a:lnTo>
                      <a:pt x="2842" y="1922"/>
                    </a:lnTo>
                    <a:lnTo>
                      <a:pt x="2846" y="1928"/>
                    </a:lnTo>
                    <a:lnTo>
                      <a:pt x="2850" y="1937"/>
                    </a:lnTo>
                    <a:lnTo>
                      <a:pt x="2854" y="1948"/>
                    </a:lnTo>
                    <a:lnTo>
                      <a:pt x="2858" y="1962"/>
                    </a:lnTo>
                    <a:lnTo>
                      <a:pt x="2862" y="1979"/>
                    </a:lnTo>
                    <a:lnTo>
                      <a:pt x="2866" y="1999"/>
                    </a:lnTo>
                    <a:lnTo>
                      <a:pt x="2870" y="2022"/>
                    </a:lnTo>
                    <a:lnTo>
                      <a:pt x="2875" y="2047"/>
                    </a:lnTo>
                    <a:lnTo>
                      <a:pt x="2883" y="2102"/>
                    </a:lnTo>
                    <a:lnTo>
                      <a:pt x="2887" y="2129"/>
                    </a:lnTo>
                    <a:lnTo>
                      <a:pt x="2891" y="2156"/>
                    </a:lnTo>
                    <a:lnTo>
                      <a:pt x="2895" y="2181"/>
                    </a:lnTo>
                    <a:lnTo>
                      <a:pt x="2899" y="2202"/>
                    </a:lnTo>
                    <a:lnTo>
                      <a:pt x="2904" y="2220"/>
                    </a:lnTo>
                    <a:lnTo>
                      <a:pt x="2908" y="2234"/>
                    </a:lnTo>
                    <a:lnTo>
                      <a:pt x="2912" y="2242"/>
                    </a:lnTo>
                    <a:lnTo>
                      <a:pt x="2916" y="2246"/>
                    </a:lnTo>
                    <a:lnTo>
                      <a:pt x="2920" y="2245"/>
                    </a:lnTo>
                    <a:lnTo>
                      <a:pt x="2924" y="2240"/>
                    </a:lnTo>
                    <a:lnTo>
                      <a:pt x="2928" y="2231"/>
                    </a:lnTo>
                    <a:lnTo>
                      <a:pt x="2933" y="2217"/>
                    </a:lnTo>
                    <a:lnTo>
                      <a:pt x="2937" y="2202"/>
                    </a:lnTo>
                    <a:lnTo>
                      <a:pt x="2941" y="2183"/>
                    </a:lnTo>
                    <a:lnTo>
                      <a:pt x="2945" y="2162"/>
                    </a:lnTo>
                    <a:lnTo>
                      <a:pt x="2953" y="2115"/>
                    </a:lnTo>
                    <a:lnTo>
                      <a:pt x="2957" y="2089"/>
                    </a:lnTo>
                    <a:lnTo>
                      <a:pt x="2962" y="2063"/>
                    </a:lnTo>
                    <a:lnTo>
                      <a:pt x="2966" y="2037"/>
                    </a:lnTo>
                    <a:lnTo>
                      <a:pt x="2970" y="2014"/>
                    </a:lnTo>
                    <a:lnTo>
                      <a:pt x="2974" y="1993"/>
                    </a:lnTo>
                    <a:lnTo>
                      <a:pt x="2978" y="1978"/>
                    </a:lnTo>
                    <a:lnTo>
                      <a:pt x="2982" y="1967"/>
                    </a:lnTo>
                    <a:lnTo>
                      <a:pt x="2986" y="1963"/>
                    </a:lnTo>
                    <a:lnTo>
                      <a:pt x="2991" y="1966"/>
                    </a:lnTo>
                    <a:lnTo>
                      <a:pt x="2995" y="1975"/>
                    </a:lnTo>
                    <a:lnTo>
                      <a:pt x="2999" y="1990"/>
                    </a:lnTo>
                    <a:lnTo>
                      <a:pt x="3003" y="2009"/>
                    </a:lnTo>
                    <a:lnTo>
                      <a:pt x="3007" y="2031"/>
                    </a:lnTo>
                    <a:lnTo>
                      <a:pt x="3015" y="2078"/>
                    </a:lnTo>
                    <a:lnTo>
                      <a:pt x="3019" y="2099"/>
                    </a:lnTo>
                    <a:lnTo>
                      <a:pt x="3024" y="2116"/>
                    </a:lnTo>
                    <a:lnTo>
                      <a:pt x="3028" y="2129"/>
                    </a:lnTo>
                    <a:lnTo>
                      <a:pt x="3032" y="2137"/>
                    </a:lnTo>
                    <a:lnTo>
                      <a:pt x="3036" y="2140"/>
                    </a:lnTo>
                    <a:lnTo>
                      <a:pt x="3040" y="2138"/>
                    </a:lnTo>
                    <a:lnTo>
                      <a:pt x="3044" y="2133"/>
                    </a:lnTo>
                    <a:lnTo>
                      <a:pt x="3048" y="2124"/>
                    </a:lnTo>
                    <a:lnTo>
                      <a:pt x="3052" y="2112"/>
                    </a:lnTo>
                    <a:lnTo>
                      <a:pt x="3057" y="2098"/>
                    </a:lnTo>
                    <a:lnTo>
                      <a:pt x="3061" y="2082"/>
                    </a:lnTo>
                    <a:lnTo>
                      <a:pt x="3065" y="2066"/>
                    </a:lnTo>
                    <a:lnTo>
                      <a:pt x="3069" y="2049"/>
                    </a:lnTo>
                    <a:lnTo>
                      <a:pt x="3073" y="2032"/>
                    </a:lnTo>
                    <a:lnTo>
                      <a:pt x="3077" y="2015"/>
                    </a:lnTo>
                    <a:lnTo>
                      <a:pt x="3085" y="1982"/>
                    </a:lnTo>
                    <a:lnTo>
                      <a:pt x="3090" y="1967"/>
                    </a:lnTo>
                    <a:lnTo>
                      <a:pt x="3094" y="1951"/>
                    </a:lnTo>
                    <a:lnTo>
                      <a:pt x="3098" y="1937"/>
                    </a:lnTo>
                    <a:lnTo>
                      <a:pt x="3102" y="1922"/>
                    </a:lnTo>
                    <a:lnTo>
                      <a:pt x="3106" y="1907"/>
                    </a:lnTo>
                    <a:lnTo>
                      <a:pt x="3110" y="1891"/>
                    </a:lnTo>
                    <a:lnTo>
                      <a:pt x="3114" y="1873"/>
                    </a:lnTo>
                    <a:lnTo>
                      <a:pt x="3119" y="1854"/>
                    </a:lnTo>
                    <a:lnTo>
                      <a:pt x="3123" y="1833"/>
                    </a:lnTo>
                    <a:lnTo>
                      <a:pt x="3127" y="1810"/>
                    </a:lnTo>
                    <a:lnTo>
                      <a:pt x="3131" y="1786"/>
                    </a:lnTo>
                    <a:lnTo>
                      <a:pt x="3135" y="1760"/>
                    </a:lnTo>
                    <a:lnTo>
                      <a:pt x="3139" y="1734"/>
                    </a:lnTo>
                    <a:lnTo>
                      <a:pt x="3147" y="1688"/>
                    </a:lnTo>
                    <a:lnTo>
                      <a:pt x="3152" y="1670"/>
                    </a:lnTo>
                    <a:lnTo>
                      <a:pt x="3156" y="1657"/>
                    </a:lnTo>
                    <a:lnTo>
                      <a:pt x="3160" y="1651"/>
                    </a:lnTo>
                    <a:lnTo>
                      <a:pt x="3164" y="1651"/>
                    </a:lnTo>
                    <a:lnTo>
                      <a:pt x="3168" y="1659"/>
                    </a:lnTo>
                    <a:lnTo>
                      <a:pt x="3172" y="1674"/>
                    </a:lnTo>
                    <a:lnTo>
                      <a:pt x="3176" y="1696"/>
                    </a:lnTo>
                    <a:lnTo>
                      <a:pt x="3180" y="1723"/>
                    </a:lnTo>
                    <a:lnTo>
                      <a:pt x="3185" y="1754"/>
                    </a:lnTo>
                    <a:lnTo>
                      <a:pt x="3189" y="1788"/>
                    </a:lnTo>
                    <a:lnTo>
                      <a:pt x="3193" y="1822"/>
                    </a:lnTo>
                    <a:lnTo>
                      <a:pt x="3197" y="1855"/>
                    </a:lnTo>
                    <a:lnTo>
                      <a:pt x="3201" y="1884"/>
                    </a:lnTo>
                    <a:lnTo>
                      <a:pt x="3205" y="1909"/>
                    </a:lnTo>
                    <a:lnTo>
                      <a:pt x="3209" y="1928"/>
                    </a:lnTo>
                    <a:lnTo>
                      <a:pt x="3218" y="1948"/>
                    </a:lnTo>
                    <a:lnTo>
                      <a:pt x="3222" y="1949"/>
                    </a:lnTo>
                    <a:lnTo>
                      <a:pt x="3226" y="1946"/>
                    </a:lnTo>
                    <a:lnTo>
                      <a:pt x="3230" y="1940"/>
                    </a:lnTo>
                    <a:lnTo>
                      <a:pt x="3234" y="1932"/>
                    </a:lnTo>
                    <a:lnTo>
                      <a:pt x="3238" y="1925"/>
                    </a:lnTo>
                    <a:lnTo>
                      <a:pt x="3243" y="1919"/>
                    </a:lnTo>
                    <a:lnTo>
                      <a:pt x="3247" y="1915"/>
                    </a:lnTo>
                    <a:lnTo>
                      <a:pt x="3251" y="1916"/>
                    </a:lnTo>
                    <a:lnTo>
                      <a:pt x="3255" y="1921"/>
                    </a:lnTo>
                    <a:lnTo>
                      <a:pt x="3259" y="1930"/>
                    </a:lnTo>
                    <a:lnTo>
                      <a:pt x="3263" y="1944"/>
                    </a:lnTo>
                    <a:lnTo>
                      <a:pt x="3267" y="1962"/>
                    </a:lnTo>
                    <a:lnTo>
                      <a:pt x="3272" y="1984"/>
                    </a:lnTo>
                    <a:lnTo>
                      <a:pt x="3280" y="2031"/>
                    </a:lnTo>
                    <a:lnTo>
                      <a:pt x="3284" y="2054"/>
                    </a:lnTo>
                    <a:lnTo>
                      <a:pt x="3288" y="2076"/>
                    </a:lnTo>
                    <a:lnTo>
                      <a:pt x="3292" y="2094"/>
                    </a:lnTo>
                    <a:lnTo>
                      <a:pt x="3296" y="2109"/>
                    </a:lnTo>
                    <a:lnTo>
                      <a:pt x="3300" y="2118"/>
                    </a:lnTo>
                    <a:lnTo>
                      <a:pt x="3305" y="2123"/>
                    </a:lnTo>
                    <a:lnTo>
                      <a:pt x="3309" y="2122"/>
                    </a:lnTo>
                    <a:lnTo>
                      <a:pt x="3313" y="2117"/>
                    </a:lnTo>
                    <a:lnTo>
                      <a:pt x="3317" y="2108"/>
                    </a:lnTo>
                    <a:lnTo>
                      <a:pt x="3321" y="2096"/>
                    </a:lnTo>
                    <a:lnTo>
                      <a:pt x="3325" y="2082"/>
                    </a:lnTo>
                    <a:lnTo>
                      <a:pt x="3329" y="2067"/>
                    </a:lnTo>
                    <a:lnTo>
                      <a:pt x="3334" y="2053"/>
                    </a:lnTo>
                    <a:lnTo>
                      <a:pt x="3338" y="2041"/>
                    </a:lnTo>
                    <a:lnTo>
                      <a:pt x="3342" y="2031"/>
                    </a:lnTo>
                    <a:lnTo>
                      <a:pt x="3350" y="2021"/>
                    </a:lnTo>
                    <a:lnTo>
                      <a:pt x="3354" y="2021"/>
                    </a:lnTo>
                    <a:lnTo>
                      <a:pt x="3358" y="2024"/>
                    </a:lnTo>
                    <a:lnTo>
                      <a:pt x="3362" y="2029"/>
                    </a:lnTo>
                    <a:lnTo>
                      <a:pt x="3367" y="2036"/>
                    </a:lnTo>
                    <a:lnTo>
                      <a:pt x="3371" y="2043"/>
                    </a:lnTo>
                    <a:lnTo>
                      <a:pt x="3375" y="2051"/>
                    </a:lnTo>
                    <a:lnTo>
                      <a:pt x="3379" y="2057"/>
                    </a:lnTo>
                    <a:lnTo>
                      <a:pt x="3383" y="2062"/>
                    </a:lnTo>
                    <a:lnTo>
                      <a:pt x="3387" y="2064"/>
                    </a:lnTo>
                    <a:lnTo>
                      <a:pt x="3391" y="2063"/>
                    </a:lnTo>
                    <a:lnTo>
                      <a:pt x="3395" y="2058"/>
                    </a:lnTo>
                    <a:lnTo>
                      <a:pt x="3400" y="2050"/>
                    </a:lnTo>
                    <a:lnTo>
                      <a:pt x="3404" y="2040"/>
                    </a:lnTo>
                    <a:lnTo>
                      <a:pt x="3412" y="2013"/>
                    </a:lnTo>
                    <a:lnTo>
                      <a:pt x="3416" y="2000"/>
                    </a:lnTo>
                    <a:lnTo>
                      <a:pt x="3420" y="1988"/>
                    </a:lnTo>
                    <a:lnTo>
                      <a:pt x="3424" y="1979"/>
                    </a:lnTo>
                    <a:lnTo>
                      <a:pt x="3428" y="1972"/>
                    </a:lnTo>
                    <a:lnTo>
                      <a:pt x="3433" y="1970"/>
                    </a:lnTo>
                    <a:lnTo>
                      <a:pt x="3437" y="1972"/>
                    </a:lnTo>
                    <a:lnTo>
                      <a:pt x="3441" y="1976"/>
                    </a:lnTo>
                    <a:lnTo>
                      <a:pt x="3445" y="1984"/>
                    </a:lnTo>
                    <a:lnTo>
                      <a:pt x="3449" y="1992"/>
                    </a:lnTo>
                    <a:lnTo>
                      <a:pt x="3453" y="2000"/>
                    </a:lnTo>
                    <a:lnTo>
                      <a:pt x="3457" y="2004"/>
                    </a:lnTo>
                    <a:lnTo>
                      <a:pt x="3461" y="2004"/>
                    </a:lnTo>
                    <a:lnTo>
                      <a:pt x="3466" y="1996"/>
                    </a:lnTo>
                    <a:lnTo>
                      <a:pt x="3474" y="1954"/>
                    </a:lnTo>
                    <a:lnTo>
                      <a:pt x="3478" y="1916"/>
                    </a:lnTo>
                    <a:lnTo>
                      <a:pt x="3482" y="1867"/>
                    </a:lnTo>
                    <a:lnTo>
                      <a:pt x="3486" y="1806"/>
                    </a:lnTo>
                    <a:lnTo>
                      <a:pt x="3490" y="1732"/>
                    </a:lnTo>
                    <a:lnTo>
                      <a:pt x="3495" y="1647"/>
                    </a:lnTo>
                    <a:lnTo>
                      <a:pt x="3499" y="1552"/>
                    </a:lnTo>
                    <a:lnTo>
                      <a:pt x="3503" y="1447"/>
                    </a:lnTo>
                    <a:lnTo>
                      <a:pt x="3507" y="1335"/>
                    </a:lnTo>
                    <a:lnTo>
                      <a:pt x="3511" y="1217"/>
                    </a:lnTo>
                    <a:lnTo>
                      <a:pt x="3515" y="1097"/>
                    </a:lnTo>
                    <a:lnTo>
                      <a:pt x="3519" y="976"/>
                    </a:lnTo>
                    <a:lnTo>
                      <a:pt x="3524" y="858"/>
                    </a:lnTo>
                    <a:lnTo>
                      <a:pt x="3528" y="747"/>
                    </a:lnTo>
                    <a:lnTo>
                      <a:pt x="3532" y="646"/>
                    </a:lnTo>
                    <a:lnTo>
                      <a:pt x="3536" y="557"/>
                    </a:lnTo>
                    <a:lnTo>
                      <a:pt x="3544" y="432"/>
                    </a:lnTo>
                    <a:lnTo>
                      <a:pt x="3548" y="400"/>
                    </a:lnTo>
                    <a:lnTo>
                      <a:pt x="3553" y="392"/>
                    </a:lnTo>
                    <a:lnTo>
                      <a:pt x="3557" y="408"/>
                    </a:lnTo>
                    <a:lnTo>
                      <a:pt x="3561" y="449"/>
                    </a:lnTo>
                    <a:lnTo>
                      <a:pt x="3565" y="515"/>
                    </a:lnTo>
                    <a:lnTo>
                      <a:pt x="3569" y="604"/>
                    </a:lnTo>
                    <a:lnTo>
                      <a:pt x="3573" y="714"/>
                    </a:lnTo>
                    <a:lnTo>
                      <a:pt x="3577" y="841"/>
                    </a:lnTo>
                    <a:lnTo>
                      <a:pt x="3582" y="984"/>
                    </a:lnTo>
                    <a:lnTo>
                      <a:pt x="3586" y="1136"/>
                    </a:lnTo>
                    <a:lnTo>
                      <a:pt x="3590" y="1293"/>
                    </a:lnTo>
                    <a:lnTo>
                      <a:pt x="3594" y="1451"/>
                    </a:lnTo>
                    <a:lnTo>
                      <a:pt x="3598" y="1604"/>
                    </a:lnTo>
                    <a:lnTo>
                      <a:pt x="3606" y="1879"/>
                    </a:lnTo>
                    <a:lnTo>
                      <a:pt x="3610" y="1995"/>
                    </a:lnTo>
                    <a:lnTo>
                      <a:pt x="3615" y="2094"/>
                    </a:lnTo>
                    <a:lnTo>
                      <a:pt x="3619" y="2175"/>
                    </a:lnTo>
                    <a:lnTo>
                      <a:pt x="3623" y="2240"/>
                    </a:lnTo>
                    <a:lnTo>
                      <a:pt x="3627" y="2285"/>
                    </a:lnTo>
                    <a:lnTo>
                      <a:pt x="3631" y="2316"/>
                    </a:lnTo>
                    <a:lnTo>
                      <a:pt x="3635" y="2332"/>
                    </a:lnTo>
                    <a:lnTo>
                      <a:pt x="3639" y="2336"/>
                    </a:lnTo>
                    <a:lnTo>
                      <a:pt x="3643" y="2330"/>
                    </a:lnTo>
                    <a:lnTo>
                      <a:pt x="3648" y="2317"/>
                    </a:lnTo>
                    <a:lnTo>
                      <a:pt x="3652" y="2297"/>
                    </a:lnTo>
                    <a:lnTo>
                      <a:pt x="3656" y="2274"/>
                    </a:lnTo>
                    <a:lnTo>
                      <a:pt x="3660" y="2248"/>
                    </a:lnTo>
                    <a:lnTo>
                      <a:pt x="3664" y="2221"/>
                    </a:lnTo>
                    <a:lnTo>
                      <a:pt x="3668" y="2195"/>
                    </a:lnTo>
                    <a:lnTo>
                      <a:pt x="3676" y="2152"/>
                    </a:lnTo>
                    <a:lnTo>
                      <a:pt x="3681" y="2135"/>
                    </a:lnTo>
                    <a:lnTo>
                      <a:pt x="3685" y="2123"/>
                    </a:lnTo>
                    <a:lnTo>
                      <a:pt x="3689" y="2115"/>
                    </a:lnTo>
                    <a:lnTo>
                      <a:pt x="3693" y="2112"/>
                    </a:lnTo>
                    <a:lnTo>
                      <a:pt x="3697" y="2113"/>
                    </a:lnTo>
                    <a:lnTo>
                      <a:pt x="3701" y="2118"/>
                    </a:lnTo>
                    <a:lnTo>
                      <a:pt x="3705" y="2126"/>
                    </a:lnTo>
                    <a:lnTo>
                      <a:pt x="3709" y="2138"/>
                    </a:lnTo>
                    <a:lnTo>
                      <a:pt x="3714" y="2152"/>
                    </a:lnTo>
                    <a:lnTo>
                      <a:pt x="3718" y="2168"/>
                    </a:lnTo>
                    <a:lnTo>
                      <a:pt x="3722" y="2186"/>
                    </a:lnTo>
                    <a:lnTo>
                      <a:pt x="3726" y="2206"/>
                    </a:lnTo>
                    <a:lnTo>
                      <a:pt x="3730" y="2229"/>
                    </a:lnTo>
                    <a:lnTo>
                      <a:pt x="3738" y="2279"/>
                    </a:lnTo>
                    <a:lnTo>
                      <a:pt x="3743" y="2306"/>
                    </a:lnTo>
                    <a:lnTo>
                      <a:pt x="3747" y="2335"/>
                    </a:lnTo>
                    <a:lnTo>
                      <a:pt x="3751" y="2366"/>
                    </a:lnTo>
                    <a:lnTo>
                      <a:pt x="3755" y="2398"/>
                    </a:lnTo>
                    <a:lnTo>
                      <a:pt x="3759" y="2430"/>
                    </a:lnTo>
                    <a:lnTo>
                      <a:pt x="3763" y="2461"/>
                    </a:lnTo>
                    <a:lnTo>
                      <a:pt x="3767" y="2491"/>
                    </a:lnTo>
                    <a:lnTo>
                      <a:pt x="3771" y="2519"/>
                    </a:lnTo>
                    <a:lnTo>
                      <a:pt x="3776" y="2543"/>
                    </a:lnTo>
                    <a:lnTo>
                      <a:pt x="3780" y="2562"/>
                    </a:lnTo>
                    <a:lnTo>
                      <a:pt x="3784" y="2575"/>
                    </a:lnTo>
                    <a:lnTo>
                      <a:pt x="3788" y="2582"/>
                    </a:lnTo>
                    <a:lnTo>
                      <a:pt x="3792" y="2582"/>
                    </a:lnTo>
                    <a:lnTo>
                      <a:pt x="3796" y="2576"/>
                    </a:lnTo>
                    <a:lnTo>
                      <a:pt x="3801" y="2564"/>
                    </a:lnTo>
                    <a:lnTo>
                      <a:pt x="3809" y="2522"/>
                    </a:lnTo>
                    <a:lnTo>
                      <a:pt x="3813" y="2496"/>
                    </a:lnTo>
                    <a:lnTo>
                      <a:pt x="3817" y="2467"/>
                    </a:lnTo>
                    <a:lnTo>
                      <a:pt x="3821" y="2438"/>
                    </a:lnTo>
                    <a:lnTo>
                      <a:pt x="3825" y="2409"/>
                    </a:lnTo>
                    <a:lnTo>
                      <a:pt x="3830" y="2381"/>
                    </a:lnTo>
                    <a:lnTo>
                      <a:pt x="3834" y="2357"/>
                    </a:lnTo>
                    <a:lnTo>
                      <a:pt x="3838" y="2337"/>
                    </a:lnTo>
                    <a:lnTo>
                      <a:pt x="3842" y="2322"/>
                    </a:lnTo>
                    <a:lnTo>
                      <a:pt x="3846" y="2312"/>
                    </a:lnTo>
                    <a:lnTo>
                      <a:pt x="3850" y="2308"/>
                    </a:lnTo>
                    <a:lnTo>
                      <a:pt x="3854" y="2310"/>
                    </a:lnTo>
                    <a:lnTo>
                      <a:pt x="3858" y="2318"/>
                    </a:lnTo>
                    <a:lnTo>
                      <a:pt x="3863" y="2332"/>
                    </a:lnTo>
                    <a:lnTo>
                      <a:pt x="3871" y="2378"/>
                    </a:lnTo>
                    <a:lnTo>
                      <a:pt x="3875" y="2407"/>
                    </a:lnTo>
                    <a:lnTo>
                      <a:pt x="3879" y="2440"/>
                    </a:lnTo>
                    <a:lnTo>
                      <a:pt x="3883" y="2474"/>
                    </a:lnTo>
                    <a:lnTo>
                      <a:pt x="3887" y="2506"/>
                    </a:lnTo>
                    <a:lnTo>
                      <a:pt x="3891" y="2537"/>
                    </a:lnTo>
                    <a:lnTo>
                      <a:pt x="3896" y="2562"/>
                    </a:lnTo>
                    <a:lnTo>
                      <a:pt x="3900" y="2580"/>
                    </a:lnTo>
                    <a:lnTo>
                      <a:pt x="3904" y="2591"/>
                    </a:lnTo>
                    <a:lnTo>
                      <a:pt x="3908" y="2592"/>
                    </a:lnTo>
                    <a:lnTo>
                      <a:pt x="3912" y="2585"/>
                    </a:lnTo>
                    <a:lnTo>
                      <a:pt x="3916" y="2569"/>
                    </a:lnTo>
                    <a:lnTo>
                      <a:pt x="3920" y="2547"/>
                    </a:lnTo>
                    <a:lnTo>
                      <a:pt x="3924" y="2519"/>
                    </a:lnTo>
                    <a:lnTo>
                      <a:pt x="3929" y="2489"/>
                    </a:lnTo>
                    <a:lnTo>
                      <a:pt x="3933" y="2458"/>
                    </a:lnTo>
                    <a:lnTo>
                      <a:pt x="3941" y="2404"/>
                    </a:lnTo>
                    <a:lnTo>
                      <a:pt x="3945" y="2384"/>
                    </a:lnTo>
                    <a:lnTo>
                      <a:pt x="3949" y="2370"/>
                    </a:lnTo>
                    <a:lnTo>
                      <a:pt x="3953" y="2361"/>
                    </a:lnTo>
                    <a:lnTo>
                      <a:pt x="3957" y="2357"/>
                    </a:lnTo>
                    <a:lnTo>
                      <a:pt x="3962" y="2358"/>
                    </a:lnTo>
                    <a:lnTo>
                      <a:pt x="3966" y="2363"/>
                    </a:lnTo>
                    <a:lnTo>
                      <a:pt x="3970" y="2370"/>
                    </a:lnTo>
                    <a:lnTo>
                      <a:pt x="3974" y="2378"/>
                    </a:lnTo>
                    <a:lnTo>
                      <a:pt x="3978" y="2387"/>
                    </a:lnTo>
                    <a:lnTo>
                      <a:pt x="3982" y="2395"/>
                    </a:lnTo>
                    <a:lnTo>
                      <a:pt x="3986" y="2403"/>
                    </a:lnTo>
                    <a:lnTo>
                      <a:pt x="3991" y="2409"/>
                    </a:lnTo>
                    <a:lnTo>
                      <a:pt x="3995" y="2413"/>
                    </a:lnTo>
                    <a:lnTo>
                      <a:pt x="3999" y="2415"/>
                    </a:lnTo>
                    <a:lnTo>
                      <a:pt x="4003" y="2414"/>
                    </a:lnTo>
                    <a:lnTo>
                      <a:pt x="4007" y="2410"/>
                    </a:lnTo>
                    <a:lnTo>
                      <a:pt x="4011" y="2402"/>
                    </a:lnTo>
                    <a:lnTo>
                      <a:pt x="4015" y="2389"/>
                    </a:lnTo>
                    <a:lnTo>
                      <a:pt x="4019" y="2373"/>
                    </a:lnTo>
                    <a:lnTo>
                      <a:pt x="4024" y="2352"/>
                    </a:lnTo>
                    <a:lnTo>
                      <a:pt x="4028" y="2326"/>
                    </a:lnTo>
                    <a:lnTo>
                      <a:pt x="4032" y="2297"/>
                    </a:lnTo>
                    <a:lnTo>
                      <a:pt x="4036" y="2265"/>
                    </a:lnTo>
                    <a:lnTo>
                      <a:pt x="4040" y="2231"/>
                    </a:lnTo>
                    <a:lnTo>
                      <a:pt x="4044" y="2196"/>
                    </a:lnTo>
                    <a:lnTo>
                      <a:pt x="4048" y="2163"/>
                    </a:lnTo>
                    <a:lnTo>
                      <a:pt x="4052" y="2132"/>
                    </a:lnTo>
                    <a:lnTo>
                      <a:pt x="4057" y="2104"/>
                    </a:lnTo>
                    <a:lnTo>
                      <a:pt x="4065" y="2061"/>
                    </a:lnTo>
                    <a:lnTo>
                      <a:pt x="4069" y="2046"/>
                    </a:lnTo>
                    <a:lnTo>
                      <a:pt x="4073" y="2035"/>
                    </a:lnTo>
                    <a:lnTo>
                      <a:pt x="4077" y="2029"/>
                    </a:lnTo>
                    <a:lnTo>
                      <a:pt x="4082" y="2026"/>
                    </a:lnTo>
                    <a:lnTo>
                      <a:pt x="4086" y="2026"/>
                    </a:lnTo>
                    <a:lnTo>
                      <a:pt x="4090" y="2028"/>
                    </a:lnTo>
                    <a:lnTo>
                      <a:pt x="4094" y="2032"/>
                    </a:lnTo>
                    <a:lnTo>
                      <a:pt x="4098" y="2036"/>
                    </a:lnTo>
                    <a:lnTo>
                      <a:pt x="4102" y="2040"/>
                    </a:lnTo>
                    <a:lnTo>
                      <a:pt x="4106" y="2043"/>
                    </a:lnTo>
                    <a:lnTo>
                      <a:pt x="4111" y="2045"/>
                    </a:lnTo>
                    <a:lnTo>
                      <a:pt x="4115" y="2046"/>
                    </a:lnTo>
                    <a:lnTo>
                      <a:pt x="4119" y="2046"/>
                    </a:lnTo>
                    <a:lnTo>
                      <a:pt x="4123" y="2045"/>
                    </a:lnTo>
                    <a:lnTo>
                      <a:pt x="4127" y="2043"/>
                    </a:lnTo>
                    <a:lnTo>
                      <a:pt x="4135" y="2036"/>
                    </a:lnTo>
                    <a:lnTo>
                      <a:pt x="4139" y="2031"/>
                    </a:lnTo>
                    <a:lnTo>
                      <a:pt x="4144" y="2025"/>
                    </a:lnTo>
                    <a:lnTo>
                      <a:pt x="4148" y="2016"/>
                    </a:lnTo>
                    <a:lnTo>
                      <a:pt x="4152" y="2005"/>
                    </a:lnTo>
                    <a:lnTo>
                      <a:pt x="4156" y="1991"/>
                    </a:lnTo>
                    <a:lnTo>
                      <a:pt x="4160" y="1974"/>
                    </a:lnTo>
                    <a:lnTo>
                      <a:pt x="4164" y="1952"/>
                    </a:lnTo>
                    <a:lnTo>
                      <a:pt x="4168" y="1928"/>
                    </a:lnTo>
                    <a:lnTo>
                      <a:pt x="4172" y="1900"/>
                    </a:lnTo>
                    <a:lnTo>
                      <a:pt x="4177" y="1869"/>
                    </a:lnTo>
                    <a:lnTo>
                      <a:pt x="4181" y="1838"/>
                    </a:lnTo>
                    <a:lnTo>
                      <a:pt x="4185" y="1806"/>
                    </a:lnTo>
                    <a:lnTo>
                      <a:pt x="4189" y="1776"/>
                    </a:lnTo>
                    <a:lnTo>
                      <a:pt x="4197" y="1727"/>
                    </a:lnTo>
                    <a:lnTo>
                      <a:pt x="4201" y="1711"/>
                    </a:lnTo>
                    <a:lnTo>
                      <a:pt x="4206" y="1703"/>
                    </a:lnTo>
                    <a:lnTo>
                      <a:pt x="4210" y="1702"/>
                    </a:lnTo>
                    <a:lnTo>
                      <a:pt x="4214" y="1710"/>
                    </a:lnTo>
                    <a:lnTo>
                      <a:pt x="4218" y="1725"/>
                    </a:lnTo>
                    <a:lnTo>
                      <a:pt x="4222" y="1746"/>
                    </a:lnTo>
                    <a:lnTo>
                      <a:pt x="4226" y="1771"/>
                    </a:lnTo>
                    <a:lnTo>
                      <a:pt x="4230" y="1798"/>
                    </a:lnTo>
                    <a:lnTo>
                      <a:pt x="4234" y="1824"/>
                    </a:lnTo>
                    <a:lnTo>
                      <a:pt x="4239" y="1847"/>
                    </a:lnTo>
                    <a:lnTo>
                      <a:pt x="4243" y="1866"/>
                    </a:lnTo>
                    <a:lnTo>
                      <a:pt x="4247" y="1877"/>
                    </a:lnTo>
                    <a:lnTo>
                      <a:pt x="4251" y="1882"/>
                    </a:lnTo>
                    <a:lnTo>
                      <a:pt x="4255" y="1879"/>
                    </a:lnTo>
                    <a:lnTo>
                      <a:pt x="4259" y="1869"/>
                    </a:lnTo>
                    <a:lnTo>
                      <a:pt x="4267" y="1834"/>
                    </a:lnTo>
                    <a:lnTo>
                      <a:pt x="4272" y="1813"/>
                    </a:lnTo>
                    <a:lnTo>
                      <a:pt x="4276" y="1792"/>
                    </a:lnTo>
                    <a:lnTo>
                      <a:pt x="4280" y="1773"/>
                    </a:lnTo>
                    <a:lnTo>
                      <a:pt x="4284" y="1758"/>
                    </a:lnTo>
                    <a:lnTo>
                      <a:pt x="4288" y="1747"/>
                    </a:lnTo>
                    <a:lnTo>
                      <a:pt x="4292" y="1743"/>
                    </a:lnTo>
                    <a:lnTo>
                      <a:pt x="4296" y="1743"/>
                    </a:lnTo>
                    <a:lnTo>
                      <a:pt x="4300" y="1750"/>
                    </a:lnTo>
                    <a:lnTo>
                      <a:pt x="4305" y="1760"/>
                    </a:lnTo>
                    <a:lnTo>
                      <a:pt x="4309" y="1774"/>
                    </a:lnTo>
                    <a:lnTo>
                      <a:pt x="4313" y="1790"/>
                    </a:lnTo>
                    <a:lnTo>
                      <a:pt x="4317" y="1806"/>
                    </a:lnTo>
                    <a:lnTo>
                      <a:pt x="4321" y="1821"/>
                    </a:lnTo>
                    <a:lnTo>
                      <a:pt x="4329" y="1845"/>
                    </a:lnTo>
                    <a:lnTo>
                      <a:pt x="4333" y="1854"/>
                    </a:lnTo>
                    <a:lnTo>
                      <a:pt x="4338" y="1860"/>
                    </a:lnTo>
                    <a:lnTo>
                      <a:pt x="4342" y="1865"/>
                    </a:lnTo>
                    <a:lnTo>
                      <a:pt x="4346" y="1868"/>
                    </a:lnTo>
                    <a:lnTo>
                      <a:pt x="4350" y="1871"/>
                    </a:lnTo>
                    <a:lnTo>
                      <a:pt x="4354" y="1873"/>
                    </a:lnTo>
                    <a:lnTo>
                      <a:pt x="4358" y="1876"/>
                    </a:lnTo>
                    <a:lnTo>
                      <a:pt x="4363" y="1879"/>
                    </a:lnTo>
                    <a:lnTo>
                      <a:pt x="4367" y="1883"/>
                    </a:lnTo>
                    <a:lnTo>
                      <a:pt x="4371" y="1887"/>
                    </a:lnTo>
                    <a:lnTo>
                      <a:pt x="4375" y="1890"/>
                    </a:lnTo>
                    <a:lnTo>
                      <a:pt x="4379" y="1893"/>
                    </a:lnTo>
                    <a:lnTo>
                      <a:pt x="4383" y="1895"/>
                    </a:lnTo>
                    <a:lnTo>
                      <a:pt x="4387" y="1895"/>
                    </a:lnTo>
                    <a:lnTo>
                      <a:pt x="4392" y="1895"/>
                    </a:lnTo>
                    <a:lnTo>
                      <a:pt x="4400" y="1891"/>
                    </a:lnTo>
                    <a:lnTo>
                      <a:pt x="4404" y="1889"/>
                    </a:lnTo>
                    <a:lnTo>
                      <a:pt x="4408" y="1887"/>
                    </a:lnTo>
                    <a:lnTo>
                      <a:pt x="4412" y="1888"/>
                    </a:lnTo>
                    <a:lnTo>
                      <a:pt x="4416" y="1890"/>
                    </a:lnTo>
                    <a:lnTo>
                      <a:pt x="4420" y="1895"/>
                    </a:lnTo>
                    <a:lnTo>
                      <a:pt x="4425" y="1903"/>
                    </a:lnTo>
                    <a:lnTo>
                      <a:pt x="4429" y="1916"/>
                    </a:lnTo>
                    <a:lnTo>
                      <a:pt x="4433" y="1932"/>
                    </a:lnTo>
                    <a:lnTo>
                      <a:pt x="4437" y="1951"/>
                    </a:lnTo>
                    <a:lnTo>
                      <a:pt x="4441" y="1973"/>
                    </a:lnTo>
                    <a:lnTo>
                      <a:pt x="4445" y="1996"/>
                    </a:lnTo>
                    <a:lnTo>
                      <a:pt x="4449" y="2021"/>
                    </a:lnTo>
                    <a:lnTo>
                      <a:pt x="4454" y="2044"/>
                    </a:lnTo>
                    <a:lnTo>
                      <a:pt x="4462" y="2084"/>
                    </a:lnTo>
                    <a:lnTo>
                      <a:pt x="4466" y="2099"/>
                    </a:lnTo>
                    <a:lnTo>
                      <a:pt x="4470" y="2109"/>
                    </a:lnTo>
                    <a:lnTo>
                      <a:pt x="4474" y="2113"/>
                    </a:lnTo>
                    <a:lnTo>
                      <a:pt x="4478" y="2113"/>
                    </a:lnTo>
                    <a:lnTo>
                      <a:pt x="4482" y="2107"/>
                    </a:lnTo>
                    <a:lnTo>
                      <a:pt x="4487" y="2096"/>
                    </a:lnTo>
                    <a:lnTo>
                      <a:pt x="4491" y="2081"/>
                    </a:lnTo>
                    <a:lnTo>
                      <a:pt x="4495" y="2062"/>
                    </a:lnTo>
                    <a:lnTo>
                      <a:pt x="4499" y="2041"/>
                    </a:lnTo>
                    <a:lnTo>
                      <a:pt x="4503" y="2018"/>
                    </a:lnTo>
                    <a:lnTo>
                      <a:pt x="4507" y="1996"/>
                    </a:lnTo>
                    <a:lnTo>
                      <a:pt x="4511" y="1974"/>
                    </a:lnTo>
                    <a:lnTo>
                      <a:pt x="4515" y="1955"/>
                    </a:lnTo>
                    <a:lnTo>
                      <a:pt x="4520" y="1941"/>
                    </a:lnTo>
                    <a:lnTo>
                      <a:pt x="4524" y="1931"/>
                    </a:lnTo>
                    <a:lnTo>
                      <a:pt x="4528" y="1928"/>
                    </a:lnTo>
                    <a:lnTo>
                      <a:pt x="4532" y="1932"/>
                    </a:lnTo>
                    <a:lnTo>
                      <a:pt x="4536" y="1943"/>
                    </a:lnTo>
                    <a:lnTo>
                      <a:pt x="4540" y="1962"/>
                    </a:lnTo>
                    <a:lnTo>
                      <a:pt x="4544" y="1987"/>
                    </a:lnTo>
                    <a:lnTo>
                      <a:pt x="4548" y="2017"/>
                    </a:lnTo>
                    <a:lnTo>
                      <a:pt x="4553" y="2052"/>
                    </a:lnTo>
                    <a:lnTo>
                      <a:pt x="4557" y="2088"/>
                    </a:lnTo>
                    <a:lnTo>
                      <a:pt x="4561" y="2123"/>
                    </a:lnTo>
                    <a:lnTo>
                      <a:pt x="4565" y="2156"/>
                    </a:lnTo>
                    <a:lnTo>
                      <a:pt x="4569" y="2184"/>
                    </a:lnTo>
                    <a:lnTo>
                      <a:pt x="4573" y="2204"/>
                    </a:lnTo>
                    <a:lnTo>
                      <a:pt x="4577" y="2217"/>
                    </a:lnTo>
                    <a:lnTo>
                      <a:pt x="4581" y="2223"/>
                    </a:lnTo>
                    <a:lnTo>
                      <a:pt x="4586" y="2218"/>
                    </a:lnTo>
                    <a:lnTo>
                      <a:pt x="4594" y="2188"/>
                    </a:lnTo>
                    <a:lnTo>
                      <a:pt x="4598" y="2164"/>
                    </a:lnTo>
                    <a:lnTo>
                      <a:pt x="4602" y="2138"/>
                    </a:lnTo>
                    <a:lnTo>
                      <a:pt x="4606" y="2109"/>
                    </a:lnTo>
                    <a:lnTo>
                      <a:pt x="4610" y="2081"/>
                    </a:lnTo>
                    <a:lnTo>
                      <a:pt x="4615" y="2053"/>
                    </a:lnTo>
                    <a:lnTo>
                      <a:pt x="4619" y="2029"/>
                    </a:lnTo>
                    <a:lnTo>
                      <a:pt x="4623" y="2007"/>
                    </a:lnTo>
                    <a:lnTo>
                      <a:pt x="4627" y="1990"/>
                    </a:lnTo>
                    <a:lnTo>
                      <a:pt x="4631" y="1976"/>
                    </a:lnTo>
                    <a:lnTo>
                      <a:pt x="4635" y="1967"/>
                    </a:lnTo>
                    <a:lnTo>
                      <a:pt x="4639" y="1962"/>
                    </a:lnTo>
                    <a:lnTo>
                      <a:pt x="4644" y="1961"/>
                    </a:lnTo>
                    <a:lnTo>
                      <a:pt x="4648" y="1964"/>
                    </a:lnTo>
                    <a:lnTo>
                      <a:pt x="4656" y="1980"/>
                    </a:lnTo>
                    <a:lnTo>
                      <a:pt x="4660" y="1992"/>
                    </a:lnTo>
                    <a:lnTo>
                      <a:pt x="4664" y="2007"/>
                    </a:lnTo>
                    <a:lnTo>
                      <a:pt x="4668" y="2024"/>
                    </a:lnTo>
                    <a:lnTo>
                      <a:pt x="4673" y="2042"/>
                    </a:lnTo>
                    <a:lnTo>
                      <a:pt x="4677" y="2062"/>
                    </a:lnTo>
                    <a:lnTo>
                      <a:pt x="4681" y="2083"/>
                    </a:lnTo>
                    <a:lnTo>
                      <a:pt x="4685" y="2104"/>
                    </a:lnTo>
                    <a:lnTo>
                      <a:pt x="4689" y="2125"/>
                    </a:lnTo>
                    <a:lnTo>
                      <a:pt x="4693" y="2146"/>
                    </a:lnTo>
                    <a:lnTo>
                      <a:pt x="4697" y="2165"/>
                    </a:lnTo>
                    <a:lnTo>
                      <a:pt x="4702" y="2184"/>
                    </a:lnTo>
                    <a:lnTo>
                      <a:pt x="4706" y="2200"/>
                    </a:lnTo>
                    <a:lnTo>
                      <a:pt x="4710" y="2214"/>
                    </a:lnTo>
                    <a:lnTo>
                      <a:pt x="4714" y="2227"/>
                    </a:lnTo>
                    <a:lnTo>
                      <a:pt x="4718" y="2236"/>
                    </a:lnTo>
                    <a:lnTo>
                      <a:pt x="4726" y="2246"/>
                    </a:lnTo>
                    <a:lnTo>
                      <a:pt x="4730" y="2247"/>
                    </a:lnTo>
                    <a:lnTo>
                      <a:pt x="4735" y="2247"/>
                    </a:lnTo>
                    <a:lnTo>
                      <a:pt x="4739" y="2245"/>
                    </a:lnTo>
                    <a:lnTo>
                      <a:pt x="4743" y="2242"/>
                    </a:lnTo>
                    <a:lnTo>
                      <a:pt x="4747" y="2237"/>
                    </a:lnTo>
                    <a:lnTo>
                      <a:pt x="4751" y="2233"/>
                    </a:lnTo>
                    <a:lnTo>
                      <a:pt x="4755" y="2228"/>
                    </a:lnTo>
                    <a:lnTo>
                      <a:pt x="4759" y="2223"/>
                    </a:lnTo>
                    <a:lnTo>
                      <a:pt x="4763" y="2219"/>
                    </a:lnTo>
                    <a:lnTo>
                      <a:pt x="4768" y="2216"/>
                    </a:lnTo>
                    <a:lnTo>
                      <a:pt x="4772" y="2214"/>
                    </a:lnTo>
                    <a:lnTo>
                      <a:pt x="4776" y="2215"/>
                    </a:lnTo>
                    <a:lnTo>
                      <a:pt x="4780" y="2217"/>
                    </a:lnTo>
                    <a:lnTo>
                      <a:pt x="4788" y="2230"/>
                    </a:lnTo>
                    <a:lnTo>
                      <a:pt x="4792" y="2240"/>
                    </a:lnTo>
                    <a:lnTo>
                      <a:pt x="4796" y="2251"/>
                    </a:lnTo>
                    <a:lnTo>
                      <a:pt x="4801" y="2264"/>
                    </a:lnTo>
                    <a:lnTo>
                      <a:pt x="4805" y="2278"/>
                    </a:lnTo>
                    <a:lnTo>
                      <a:pt x="4809" y="2292"/>
                    </a:lnTo>
                    <a:lnTo>
                      <a:pt x="4813" y="2305"/>
                    </a:lnTo>
                    <a:lnTo>
                      <a:pt x="4817" y="2316"/>
                    </a:lnTo>
                    <a:lnTo>
                      <a:pt x="4821" y="2324"/>
                    </a:lnTo>
                    <a:lnTo>
                      <a:pt x="4825" y="2328"/>
                    </a:lnTo>
                    <a:lnTo>
                      <a:pt x="4830" y="2327"/>
                    </a:lnTo>
                    <a:lnTo>
                      <a:pt x="4834" y="2322"/>
                    </a:lnTo>
                    <a:lnTo>
                      <a:pt x="4838" y="2312"/>
                    </a:lnTo>
                    <a:lnTo>
                      <a:pt x="4842" y="2297"/>
                    </a:lnTo>
                    <a:lnTo>
                      <a:pt x="4846" y="2279"/>
                    </a:lnTo>
                    <a:lnTo>
                      <a:pt x="4850" y="2259"/>
                    </a:lnTo>
                    <a:lnTo>
                      <a:pt x="4858" y="2213"/>
                    </a:lnTo>
                    <a:lnTo>
                      <a:pt x="4863" y="2192"/>
                    </a:lnTo>
                    <a:lnTo>
                      <a:pt x="4867" y="2173"/>
                    </a:lnTo>
                    <a:lnTo>
                      <a:pt x="4871" y="2157"/>
                    </a:lnTo>
                    <a:lnTo>
                      <a:pt x="4875" y="2146"/>
                    </a:lnTo>
                    <a:lnTo>
                      <a:pt x="4879" y="2140"/>
                    </a:lnTo>
                    <a:lnTo>
                      <a:pt x="4883" y="2140"/>
                    </a:lnTo>
                    <a:lnTo>
                      <a:pt x="4887" y="2145"/>
                    </a:lnTo>
                    <a:lnTo>
                      <a:pt x="4891" y="2156"/>
                    </a:lnTo>
                    <a:lnTo>
                      <a:pt x="4896" y="2171"/>
                    </a:lnTo>
                    <a:lnTo>
                      <a:pt x="4900" y="2191"/>
                    </a:lnTo>
                    <a:lnTo>
                      <a:pt x="4904" y="2213"/>
                    </a:lnTo>
                    <a:lnTo>
                      <a:pt x="4908" y="2237"/>
                    </a:lnTo>
                    <a:lnTo>
                      <a:pt x="4912" y="2260"/>
                    </a:lnTo>
                    <a:lnTo>
                      <a:pt x="4920" y="2301"/>
                    </a:lnTo>
                    <a:lnTo>
                      <a:pt x="4925" y="2316"/>
                    </a:lnTo>
                    <a:lnTo>
                      <a:pt x="4929" y="2327"/>
                    </a:lnTo>
                    <a:lnTo>
                      <a:pt x="4933" y="2334"/>
                    </a:lnTo>
                    <a:lnTo>
                      <a:pt x="4937" y="2335"/>
                    </a:lnTo>
                    <a:lnTo>
                      <a:pt x="4941" y="2332"/>
                    </a:lnTo>
                    <a:lnTo>
                      <a:pt x="4945" y="2324"/>
                    </a:lnTo>
                    <a:lnTo>
                      <a:pt x="4949" y="2313"/>
                    </a:lnTo>
                    <a:lnTo>
                      <a:pt x="4954" y="2299"/>
                    </a:lnTo>
                    <a:lnTo>
                      <a:pt x="4958" y="2283"/>
                    </a:lnTo>
                    <a:lnTo>
                      <a:pt x="4962" y="2268"/>
                    </a:lnTo>
                    <a:lnTo>
                      <a:pt x="4966" y="2252"/>
                    </a:lnTo>
                    <a:lnTo>
                      <a:pt x="4970" y="2238"/>
                    </a:lnTo>
                    <a:lnTo>
                      <a:pt x="4974" y="2226"/>
                    </a:lnTo>
                    <a:lnTo>
                      <a:pt x="4978" y="2216"/>
                    </a:lnTo>
                    <a:lnTo>
                      <a:pt x="4983" y="2208"/>
                    </a:lnTo>
                    <a:lnTo>
                      <a:pt x="4991" y="2197"/>
                    </a:lnTo>
                    <a:lnTo>
                      <a:pt x="4995" y="2192"/>
                    </a:lnTo>
                    <a:lnTo>
                      <a:pt x="4999" y="2187"/>
                    </a:lnTo>
                    <a:lnTo>
                      <a:pt x="5003" y="2180"/>
                    </a:lnTo>
                    <a:lnTo>
                      <a:pt x="5007" y="2171"/>
                    </a:lnTo>
                    <a:lnTo>
                      <a:pt x="5011" y="2160"/>
                    </a:lnTo>
                    <a:lnTo>
                      <a:pt x="5016" y="2147"/>
                    </a:lnTo>
                    <a:lnTo>
                      <a:pt x="5020" y="2131"/>
                    </a:lnTo>
                    <a:lnTo>
                      <a:pt x="5024" y="2113"/>
                    </a:lnTo>
                    <a:lnTo>
                      <a:pt x="5028" y="2095"/>
                    </a:lnTo>
                    <a:lnTo>
                      <a:pt x="5032" y="2076"/>
                    </a:lnTo>
                    <a:lnTo>
                      <a:pt x="5036" y="2058"/>
                    </a:lnTo>
                    <a:lnTo>
                      <a:pt x="5040" y="2040"/>
                    </a:lnTo>
                    <a:lnTo>
                      <a:pt x="5044" y="2025"/>
                    </a:lnTo>
                    <a:lnTo>
                      <a:pt x="5053" y="2000"/>
                    </a:lnTo>
                    <a:lnTo>
                      <a:pt x="5057" y="1991"/>
                    </a:lnTo>
                    <a:lnTo>
                      <a:pt x="5061" y="1984"/>
                    </a:lnTo>
                    <a:lnTo>
                      <a:pt x="5065" y="1978"/>
                    </a:lnTo>
                    <a:lnTo>
                      <a:pt x="5069" y="1972"/>
                    </a:lnTo>
                    <a:lnTo>
                      <a:pt x="5073" y="1966"/>
                    </a:lnTo>
                    <a:lnTo>
                      <a:pt x="5078" y="1959"/>
                    </a:lnTo>
                    <a:lnTo>
                      <a:pt x="5082" y="1951"/>
                    </a:lnTo>
                    <a:lnTo>
                      <a:pt x="5086" y="1941"/>
                    </a:lnTo>
                    <a:lnTo>
                      <a:pt x="5090" y="1930"/>
                    </a:lnTo>
                    <a:lnTo>
                      <a:pt x="5094" y="1919"/>
                    </a:lnTo>
                    <a:lnTo>
                      <a:pt x="5098" y="1907"/>
                    </a:lnTo>
                    <a:lnTo>
                      <a:pt x="5102" y="1895"/>
                    </a:lnTo>
                    <a:lnTo>
                      <a:pt x="5106" y="1886"/>
                    </a:lnTo>
                    <a:lnTo>
                      <a:pt x="5111" y="1878"/>
                    </a:lnTo>
                    <a:lnTo>
                      <a:pt x="5115" y="1874"/>
                    </a:lnTo>
                    <a:lnTo>
                      <a:pt x="5119" y="1874"/>
                    </a:lnTo>
                    <a:lnTo>
                      <a:pt x="5123" y="1879"/>
                    </a:lnTo>
                    <a:lnTo>
                      <a:pt x="5127" y="1887"/>
                    </a:lnTo>
                    <a:lnTo>
                      <a:pt x="5131" y="1901"/>
                    </a:lnTo>
                    <a:lnTo>
                      <a:pt x="5135" y="1918"/>
                    </a:lnTo>
                    <a:lnTo>
                      <a:pt x="5139" y="1938"/>
                    </a:lnTo>
                    <a:lnTo>
                      <a:pt x="5144" y="1960"/>
                    </a:lnTo>
                    <a:lnTo>
                      <a:pt x="5148" y="1983"/>
                    </a:lnTo>
                    <a:lnTo>
                      <a:pt x="5152" y="2007"/>
                    </a:lnTo>
                    <a:lnTo>
                      <a:pt x="5156" y="2030"/>
                    </a:lnTo>
                    <a:lnTo>
                      <a:pt x="5160" y="2052"/>
                    </a:lnTo>
                    <a:lnTo>
                      <a:pt x="5164" y="2073"/>
                    </a:lnTo>
                    <a:lnTo>
                      <a:pt x="5168" y="2093"/>
                    </a:lnTo>
                    <a:lnTo>
                      <a:pt x="5172" y="2111"/>
                    </a:lnTo>
                    <a:lnTo>
                      <a:pt x="5177" y="2127"/>
                    </a:lnTo>
                    <a:lnTo>
                      <a:pt x="5185" y="2153"/>
                    </a:lnTo>
                    <a:lnTo>
                      <a:pt x="5189" y="2162"/>
                    </a:lnTo>
                    <a:lnTo>
                      <a:pt x="5193" y="2167"/>
                    </a:lnTo>
                    <a:lnTo>
                      <a:pt x="5197" y="2169"/>
                    </a:lnTo>
                    <a:lnTo>
                      <a:pt x="5201" y="2166"/>
                    </a:lnTo>
                    <a:lnTo>
                      <a:pt x="5206" y="2159"/>
                    </a:lnTo>
                    <a:lnTo>
                      <a:pt x="5210" y="2147"/>
                    </a:lnTo>
                    <a:lnTo>
                      <a:pt x="5214" y="2131"/>
                    </a:lnTo>
                    <a:lnTo>
                      <a:pt x="5218" y="2109"/>
                    </a:lnTo>
                    <a:lnTo>
                      <a:pt x="5222" y="2084"/>
                    </a:lnTo>
                    <a:lnTo>
                      <a:pt x="5226" y="2055"/>
                    </a:lnTo>
                    <a:lnTo>
                      <a:pt x="5230" y="2022"/>
                    </a:lnTo>
                    <a:lnTo>
                      <a:pt x="5235" y="1987"/>
                    </a:lnTo>
                    <a:lnTo>
                      <a:pt x="5239" y="1950"/>
                    </a:lnTo>
                    <a:lnTo>
                      <a:pt x="5247" y="1873"/>
                    </a:lnTo>
                    <a:lnTo>
                      <a:pt x="5251" y="1835"/>
                    </a:lnTo>
                    <a:lnTo>
                      <a:pt x="5255" y="1798"/>
                    </a:lnTo>
                    <a:lnTo>
                      <a:pt x="5259" y="1762"/>
                    </a:lnTo>
                    <a:lnTo>
                      <a:pt x="5264" y="1730"/>
                    </a:lnTo>
                    <a:lnTo>
                      <a:pt x="5268" y="1700"/>
                    </a:lnTo>
                    <a:lnTo>
                      <a:pt x="5272" y="1672"/>
                    </a:lnTo>
                    <a:lnTo>
                      <a:pt x="5276" y="1647"/>
                    </a:lnTo>
                    <a:lnTo>
                      <a:pt x="5280" y="1623"/>
                    </a:lnTo>
                    <a:lnTo>
                      <a:pt x="5284" y="1599"/>
                    </a:lnTo>
                    <a:lnTo>
                      <a:pt x="5288" y="1573"/>
                    </a:lnTo>
                    <a:lnTo>
                      <a:pt x="5293" y="1544"/>
                    </a:lnTo>
                    <a:lnTo>
                      <a:pt x="5297" y="1509"/>
                    </a:lnTo>
                    <a:lnTo>
                      <a:pt x="5301" y="1466"/>
                    </a:lnTo>
                    <a:lnTo>
                      <a:pt x="5305" y="1414"/>
                    </a:lnTo>
                    <a:lnTo>
                      <a:pt x="5309" y="1352"/>
                    </a:lnTo>
                    <a:lnTo>
                      <a:pt x="5317" y="1192"/>
                    </a:lnTo>
                    <a:lnTo>
                      <a:pt x="5321" y="1097"/>
                    </a:lnTo>
                    <a:lnTo>
                      <a:pt x="5326" y="995"/>
                    </a:lnTo>
                    <a:lnTo>
                      <a:pt x="5330" y="888"/>
                    </a:lnTo>
                    <a:lnTo>
                      <a:pt x="5334" y="781"/>
                    </a:lnTo>
                    <a:lnTo>
                      <a:pt x="5338" y="679"/>
                    </a:lnTo>
                    <a:lnTo>
                      <a:pt x="5342" y="586"/>
                    </a:lnTo>
                    <a:lnTo>
                      <a:pt x="5346" y="508"/>
                    </a:lnTo>
                    <a:lnTo>
                      <a:pt x="5350" y="449"/>
                    </a:lnTo>
                    <a:lnTo>
                      <a:pt x="5354" y="414"/>
                    </a:lnTo>
                    <a:lnTo>
                      <a:pt x="5359" y="407"/>
                    </a:lnTo>
                    <a:lnTo>
                      <a:pt x="5363" y="428"/>
                    </a:lnTo>
                    <a:lnTo>
                      <a:pt x="5367" y="480"/>
                    </a:lnTo>
                    <a:lnTo>
                      <a:pt x="5371" y="561"/>
                    </a:lnTo>
                    <a:lnTo>
                      <a:pt x="5379" y="804"/>
                    </a:lnTo>
                    <a:lnTo>
                      <a:pt x="5383" y="958"/>
                    </a:lnTo>
                    <a:lnTo>
                      <a:pt x="5387" y="1126"/>
                    </a:lnTo>
                    <a:lnTo>
                      <a:pt x="5392" y="1302"/>
                    </a:lnTo>
                    <a:lnTo>
                      <a:pt x="5396" y="1481"/>
                    </a:lnTo>
                    <a:lnTo>
                      <a:pt x="5400" y="1655"/>
                    </a:lnTo>
                    <a:lnTo>
                      <a:pt x="5404" y="1820"/>
                    </a:lnTo>
                    <a:lnTo>
                      <a:pt x="5408" y="1969"/>
                    </a:lnTo>
                    <a:lnTo>
                      <a:pt x="5412" y="2098"/>
                    </a:lnTo>
                    <a:lnTo>
                      <a:pt x="5416" y="2206"/>
                    </a:lnTo>
                    <a:lnTo>
                      <a:pt x="5420" y="2292"/>
                    </a:lnTo>
                    <a:lnTo>
                      <a:pt x="5425" y="2353"/>
                    </a:lnTo>
                    <a:lnTo>
                      <a:pt x="5429" y="2393"/>
                    </a:lnTo>
                    <a:lnTo>
                      <a:pt x="5433" y="2413"/>
                    </a:lnTo>
                    <a:lnTo>
                      <a:pt x="5437" y="2416"/>
                    </a:lnTo>
                    <a:lnTo>
                      <a:pt x="5441" y="2406"/>
                    </a:lnTo>
                    <a:lnTo>
                      <a:pt x="5449" y="2361"/>
                    </a:lnTo>
                    <a:lnTo>
                      <a:pt x="5453" y="2332"/>
                    </a:lnTo>
                    <a:lnTo>
                      <a:pt x="5458" y="2302"/>
                    </a:lnTo>
                    <a:lnTo>
                      <a:pt x="5462" y="2273"/>
                    </a:lnTo>
                    <a:lnTo>
                      <a:pt x="5466" y="2247"/>
                    </a:lnTo>
                    <a:lnTo>
                      <a:pt x="5470" y="2223"/>
                    </a:lnTo>
                    <a:lnTo>
                      <a:pt x="5474" y="2202"/>
                    </a:lnTo>
                    <a:lnTo>
                      <a:pt x="5478" y="2183"/>
                    </a:lnTo>
                    <a:lnTo>
                      <a:pt x="5482" y="2166"/>
                    </a:lnTo>
                    <a:lnTo>
                      <a:pt x="5487" y="2149"/>
                    </a:lnTo>
                    <a:lnTo>
                      <a:pt x="5491" y="2131"/>
                    </a:lnTo>
                    <a:lnTo>
                      <a:pt x="5495" y="2111"/>
                    </a:lnTo>
                    <a:lnTo>
                      <a:pt x="5499" y="2088"/>
                    </a:lnTo>
                    <a:lnTo>
                      <a:pt x="5503" y="2061"/>
                    </a:lnTo>
                    <a:lnTo>
                      <a:pt x="5511" y="1996"/>
                    </a:lnTo>
                    <a:lnTo>
                      <a:pt x="5516" y="1959"/>
                    </a:lnTo>
                    <a:lnTo>
                      <a:pt x="5520" y="1921"/>
                    </a:lnTo>
                    <a:lnTo>
                      <a:pt x="5524" y="1884"/>
                    </a:lnTo>
                    <a:lnTo>
                      <a:pt x="5528" y="1849"/>
                    </a:lnTo>
                    <a:lnTo>
                      <a:pt x="5532" y="1819"/>
                    </a:lnTo>
                    <a:lnTo>
                      <a:pt x="5536" y="1794"/>
                    </a:lnTo>
                    <a:lnTo>
                      <a:pt x="5540" y="1777"/>
                    </a:lnTo>
                    <a:lnTo>
                      <a:pt x="5545" y="1768"/>
                    </a:lnTo>
                    <a:lnTo>
                      <a:pt x="5549" y="1768"/>
                    </a:lnTo>
                    <a:lnTo>
                      <a:pt x="5553" y="1776"/>
                    </a:lnTo>
                    <a:lnTo>
                      <a:pt x="5557" y="1793"/>
                    </a:lnTo>
                    <a:lnTo>
                      <a:pt x="5561" y="1816"/>
                    </a:lnTo>
                    <a:lnTo>
                      <a:pt x="5565" y="1845"/>
                    </a:lnTo>
                    <a:lnTo>
                      <a:pt x="5569" y="1879"/>
                    </a:lnTo>
                    <a:lnTo>
                      <a:pt x="5574" y="1915"/>
                    </a:lnTo>
                    <a:lnTo>
                      <a:pt x="5582" y="1985"/>
                    </a:lnTo>
                    <a:lnTo>
                      <a:pt x="5586" y="2016"/>
                    </a:lnTo>
                    <a:lnTo>
                      <a:pt x="5590" y="2042"/>
                    </a:lnTo>
                    <a:lnTo>
                      <a:pt x="5594" y="2062"/>
                    </a:lnTo>
                    <a:lnTo>
                      <a:pt x="5598" y="2076"/>
                    </a:lnTo>
                    <a:lnTo>
                      <a:pt x="5602" y="2082"/>
                    </a:lnTo>
                    <a:lnTo>
                      <a:pt x="5607" y="2082"/>
                    </a:lnTo>
                    <a:lnTo>
                      <a:pt x="5611" y="2076"/>
                    </a:lnTo>
                    <a:lnTo>
                      <a:pt x="5615" y="2066"/>
                    </a:lnTo>
                    <a:lnTo>
                      <a:pt x="5619" y="2052"/>
                    </a:lnTo>
                    <a:lnTo>
                      <a:pt x="5623" y="2038"/>
                    </a:lnTo>
                    <a:lnTo>
                      <a:pt x="5627" y="2025"/>
                    </a:lnTo>
                    <a:lnTo>
                      <a:pt x="5631" y="2015"/>
                    </a:lnTo>
                    <a:lnTo>
                      <a:pt x="5635" y="2009"/>
                    </a:lnTo>
                    <a:lnTo>
                      <a:pt x="5644" y="2016"/>
                    </a:lnTo>
                    <a:lnTo>
                      <a:pt x="5648" y="2029"/>
                    </a:lnTo>
                    <a:lnTo>
                      <a:pt x="5652" y="2049"/>
                    </a:lnTo>
                    <a:lnTo>
                      <a:pt x="5656" y="2075"/>
                    </a:lnTo>
                    <a:lnTo>
                      <a:pt x="5660" y="2105"/>
                    </a:lnTo>
                    <a:lnTo>
                      <a:pt x="5664" y="2138"/>
                    </a:lnTo>
                    <a:lnTo>
                      <a:pt x="5668" y="2172"/>
                    </a:lnTo>
                    <a:lnTo>
                      <a:pt x="5673" y="2203"/>
                    </a:lnTo>
                    <a:lnTo>
                      <a:pt x="5677" y="2233"/>
                    </a:lnTo>
                    <a:lnTo>
                      <a:pt x="5681" y="2256"/>
                    </a:lnTo>
                    <a:lnTo>
                      <a:pt x="5685" y="2274"/>
                    </a:lnTo>
                    <a:lnTo>
                      <a:pt x="5689" y="2284"/>
                    </a:lnTo>
                    <a:lnTo>
                      <a:pt x="5693" y="2288"/>
                    </a:lnTo>
                    <a:lnTo>
                      <a:pt x="5697" y="2285"/>
                    </a:lnTo>
                    <a:lnTo>
                      <a:pt x="5702" y="2275"/>
                    </a:lnTo>
                    <a:lnTo>
                      <a:pt x="5706" y="2260"/>
                    </a:lnTo>
                    <a:lnTo>
                      <a:pt x="5714" y="2218"/>
                    </a:lnTo>
                    <a:lnTo>
                      <a:pt x="5718" y="2193"/>
                    </a:lnTo>
                    <a:lnTo>
                      <a:pt x="5722" y="2167"/>
                    </a:lnTo>
                    <a:lnTo>
                      <a:pt x="5726" y="2142"/>
                    </a:lnTo>
                    <a:lnTo>
                      <a:pt x="5730" y="2119"/>
                    </a:lnTo>
                    <a:lnTo>
                      <a:pt x="5735" y="2098"/>
                    </a:lnTo>
                    <a:lnTo>
                      <a:pt x="5739" y="2080"/>
                    </a:lnTo>
                    <a:lnTo>
                      <a:pt x="5743" y="2068"/>
                    </a:lnTo>
                    <a:lnTo>
                      <a:pt x="5747" y="2061"/>
                    </a:lnTo>
                    <a:lnTo>
                      <a:pt x="5751" y="2060"/>
                    </a:lnTo>
                    <a:lnTo>
                      <a:pt x="5755" y="2066"/>
                    </a:lnTo>
                    <a:lnTo>
                      <a:pt x="5759" y="2078"/>
                    </a:lnTo>
                    <a:lnTo>
                      <a:pt x="5763" y="2098"/>
                    </a:lnTo>
                    <a:lnTo>
                      <a:pt x="5768" y="2123"/>
                    </a:lnTo>
                    <a:lnTo>
                      <a:pt x="5776" y="2189"/>
                    </a:lnTo>
                    <a:lnTo>
                      <a:pt x="5780" y="2228"/>
                    </a:lnTo>
                    <a:lnTo>
                      <a:pt x="5784" y="2268"/>
                    </a:lnTo>
                    <a:lnTo>
                      <a:pt x="5788" y="2309"/>
                    </a:lnTo>
                    <a:lnTo>
                      <a:pt x="5792" y="2348"/>
                    </a:lnTo>
                    <a:lnTo>
                      <a:pt x="5797" y="2385"/>
                    </a:lnTo>
                    <a:lnTo>
                      <a:pt x="5801" y="2417"/>
                    </a:lnTo>
                    <a:lnTo>
                      <a:pt x="5805" y="2445"/>
                    </a:lnTo>
                    <a:lnTo>
                      <a:pt x="5809" y="2466"/>
                    </a:lnTo>
                    <a:lnTo>
                      <a:pt x="5813" y="2481"/>
                    </a:lnTo>
                    <a:lnTo>
                      <a:pt x="5817" y="2488"/>
                    </a:lnTo>
                    <a:lnTo>
                      <a:pt x="5821" y="2487"/>
                    </a:lnTo>
                    <a:lnTo>
                      <a:pt x="5826" y="2478"/>
                    </a:lnTo>
                    <a:lnTo>
                      <a:pt x="5830" y="2462"/>
                    </a:lnTo>
                    <a:lnTo>
                      <a:pt x="5838" y="2410"/>
                    </a:lnTo>
                    <a:lnTo>
                      <a:pt x="5842" y="2376"/>
                    </a:lnTo>
                    <a:lnTo>
                      <a:pt x="5846" y="2339"/>
                    </a:lnTo>
                    <a:lnTo>
                      <a:pt x="5850" y="2301"/>
                    </a:lnTo>
                    <a:lnTo>
                      <a:pt x="5855" y="2263"/>
                    </a:lnTo>
                    <a:lnTo>
                      <a:pt x="5859" y="2228"/>
                    </a:lnTo>
                    <a:lnTo>
                      <a:pt x="5863" y="2196"/>
                    </a:lnTo>
                    <a:lnTo>
                      <a:pt x="5867" y="2171"/>
                    </a:lnTo>
                    <a:lnTo>
                      <a:pt x="5871" y="2154"/>
                    </a:lnTo>
                    <a:lnTo>
                      <a:pt x="5875" y="2145"/>
                    </a:lnTo>
                    <a:lnTo>
                      <a:pt x="5879" y="2144"/>
                    </a:lnTo>
                    <a:lnTo>
                      <a:pt x="5883" y="2151"/>
                    </a:lnTo>
                    <a:lnTo>
                      <a:pt x="5888" y="2165"/>
                    </a:lnTo>
                    <a:lnTo>
                      <a:pt x="5892" y="2183"/>
                    </a:lnTo>
                    <a:lnTo>
                      <a:pt x="5896" y="2206"/>
                    </a:lnTo>
                    <a:lnTo>
                      <a:pt x="5900" y="2229"/>
                    </a:lnTo>
                    <a:lnTo>
                      <a:pt x="5908" y="2268"/>
                    </a:lnTo>
                    <a:lnTo>
                      <a:pt x="5912" y="2280"/>
                    </a:lnTo>
                    <a:lnTo>
                      <a:pt x="5917" y="2286"/>
                    </a:lnTo>
                    <a:lnTo>
                      <a:pt x="5921" y="2285"/>
                    </a:lnTo>
                    <a:lnTo>
                      <a:pt x="5925" y="2278"/>
                    </a:lnTo>
                    <a:lnTo>
                      <a:pt x="5929" y="2264"/>
                    </a:lnTo>
                    <a:lnTo>
                      <a:pt x="5933" y="2247"/>
                    </a:lnTo>
                    <a:lnTo>
                      <a:pt x="5937" y="2227"/>
                    </a:lnTo>
                    <a:lnTo>
                      <a:pt x="5941" y="2206"/>
                    </a:lnTo>
                    <a:lnTo>
                      <a:pt x="5945" y="2188"/>
                    </a:lnTo>
                    <a:lnTo>
                      <a:pt x="5950" y="2174"/>
                    </a:lnTo>
                    <a:lnTo>
                      <a:pt x="5954" y="2164"/>
                    </a:lnTo>
                    <a:lnTo>
                      <a:pt x="5958" y="2160"/>
                    </a:lnTo>
                    <a:lnTo>
                      <a:pt x="5962" y="2162"/>
                    </a:lnTo>
                    <a:lnTo>
                      <a:pt x="5970" y="2182"/>
                    </a:lnTo>
                    <a:lnTo>
                      <a:pt x="5974" y="2198"/>
                    </a:lnTo>
                    <a:lnTo>
                      <a:pt x="5978" y="2216"/>
                    </a:lnTo>
                    <a:lnTo>
                      <a:pt x="5983" y="2234"/>
                    </a:lnTo>
                    <a:lnTo>
                      <a:pt x="5987" y="2250"/>
                    </a:lnTo>
                    <a:lnTo>
                      <a:pt x="5991" y="2263"/>
                    </a:lnTo>
                    <a:lnTo>
                      <a:pt x="5995" y="2271"/>
                    </a:lnTo>
                    <a:lnTo>
                      <a:pt x="5999" y="2274"/>
                    </a:lnTo>
                    <a:lnTo>
                      <a:pt x="6003" y="2270"/>
                    </a:lnTo>
                    <a:lnTo>
                      <a:pt x="6007" y="2260"/>
                    </a:lnTo>
                    <a:lnTo>
                      <a:pt x="6011" y="2243"/>
                    </a:lnTo>
                    <a:lnTo>
                      <a:pt x="6016" y="2219"/>
                    </a:lnTo>
                    <a:lnTo>
                      <a:pt x="6020" y="2191"/>
                    </a:lnTo>
                    <a:lnTo>
                      <a:pt x="6024" y="2158"/>
                    </a:lnTo>
                    <a:lnTo>
                      <a:pt x="6028" y="2121"/>
                    </a:lnTo>
                    <a:lnTo>
                      <a:pt x="6032" y="2083"/>
                    </a:lnTo>
                    <a:lnTo>
                      <a:pt x="6040" y="2009"/>
                    </a:lnTo>
                    <a:lnTo>
                      <a:pt x="6044" y="1976"/>
                    </a:lnTo>
                    <a:lnTo>
                      <a:pt x="6049" y="1949"/>
                    </a:lnTo>
                    <a:lnTo>
                      <a:pt x="6053" y="1928"/>
                    </a:lnTo>
                    <a:lnTo>
                      <a:pt x="6057" y="1914"/>
                    </a:lnTo>
                    <a:lnTo>
                      <a:pt x="6061" y="1908"/>
                    </a:lnTo>
                    <a:lnTo>
                      <a:pt x="6065" y="1910"/>
                    </a:lnTo>
                    <a:lnTo>
                      <a:pt x="6069" y="1920"/>
                    </a:lnTo>
                    <a:lnTo>
                      <a:pt x="6073" y="1935"/>
                    </a:lnTo>
                    <a:lnTo>
                      <a:pt x="6078" y="1956"/>
                    </a:lnTo>
                    <a:lnTo>
                      <a:pt x="6082" y="1980"/>
                    </a:lnTo>
                    <a:lnTo>
                      <a:pt x="6086" y="2007"/>
                    </a:lnTo>
                    <a:lnTo>
                      <a:pt x="6090" y="2034"/>
                    </a:lnTo>
                    <a:lnTo>
                      <a:pt x="6094" y="2060"/>
                    </a:lnTo>
                    <a:lnTo>
                      <a:pt x="6102" y="2108"/>
                    </a:lnTo>
                    <a:lnTo>
                      <a:pt x="6107" y="2128"/>
                    </a:lnTo>
                    <a:lnTo>
                      <a:pt x="6111" y="2145"/>
                    </a:lnTo>
                    <a:lnTo>
                      <a:pt x="6115" y="2160"/>
                    </a:lnTo>
                    <a:lnTo>
                      <a:pt x="6119" y="2172"/>
                    </a:lnTo>
                    <a:lnTo>
                      <a:pt x="6123" y="2181"/>
                    </a:lnTo>
                    <a:lnTo>
                      <a:pt x="6127" y="2189"/>
                    </a:lnTo>
                    <a:lnTo>
                      <a:pt x="6131" y="2195"/>
                    </a:lnTo>
                    <a:lnTo>
                      <a:pt x="6136" y="2200"/>
                    </a:lnTo>
                    <a:lnTo>
                      <a:pt x="6140" y="2203"/>
                    </a:lnTo>
                    <a:lnTo>
                      <a:pt x="6144" y="2205"/>
                    </a:lnTo>
                    <a:lnTo>
                      <a:pt x="6148" y="2205"/>
                    </a:lnTo>
                    <a:lnTo>
                      <a:pt x="6152" y="2204"/>
                    </a:lnTo>
                    <a:lnTo>
                      <a:pt x="6156" y="2201"/>
                    </a:lnTo>
                    <a:lnTo>
                      <a:pt x="6160" y="2195"/>
                    </a:lnTo>
                    <a:lnTo>
                      <a:pt x="6165" y="2187"/>
                    </a:lnTo>
                    <a:lnTo>
                      <a:pt x="6173" y="2165"/>
                    </a:lnTo>
                    <a:lnTo>
                      <a:pt x="6177" y="2151"/>
                    </a:lnTo>
                    <a:lnTo>
                      <a:pt x="6181" y="2136"/>
                    </a:lnTo>
                    <a:lnTo>
                      <a:pt x="6185" y="2120"/>
                    </a:lnTo>
                    <a:lnTo>
                      <a:pt x="6189" y="2105"/>
                    </a:lnTo>
                    <a:lnTo>
                      <a:pt x="6193" y="2091"/>
                    </a:lnTo>
                    <a:lnTo>
                      <a:pt x="6198" y="2079"/>
                    </a:lnTo>
                    <a:lnTo>
                      <a:pt x="6202" y="2070"/>
                    </a:lnTo>
                    <a:lnTo>
                      <a:pt x="6206" y="2063"/>
                    </a:lnTo>
                    <a:lnTo>
                      <a:pt x="6210" y="2059"/>
                    </a:lnTo>
                    <a:lnTo>
                      <a:pt x="6214" y="2058"/>
                    </a:lnTo>
                    <a:lnTo>
                      <a:pt x="6218" y="2060"/>
                    </a:lnTo>
                    <a:lnTo>
                      <a:pt x="6222" y="2063"/>
                    </a:lnTo>
                    <a:lnTo>
                      <a:pt x="6226" y="2068"/>
                    </a:lnTo>
                    <a:lnTo>
                      <a:pt x="6235" y="2078"/>
                    </a:lnTo>
                    <a:lnTo>
                      <a:pt x="6239" y="2081"/>
                    </a:lnTo>
                    <a:lnTo>
                      <a:pt x="6243" y="2084"/>
                    </a:lnTo>
                    <a:lnTo>
                      <a:pt x="6247" y="2084"/>
                    </a:lnTo>
                    <a:lnTo>
                      <a:pt x="6251" y="2082"/>
                    </a:lnTo>
                    <a:lnTo>
                      <a:pt x="6255" y="2078"/>
                    </a:lnTo>
                    <a:lnTo>
                      <a:pt x="6259" y="2071"/>
                    </a:lnTo>
                    <a:lnTo>
                      <a:pt x="6264" y="2063"/>
                    </a:lnTo>
                    <a:lnTo>
                      <a:pt x="6268" y="2055"/>
                    </a:lnTo>
                    <a:lnTo>
                      <a:pt x="6272" y="2047"/>
                    </a:lnTo>
                    <a:lnTo>
                      <a:pt x="6276" y="2040"/>
                    </a:lnTo>
                    <a:lnTo>
                      <a:pt x="6280" y="2036"/>
                    </a:lnTo>
                    <a:lnTo>
                      <a:pt x="6284" y="2035"/>
                    </a:lnTo>
                    <a:lnTo>
                      <a:pt x="6288" y="2039"/>
                    </a:lnTo>
                    <a:lnTo>
                      <a:pt x="6292" y="2048"/>
                    </a:lnTo>
                    <a:lnTo>
                      <a:pt x="6297" y="2063"/>
                    </a:lnTo>
                    <a:lnTo>
                      <a:pt x="6305" y="2107"/>
                    </a:lnTo>
                    <a:lnTo>
                      <a:pt x="6309" y="2135"/>
                    </a:lnTo>
                    <a:lnTo>
                      <a:pt x="6313" y="2163"/>
                    </a:lnTo>
                    <a:lnTo>
                      <a:pt x="6317" y="2190"/>
                    </a:lnTo>
                    <a:lnTo>
                      <a:pt x="6321" y="2215"/>
                    </a:lnTo>
                    <a:lnTo>
                      <a:pt x="6326" y="2235"/>
                    </a:lnTo>
                    <a:lnTo>
                      <a:pt x="6330" y="2248"/>
                    </a:lnTo>
                    <a:lnTo>
                      <a:pt x="6334" y="2252"/>
                    </a:lnTo>
                    <a:lnTo>
                      <a:pt x="6338" y="2247"/>
                    </a:lnTo>
                    <a:lnTo>
                      <a:pt x="6342" y="2233"/>
                    </a:lnTo>
                    <a:lnTo>
                      <a:pt x="6346" y="2210"/>
                    </a:lnTo>
                    <a:lnTo>
                      <a:pt x="6350" y="2181"/>
                    </a:lnTo>
                    <a:lnTo>
                      <a:pt x="6354" y="2147"/>
                    </a:lnTo>
                    <a:lnTo>
                      <a:pt x="6359" y="2110"/>
                    </a:lnTo>
                    <a:lnTo>
                      <a:pt x="6367" y="2039"/>
                    </a:lnTo>
                    <a:lnTo>
                      <a:pt x="6371" y="2010"/>
                    </a:lnTo>
                    <a:lnTo>
                      <a:pt x="6375" y="1988"/>
                    </a:lnTo>
                    <a:lnTo>
                      <a:pt x="6379" y="1974"/>
                    </a:lnTo>
                    <a:lnTo>
                      <a:pt x="6383" y="1969"/>
                    </a:lnTo>
                    <a:lnTo>
                      <a:pt x="6388" y="1973"/>
                    </a:lnTo>
                    <a:lnTo>
                      <a:pt x="6392" y="1984"/>
                    </a:lnTo>
                    <a:lnTo>
                      <a:pt x="6396" y="2003"/>
                    </a:lnTo>
                    <a:lnTo>
                      <a:pt x="6400" y="2027"/>
                    </a:lnTo>
                    <a:lnTo>
                      <a:pt x="6404" y="2055"/>
                    </a:lnTo>
                    <a:lnTo>
                      <a:pt x="6408" y="2083"/>
                    </a:lnTo>
                    <a:lnTo>
                      <a:pt x="6413" y="2112"/>
                    </a:lnTo>
                    <a:lnTo>
                      <a:pt x="6417" y="2139"/>
                    </a:lnTo>
                    <a:lnTo>
                      <a:pt x="6421" y="2163"/>
                    </a:lnTo>
                    <a:lnTo>
                      <a:pt x="6429" y="2197"/>
                    </a:lnTo>
                    <a:lnTo>
                      <a:pt x="6433" y="2206"/>
                    </a:lnTo>
                    <a:lnTo>
                      <a:pt x="6437" y="2210"/>
                    </a:lnTo>
                    <a:lnTo>
                      <a:pt x="6441" y="2210"/>
                    </a:lnTo>
                    <a:lnTo>
                      <a:pt x="6446" y="2205"/>
                    </a:lnTo>
                    <a:lnTo>
                      <a:pt x="6450" y="2198"/>
                    </a:lnTo>
                    <a:lnTo>
                      <a:pt x="6454" y="2188"/>
                    </a:lnTo>
                    <a:lnTo>
                      <a:pt x="6458" y="2177"/>
                    </a:lnTo>
                    <a:lnTo>
                      <a:pt x="6462" y="2165"/>
                    </a:lnTo>
                    <a:lnTo>
                      <a:pt x="6466" y="2153"/>
                    </a:lnTo>
                    <a:lnTo>
                      <a:pt x="6470" y="2141"/>
                    </a:lnTo>
                    <a:lnTo>
                      <a:pt x="6474" y="2130"/>
                    </a:lnTo>
                    <a:lnTo>
                      <a:pt x="6479" y="2121"/>
                    </a:lnTo>
                    <a:lnTo>
                      <a:pt x="6483" y="2111"/>
                    </a:lnTo>
                    <a:lnTo>
                      <a:pt x="6487" y="2103"/>
                    </a:lnTo>
                    <a:lnTo>
                      <a:pt x="6491" y="2095"/>
                    </a:lnTo>
                    <a:lnTo>
                      <a:pt x="6499" y="2079"/>
                    </a:lnTo>
                    <a:lnTo>
                      <a:pt x="6503" y="2071"/>
                    </a:lnTo>
                    <a:lnTo>
                      <a:pt x="6507" y="2063"/>
                    </a:lnTo>
                    <a:lnTo>
                      <a:pt x="6512" y="2055"/>
                    </a:lnTo>
                    <a:lnTo>
                      <a:pt x="6516" y="2047"/>
                    </a:lnTo>
                    <a:lnTo>
                      <a:pt x="6520" y="2040"/>
                    </a:lnTo>
                    <a:lnTo>
                      <a:pt x="6524" y="2034"/>
                    </a:lnTo>
                    <a:lnTo>
                      <a:pt x="6528" y="2029"/>
                    </a:lnTo>
                    <a:lnTo>
                      <a:pt x="6532" y="2025"/>
                    </a:lnTo>
                    <a:lnTo>
                      <a:pt x="6536" y="2024"/>
                    </a:lnTo>
                    <a:lnTo>
                      <a:pt x="6540" y="2025"/>
                    </a:lnTo>
                    <a:lnTo>
                      <a:pt x="6545" y="2028"/>
                    </a:lnTo>
                    <a:lnTo>
                      <a:pt x="6549" y="2032"/>
                    </a:lnTo>
                    <a:lnTo>
                      <a:pt x="6553" y="2039"/>
                    </a:lnTo>
                    <a:lnTo>
                      <a:pt x="6561" y="2054"/>
                    </a:lnTo>
                    <a:lnTo>
                      <a:pt x="6565" y="2062"/>
                    </a:lnTo>
                    <a:lnTo>
                      <a:pt x="6569" y="2069"/>
                    </a:lnTo>
                    <a:lnTo>
                      <a:pt x="6574" y="2074"/>
                    </a:lnTo>
                    <a:lnTo>
                      <a:pt x="6578" y="2077"/>
                    </a:lnTo>
                    <a:lnTo>
                      <a:pt x="6582" y="2077"/>
                    </a:lnTo>
                    <a:lnTo>
                      <a:pt x="6586" y="2073"/>
                    </a:lnTo>
                    <a:lnTo>
                      <a:pt x="6590" y="2065"/>
                    </a:lnTo>
                    <a:lnTo>
                      <a:pt x="6594" y="2052"/>
                    </a:lnTo>
                    <a:lnTo>
                      <a:pt x="6598" y="2035"/>
                    </a:lnTo>
                    <a:lnTo>
                      <a:pt x="6602" y="2015"/>
                    </a:lnTo>
                    <a:lnTo>
                      <a:pt x="6607" y="1991"/>
                    </a:lnTo>
                    <a:lnTo>
                      <a:pt x="6611" y="1966"/>
                    </a:lnTo>
                    <a:lnTo>
                      <a:pt x="6615" y="1940"/>
                    </a:lnTo>
                    <a:lnTo>
                      <a:pt x="6619" y="1915"/>
                    </a:lnTo>
                    <a:lnTo>
                      <a:pt x="6623" y="1892"/>
                    </a:lnTo>
                    <a:lnTo>
                      <a:pt x="6631" y="1855"/>
                    </a:lnTo>
                    <a:lnTo>
                      <a:pt x="6635" y="1842"/>
                    </a:lnTo>
                    <a:lnTo>
                      <a:pt x="6640" y="1832"/>
                    </a:lnTo>
                    <a:lnTo>
                      <a:pt x="6644" y="1826"/>
                    </a:lnTo>
                    <a:lnTo>
                      <a:pt x="6648" y="1822"/>
                    </a:lnTo>
                    <a:lnTo>
                      <a:pt x="6652" y="1820"/>
                    </a:lnTo>
                    <a:lnTo>
                      <a:pt x="6656" y="1819"/>
                    </a:lnTo>
                    <a:lnTo>
                      <a:pt x="6660" y="1817"/>
                    </a:lnTo>
                    <a:lnTo>
                      <a:pt x="6664" y="1815"/>
                    </a:lnTo>
                    <a:lnTo>
                      <a:pt x="6669" y="1812"/>
                    </a:lnTo>
                    <a:lnTo>
                      <a:pt x="6673" y="1808"/>
                    </a:lnTo>
                    <a:lnTo>
                      <a:pt x="6677" y="1803"/>
                    </a:lnTo>
                    <a:lnTo>
                      <a:pt x="6681" y="1799"/>
                    </a:lnTo>
                    <a:lnTo>
                      <a:pt x="6685" y="1795"/>
                    </a:lnTo>
                    <a:lnTo>
                      <a:pt x="6689" y="1794"/>
                    </a:lnTo>
                    <a:lnTo>
                      <a:pt x="6694" y="1795"/>
                    </a:lnTo>
                    <a:lnTo>
                      <a:pt x="6698" y="1800"/>
                    </a:lnTo>
                    <a:lnTo>
                      <a:pt x="6702" y="1809"/>
                    </a:lnTo>
                    <a:lnTo>
                      <a:pt x="6706" y="1822"/>
                    </a:lnTo>
                    <a:lnTo>
                      <a:pt x="6710" y="1839"/>
                    </a:lnTo>
                    <a:lnTo>
                      <a:pt x="6714" y="1859"/>
                    </a:lnTo>
                    <a:lnTo>
                      <a:pt x="6718" y="1881"/>
                    </a:lnTo>
                    <a:lnTo>
                      <a:pt x="6722" y="1903"/>
                    </a:lnTo>
                    <a:lnTo>
                      <a:pt x="6727" y="1924"/>
                    </a:lnTo>
                    <a:lnTo>
                      <a:pt x="6731" y="1942"/>
                    </a:lnTo>
                    <a:lnTo>
                      <a:pt x="6735" y="1956"/>
                    </a:lnTo>
                    <a:lnTo>
                      <a:pt x="6739" y="1964"/>
                    </a:lnTo>
                    <a:lnTo>
                      <a:pt x="6743" y="1966"/>
                    </a:lnTo>
                    <a:lnTo>
                      <a:pt x="6747" y="1962"/>
                    </a:lnTo>
                    <a:lnTo>
                      <a:pt x="6751" y="1951"/>
                    </a:lnTo>
                    <a:lnTo>
                      <a:pt x="6755" y="1936"/>
                    </a:lnTo>
                    <a:lnTo>
                      <a:pt x="6764" y="1895"/>
                    </a:lnTo>
                    <a:lnTo>
                      <a:pt x="6768" y="1873"/>
                    </a:lnTo>
                    <a:lnTo>
                      <a:pt x="6772" y="1853"/>
                    </a:lnTo>
                    <a:lnTo>
                      <a:pt x="6776" y="1837"/>
                    </a:lnTo>
                    <a:lnTo>
                      <a:pt x="6780" y="1826"/>
                    </a:lnTo>
                    <a:lnTo>
                      <a:pt x="6784" y="1822"/>
                    </a:lnTo>
                    <a:lnTo>
                      <a:pt x="6789" y="1825"/>
                    </a:lnTo>
                    <a:lnTo>
                      <a:pt x="6793" y="1835"/>
                    </a:lnTo>
                    <a:lnTo>
                      <a:pt x="6797" y="1852"/>
                    </a:lnTo>
                    <a:lnTo>
                      <a:pt x="6801" y="1875"/>
                    </a:lnTo>
                    <a:lnTo>
                      <a:pt x="6805" y="1903"/>
                    </a:lnTo>
                    <a:lnTo>
                      <a:pt x="6809" y="1934"/>
                    </a:lnTo>
                    <a:lnTo>
                      <a:pt x="6813" y="1967"/>
                    </a:lnTo>
                    <a:lnTo>
                      <a:pt x="6817" y="2000"/>
                    </a:lnTo>
                    <a:lnTo>
                      <a:pt x="6826" y="2059"/>
                    </a:lnTo>
                    <a:lnTo>
                      <a:pt x="6830" y="2083"/>
                    </a:lnTo>
                    <a:lnTo>
                      <a:pt x="6834" y="2102"/>
                    </a:lnTo>
                    <a:lnTo>
                      <a:pt x="6838" y="2117"/>
                    </a:lnTo>
                    <a:lnTo>
                      <a:pt x="6842" y="2127"/>
                    </a:lnTo>
                    <a:lnTo>
                      <a:pt x="6846" y="2133"/>
                    </a:lnTo>
                    <a:lnTo>
                      <a:pt x="6850" y="2135"/>
                    </a:lnTo>
                    <a:lnTo>
                      <a:pt x="6855" y="2134"/>
                    </a:lnTo>
                    <a:lnTo>
                      <a:pt x="6859" y="2130"/>
                    </a:lnTo>
                    <a:lnTo>
                      <a:pt x="6863" y="2126"/>
                    </a:lnTo>
                    <a:lnTo>
                      <a:pt x="6867" y="2121"/>
                    </a:lnTo>
                    <a:lnTo>
                      <a:pt x="6871" y="2116"/>
                    </a:lnTo>
                    <a:lnTo>
                      <a:pt x="6875" y="2112"/>
                    </a:lnTo>
                    <a:lnTo>
                      <a:pt x="6879" y="2109"/>
                    </a:lnTo>
                    <a:lnTo>
                      <a:pt x="6883" y="2108"/>
                    </a:lnTo>
                    <a:lnTo>
                      <a:pt x="6888" y="2107"/>
                    </a:lnTo>
                    <a:lnTo>
                      <a:pt x="6896" y="2106"/>
                    </a:lnTo>
                    <a:lnTo>
                      <a:pt x="6900" y="2105"/>
                    </a:lnTo>
                    <a:lnTo>
                      <a:pt x="6904" y="2101"/>
                    </a:lnTo>
                    <a:lnTo>
                      <a:pt x="6908" y="2094"/>
                    </a:lnTo>
                    <a:lnTo>
                      <a:pt x="6912" y="2083"/>
                    </a:lnTo>
                    <a:lnTo>
                      <a:pt x="6916" y="2068"/>
                    </a:lnTo>
                    <a:lnTo>
                      <a:pt x="6921" y="2050"/>
                    </a:lnTo>
                    <a:lnTo>
                      <a:pt x="6925" y="2027"/>
                    </a:lnTo>
                    <a:lnTo>
                      <a:pt x="6929" y="2002"/>
                    </a:lnTo>
                    <a:lnTo>
                      <a:pt x="6933" y="1976"/>
                    </a:lnTo>
                    <a:lnTo>
                      <a:pt x="6937" y="1950"/>
                    </a:lnTo>
                    <a:lnTo>
                      <a:pt x="6941" y="1926"/>
                    </a:lnTo>
                    <a:lnTo>
                      <a:pt x="6945" y="1906"/>
                    </a:lnTo>
                    <a:lnTo>
                      <a:pt x="6950" y="1891"/>
                    </a:lnTo>
                    <a:lnTo>
                      <a:pt x="6958" y="1881"/>
                    </a:lnTo>
                    <a:lnTo>
                      <a:pt x="6962" y="1887"/>
                    </a:lnTo>
                    <a:lnTo>
                      <a:pt x="6966" y="1899"/>
                    </a:lnTo>
                    <a:lnTo>
                      <a:pt x="6970" y="1916"/>
                    </a:lnTo>
                    <a:lnTo>
                      <a:pt x="6975" y="1937"/>
                    </a:lnTo>
                    <a:lnTo>
                      <a:pt x="6979" y="1961"/>
                    </a:lnTo>
                    <a:lnTo>
                      <a:pt x="6983" y="1985"/>
                    </a:lnTo>
                    <a:lnTo>
                      <a:pt x="6987" y="2007"/>
                    </a:lnTo>
                    <a:lnTo>
                      <a:pt x="6991" y="2025"/>
                    </a:lnTo>
                    <a:lnTo>
                      <a:pt x="6995" y="2038"/>
                    </a:lnTo>
                    <a:lnTo>
                      <a:pt x="6999" y="2044"/>
                    </a:lnTo>
                    <a:lnTo>
                      <a:pt x="7003" y="2043"/>
                    </a:lnTo>
                    <a:lnTo>
                      <a:pt x="7008" y="2035"/>
                    </a:lnTo>
                    <a:lnTo>
                      <a:pt x="7012" y="2020"/>
                    </a:lnTo>
                    <a:lnTo>
                      <a:pt x="7020" y="1975"/>
                    </a:lnTo>
                    <a:lnTo>
                      <a:pt x="7024" y="1949"/>
                    </a:lnTo>
                    <a:lnTo>
                      <a:pt x="7028" y="1922"/>
                    </a:lnTo>
                    <a:lnTo>
                      <a:pt x="7032" y="1897"/>
                    </a:lnTo>
                    <a:lnTo>
                      <a:pt x="7037" y="1875"/>
                    </a:lnTo>
                    <a:lnTo>
                      <a:pt x="7041" y="1858"/>
                    </a:lnTo>
                    <a:lnTo>
                      <a:pt x="7045" y="1847"/>
                    </a:lnTo>
                    <a:lnTo>
                      <a:pt x="7049" y="1840"/>
                    </a:lnTo>
                    <a:lnTo>
                      <a:pt x="7053" y="1839"/>
                    </a:lnTo>
                    <a:lnTo>
                      <a:pt x="7057" y="1842"/>
                    </a:lnTo>
                    <a:lnTo>
                      <a:pt x="7061" y="1846"/>
                    </a:lnTo>
                    <a:lnTo>
                      <a:pt x="7065" y="1850"/>
                    </a:lnTo>
                    <a:lnTo>
                      <a:pt x="7070" y="1852"/>
                    </a:lnTo>
                    <a:lnTo>
                      <a:pt x="7074" y="1848"/>
                    </a:lnTo>
                    <a:lnTo>
                      <a:pt x="7078" y="1836"/>
                    </a:lnTo>
                    <a:lnTo>
                      <a:pt x="7082" y="1815"/>
                    </a:lnTo>
                    <a:lnTo>
                      <a:pt x="7090" y="1735"/>
                    </a:lnTo>
                    <a:lnTo>
                      <a:pt x="7094" y="1676"/>
                    </a:lnTo>
                    <a:lnTo>
                      <a:pt x="7098" y="1603"/>
                    </a:lnTo>
                    <a:lnTo>
                      <a:pt x="7103" y="1518"/>
                    </a:lnTo>
                    <a:lnTo>
                      <a:pt x="7107" y="1423"/>
                    </a:lnTo>
                    <a:lnTo>
                      <a:pt x="7111" y="1320"/>
                    </a:lnTo>
                    <a:lnTo>
                      <a:pt x="7115" y="1212"/>
                    </a:lnTo>
                    <a:lnTo>
                      <a:pt x="7119" y="1102"/>
                    </a:lnTo>
                    <a:lnTo>
                      <a:pt x="7123" y="994"/>
                    </a:lnTo>
                    <a:lnTo>
                      <a:pt x="7127" y="892"/>
                    </a:lnTo>
                    <a:lnTo>
                      <a:pt x="7131" y="799"/>
                    </a:lnTo>
                    <a:lnTo>
                      <a:pt x="7136" y="720"/>
                    </a:lnTo>
                    <a:lnTo>
                      <a:pt x="7140" y="658"/>
                    </a:lnTo>
                    <a:lnTo>
                      <a:pt x="7144" y="615"/>
                    </a:lnTo>
                    <a:lnTo>
                      <a:pt x="7148" y="595"/>
                    </a:lnTo>
                    <a:lnTo>
                      <a:pt x="7152" y="599"/>
                    </a:lnTo>
                    <a:lnTo>
                      <a:pt x="7156" y="626"/>
                    </a:lnTo>
                    <a:lnTo>
                      <a:pt x="7160" y="679"/>
                    </a:lnTo>
                    <a:lnTo>
                      <a:pt x="7164" y="754"/>
                    </a:lnTo>
                    <a:lnTo>
                      <a:pt x="7169" y="851"/>
                    </a:lnTo>
                    <a:lnTo>
                      <a:pt x="7173" y="966"/>
                    </a:lnTo>
                    <a:lnTo>
                      <a:pt x="7177" y="1097"/>
                    </a:lnTo>
                    <a:lnTo>
                      <a:pt x="7181" y="1240"/>
                    </a:lnTo>
                    <a:lnTo>
                      <a:pt x="7185" y="1391"/>
                    </a:lnTo>
                    <a:lnTo>
                      <a:pt x="7189" y="1545"/>
                    </a:lnTo>
                    <a:lnTo>
                      <a:pt x="7193" y="1697"/>
                    </a:lnTo>
                    <a:lnTo>
                      <a:pt x="7198" y="1844"/>
                    </a:lnTo>
                    <a:lnTo>
                      <a:pt x="7202" y="1981"/>
                    </a:lnTo>
                    <a:lnTo>
                      <a:pt x="7206" y="2104"/>
                    </a:lnTo>
                    <a:lnTo>
                      <a:pt x="7210" y="2212"/>
                    </a:lnTo>
                    <a:lnTo>
                      <a:pt x="7214" y="2302"/>
                    </a:lnTo>
                    <a:lnTo>
                      <a:pt x="7222" y="2421"/>
                    </a:lnTo>
                    <a:lnTo>
                      <a:pt x="7226" y="2453"/>
                    </a:lnTo>
                    <a:lnTo>
                      <a:pt x="7231" y="2468"/>
                    </a:lnTo>
                    <a:lnTo>
                      <a:pt x="7235" y="2468"/>
                    </a:lnTo>
                    <a:lnTo>
                      <a:pt x="7239" y="2457"/>
                    </a:lnTo>
                    <a:lnTo>
                      <a:pt x="7243" y="2437"/>
                    </a:lnTo>
                    <a:lnTo>
                      <a:pt x="7247" y="2412"/>
                    </a:lnTo>
                    <a:lnTo>
                      <a:pt x="7251" y="2385"/>
                    </a:lnTo>
                    <a:lnTo>
                      <a:pt x="7256" y="2358"/>
                    </a:lnTo>
                    <a:lnTo>
                      <a:pt x="7260" y="2333"/>
                    </a:lnTo>
                    <a:lnTo>
                      <a:pt x="7264" y="2313"/>
                    </a:lnTo>
                    <a:lnTo>
                      <a:pt x="7268" y="2299"/>
                    </a:lnTo>
                    <a:lnTo>
                      <a:pt x="7272" y="2290"/>
                    </a:lnTo>
                    <a:lnTo>
                      <a:pt x="7276" y="2288"/>
                    </a:lnTo>
                    <a:lnTo>
                      <a:pt x="7285" y="2299"/>
                    </a:lnTo>
                    <a:lnTo>
                      <a:pt x="7289" y="2310"/>
                    </a:lnTo>
                    <a:lnTo>
                      <a:pt x="7293" y="2325"/>
                    </a:lnTo>
                    <a:lnTo>
                      <a:pt x="7297" y="2341"/>
                    </a:lnTo>
                    <a:lnTo>
                      <a:pt x="7301" y="2357"/>
                    </a:lnTo>
                    <a:lnTo>
                      <a:pt x="7305" y="2373"/>
                    </a:lnTo>
                    <a:lnTo>
                      <a:pt x="7309" y="2387"/>
                    </a:lnTo>
                    <a:lnTo>
                      <a:pt x="7313" y="2399"/>
                    </a:lnTo>
                    <a:lnTo>
                      <a:pt x="7318" y="2408"/>
                    </a:lnTo>
                    <a:lnTo>
                      <a:pt x="7322" y="2414"/>
                    </a:lnTo>
                    <a:lnTo>
                      <a:pt x="7326" y="2416"/>
                    </a:lnTo>
                    <a:lnTo>
                      <a:pt x="7330" y="2413"/>
                    </a:lnTo>
                    <a:lnTo>
                      <a:pt x="7334" y="2406"/>
                    </a:lnTo>
                    <a:lnTo>
                      <a:pt x="7338" y="2394"/>
                    </a:lnTo>
                    <a:lnTo>
                      <a:pt x="7342" y="2377"/>
                    </a:lnTo>
                    <a:lnTo>
                      <a:pt x="7346" y="2356"/>
                    </a:lnTo>
                    <a:lnTo>
                      <a:pt x="7355" y="2308"/>
                    </a:lnTo>
                    <a:lnTo>
                      <a:pt x="7359" y="2283"/>
                    </a:lnTo>
                    <a:lnTo>
                      <a:pt x="7363" y="2261"/>
                    </a:lnTo>
                    <a:lnTo>
                      <a:pt x="7367" y="2242"/>
                    </a:lnTo>
                    <a:lnTo>
                      <a:pt x="7371" y="2230"/>
                    </a:lnTo>
                    <a:lnTo>
                      <a:pt x="7375" y="2226"/>
                    </a:lnTo>
                    <a:lnTo>
                      <a:pt x="7379" y="2230"/>
                    </a:lnTo>
                    <a:lnTo>
                      <a:pt x="7384" y="2243"/>
                    </a:lnTo>
                    <a:lnTo>
                      <a:pt x="7388" y="2264"/>
                    </a:lnTo>
                    <a:lnTo>
                      <a:pt x="7392" y="2293"/>
                    </a:lnTo>
                    <a:lnTo>
                      <a:pt x="7396" y="2328"/>
                    </a:lnTo>
                    <a:lnTo>
                      <a:pt x="7400" y="2365"/>
                    </a:lnTo>
                    <a:lnTo>
                      <a:pt x="7404" y="2402"/>
                    </a:lnTo>
                    <a:lnTo>
                      <a:pt x="7408" y="2437"/>
                    </a:lnTo>
                    <a:lnTo>
                      <a:pt x="7417" y="2490"/>
                    </a:lnTo>
                    <a:lnTo>
                      <a:pt x="7421" y="2505"/>
                    </a:lnTo>
                    <a:lnTo>
                      <a:pt x="7425" y="2510"/>
                    </a:lnTo>
                    <a:lnTo>
                      <a:pt x="7429" y="2506"/>
                    </a:lnTo>
                    <a:lnTo>
                      <a:pt x="7433" y="2494"/>
                    </a:lnTo>
                    <a:lnTo>
                      <a:pt x="7437" y="2474"/>
                    </a:lnTo>
                    <a:lnTo>
                      <a:pt x="7441" y="2449"/>
                    </a:lnTo>
                    <a:lnTo>
                      <a:pt x="7446" y="2419"/>
                    </a:lnTo>
                    <a:lnTo>
                      <a:pt x="7450" y="2387"/>
                    </a:lnTo>
                    <a:lnTo>
                      <a:pt x="7454" y="2355"/>
                    </a:lnTo>
                    <a:lnTo>
                      <a:pt x="7458" y="2326"/>
                    </a:lnTo>
                    <a:lnTo>
                      <a:pt x="7462" y="2299"/>
                    </a:lnTo>
                    <a:lnTo>
                      <a:pt x="7466" y="2278"/>
                    </a:lnTo>
                    <a:lnTo>
                      <a:pt x="7470" y="2262"/>
                    </a:lnTo>
                    <a:lnTo>
                      <a:pt x="7474" y="2251"/>
                    </a:lnTo>
                    <a:lnTo>
                      <a:pt x="7479" y="2247"/>
                    </a:lnTo>
                    <a:lnTo>
                      <a:pt x="7487" y="2252"/>
                    </a:lnTo>
                    <a:lnTo>
                      <a:pt x="7491" y="2260"/>
                    </a:lnTo>
                    <a:lnTo>
                      <a:pt x="7495" y="2269"/>
                    </a:lnTo>
                    <a:lnTo>
                      <a:pt x="7499" y="2279"/>
                    </a:lnTo>
                    <a:lnTo>
                      <a:pt x="7503" y="2288"/>
                    </a:lnTo>
                    <a:lnTo>
                      <a:pt x="7507" y="2297"/>
                    </a:lnTo>
                    <a:lnTo>
                      <a:pt x="7512" y="2304"/>
                    </a:lnTo>
                    <a:lnTo>
                      <a:pt x="7516" y="2309"/>
                    </a:lnTo>
                    <a:lnTo>
                      <a:pt x="7520" y="2314"/>
                    </a:lnTo>
                    <a:lnTo>
                      <a:pt x="7524" y="2318"/>
                    </a:lnTo>
                    <a:lnTo>
                      <a:pt x="7528" y="2321"/>
                    </a:lnTo>
                    <a:lnTo>
                      <a:pt x="7532" y="2325"/>
                    </a:lnTo>
                    <a:lnTo>
                      <a:pt x="7537" y="2329"/>
                    </a:lnTo>
                    <a:lnTo>
                      <a:pt x="7541" y="2333"/>
                    </a:lnTo>
                    <a:lnTo>
                      <a:pt x="7549" y="2339"/>
                    </a:lnTo>
                    <a:lnTo>
                      <a:pt x="7553" y="2338"/>
                    </a:lnTo>
                    <a:lnTo>
                      <a:pt x="7557" y="2335"/>
                    </a:lnTo>
                    <a:lnTo>
                      <a:pt x="7561" y="2327"/>
                    </a:lnTo>
                    <a:lnTo>
                      <a:pt x="7566" y="2315"/>
                    </a:lnTo>
                    <a:lnTo>
                      <a:pt x="7570" y="2298"/>
                    </a:lnTo>
                    <a:lnTo>
                      <a:pt x="7574" y="2277"/>
                    </a:lnTo>
                    <a:lnTo>
                      <a:pt x="7578" y="2253"/>
                    </a:lnTo>
                    <a:lnTo>
                      <a:pt x="7582" y="2227"/>
                    </a:lnTo>
                    <a:lnTo>
                      <a:pt x="7586" y="2199"/>
                    </a:lnTo>
                    <a:lnTo>
                      <a:pt x="7590" y="2174"/>
                    </a:lnTo>
                    <a:lnTo>
                      <a:pt x="7594" y="2151"/>
                    </a:lnTo>
                    <a:lnTo>
                      <a:pt x="7599" y="2131"/>
                    </a:lnTo>
                    <a:lnTo>
                      <a:pt x="7603" y="2117"/>
                    </a:lnTo>
                    <a:lnTo>
                      <a:pt x="7611" y="2104"/>
                    </a:lnTo>
                    <a:lnTo>
                      <a:pt x="7615" y="2105"/>
                    </a:lnTo>
                    <a:lnTo>
                      <a:pt x="7619" y="2111"/>
                    </a:lnTo>
                    <a:lnTo>
                      <a:pt x="7623" y="2121"/>
                    </a:lnTo>
                    <a:lnTo>
                      <a:pt x="7627" y="2134"/>
                    </a:lnTo>
                    <a:lnTo>
                      <a:pt x="7632" y="2148"/>
                    </a:lnTo>
                    <a:lnTo>
                      <a:pt x="7636" y="2163"/>
                    </a:lnTo>
                    <a:lnTo>
                      <a:pt x="7640" y="2176"/>
                    </a:lnTo>
                    <a:lnTo>
                      <a:pt x="7644" y="2188"/>
                    </a:lnTo>
                    <a:lnTo>
                      <a:pt x="7648" y="2197"/>
                    </a:lnTo>
                    <a:lnTo>
                      <a:pt x="7652" y="2201"/>
                    </a:lnTo>
                    <a:lnTo>
                      <a:pt x="7656" y="2201"/>
                    </a:lnTo>
                    <a:lnTo>
                      <a:pt x="7661" y="2196"/>
                    </a:lnTo>
                    <a:lnTo>
                      <a:pt x="7665" y="2186"/>
                    </a:lnTo>
                    <a:lnTo>
                      <a:pt x="7669" y="2172"/>
                    </a:lnTo>
                    <a:lnTo>
                      <a:pt x="7673" y="2155"/>
                    </a:lnTo>
                    <a:lnTo>
                      <a:pt x="7681" y="2111"/>
                    </a:lnTo>
                    <a:lnTo>
                      <a:pt x="7685" y="2088"/>
                    </a:lnTo>
                    <a:lnTo>
                      <a:pt x="7689" y="2064"/>
                    </a:lnTo>
                    <a:lnTo>
                      <a:pt x="7694" y="2042"/>
                    </a:lnTo>
                    <a:lnTo>
                      <a:pt x="7698" y="2021"/>
                    </a:lnTo>
                    <a:lnTo>
                      <a:pt x="7702" y="2004"/>
                    </a:lnTo>
                    <a:lnTo>
                      <a:pt x="7706" y="1989"/>
                    </a:lnTo>
                    <a:lnTo>
                      <a:pt x="7710" y="1978"/>
                    </a:lnTo>
                    <a:lnTo>
                      <a:pt x="7714" y="1972"/>
                    </a:lnTo>
                    <a:lnTo>
                      <a:pt x="7718" y="1969"/>
                    </a:lnTo>
                    <a:lnTo>
                      <a:pt x="7722" y="1970"/>
                    </a:lnTo>
                    <a:lnTo>
                      <a:pt x="7727" y="1974"/>
                    </a:lnTo>
                    <a:lnTo>
                      <a:pt x="7731" y="1980"/>
                    </a:lnTo>
                    <a:lnTo>
                      <a:pt x="7735" y="1989"/>
                    </a:lnTo>
                    <a:lnTo>
                      <a:pt x="7743" y="2008"/>
                    </a:lnTo>
                    <a:lnTo>
                      <a:pt x="7747" y="2016"/>
                    </a:lnTo>
                    <a:lnTo>
                      <a:pt x="7751" y="2022"/>
                    </a:lnTo>
                    <a:lnTo>
                      <a:pt x="7755" y="2026"/>
                    </a:lnTo>
                    <a:lnTo>
                      <a:pt x="7760" y="2026"/>
                    </a:lnTo>
                    <a:lnTo>
                      <a:pt x="7764" y="2025"/>
                    </a:lnTo>
                    <a:lnTo>
                      <a:pt x="7768" y="2021"/>
                    </a:lnTo>
                    <a:lnTo>
                      <a:pt x="7772" y="2016"/>
                    </a:lnTo>
                    <a:lnTo>
                      <a:pt x="7776" y="2011"/>
                    </a:lnTo>
                    <a:lnTo>
                      <a:pt x="7780" y="2007"/>
                    </a:lnTo>
                    <a:lnTo>
                      <a:pt x="7784" y="2006"/>
                    </a:lnTo>
                    <a:lnTo>
                      <a:pt x="7789" y="2008"/>
                    </a:lnTo>
                    <a:lnTo>
                      <a:pt x="7793" y="2014"/>
                    </a:lnTo>
                    <a:lnTo>
                      <a:pt x="7797" y="2023"/>
                    </a:lnTo>
                    <a:lnTo>
                      <a:pt x="7801" y="2036"/>
                    </a:lnTo>
                    <a:lnTo>
                      <a:pt x="7805" y="2052"/>
                    </a:lnTo>
                    <a:lnTo>
                      <a:pt x="7813" y="2088"/>
                    </a:lnTo>
                    <a:lnTo>
                      <a:pt x="7818" y="2106"/>
                    </a:lnTo>
                    <a:lnTo>
                      <a:pt x="7822" y="2123"/>
                    </a:lnTo>
                    <a:lnTo>
                      <a:pt x="7826" y="2138"/>
                    </a:lnTo>
                    <a:lnTo>
                      <a:pt x="7830" y="2151"/>
                    </a:lnTo>
                    <a:lnTo>
                      <a:pt x="7834" y="2160"/>
                    </a:lnTo>
                    <a:lnTo>
                      <a:pt x="7838" y="2165"/>
                    </a:lnTo>
                    <a:lnTo>
                      <a:pt x="7842" y="2167"/>
                    </a:lnTo>
                    <a:lnTo>
                      <a:pt x="7847" y="2163"/>
                    </a:lnTo>
                    <a:lnTo>
                      <a:pt x="7851" y="2155"/>
                    </a:lnTo>
                    <a:lnTo>
                      <a:pt x="7855" y="2141"/>
                    </a:lnTo>
                    <a:lnTo>
                      <a:pt x="7859" y="2121"/>
                    </a:lnTo>
                    <a:lnTo>
                      <a:pt x="7863" y="2094"/>
                    </a:lnTo>
                    <a:lnTo>
                      <a:pt x="7867" y="2062"/>
                    </a:lnTo>
                    <a:lnTo>
                      <a:pt x="7876" y="1983"/>
                    </a:lnTo>
                    <a:lnTo>
                      <a:pt x="7880" y="1938"/>
                    </a:lnTo>
                    <a:lnTo>
                      <a:pt x="7884" y="1891"/>
                    </a:lnTo>
                    <a:lnTo>
                      <a:pt x="7888" y="1843"/>
                    </a:lnTo>
                    <a:lnTo>
                      <a:pt x="7892" y="1797"/>
                    </a:lnTo>
                    <a:lnTo>
                      <a:pt x="7896" y="1754"/>
                    </a:lnTo>
                    <a:lnTo>
                      <a:pt x="7900" y="1716"/>
                    </a:lnTo>
                    <a:lnTo>
                      <a:pt x="7904" y="1684"/>
                    </a:lnTo>
                    <a:lnTo>
                      <a:pt x="7909" y="1658"/>
                    </a:lnTo>
                    <a:lnTo>
                      <a:pt x="7913" y="1640"/>
                    </a:lnTo>
                    <a:lnTo>
                      <a:pt x="7917" y="1628"/>
                    </a:lnTo>
                    <a:lnTo>
                      <a:pt x="7921" y="1623"/>
                    </a:lnTo>
                    <a:lnTo>
                      <a:pt x="7925" y="1624"/>
                    </a:lnTo>
                    <a:lnTo>
                      <a:pt x="7929" y="1631"/>
                    </a:lnTo>
                    <a:lnTo>
                      <a:pt x="7933" y="1643"/>
                    </a:lnTo>
                    <a:lnTo>
                      <a:pt x="7937" y="1659"/>
                    </a:lnTo>
                    <a:lnTo>
                      <a:pt x="7946" y="1699"/>
                    </a:lnTo>
                    <a:lnTo>
                      <a:pt x="7950" y="1722"/>
                    </a:lnTo>
                    <a:lnTo>
                      <a:pt x="7954" y="1747"/>
                    </a:lnTo>
                    <a:lnTo>
                      <a:pt x="7958" y="1772"/>
                    </a:lnTo>
                    <a:lnTo>
                      <a:pt x="7962" y="1796"/>
                    </a:lnTo>
                    <a:lnTo>
                      <a:pt x="7966" y="1820"/>
                    </a:lnTo>
                    <a:lnTo>
                      <a:pt x="7970" y="1841"/>
                    </a:lnTo>
                    <a:lnTo>
                      <a:pt x="7975" y="1859"/>
                    </a:lnTo>
                    <a:lnTo>
                      <a:pt x="7979" y="1873"/>
                    </a:lnTo>
                    <a:lnTo>
                      <a:pt x="7983" y="1883"/>
                    </a:lnTo>
                    <a:lnTo>
                      <a:pt x="7987" y="1887"/>
                    </a:lnTo>
                    <a:lnTo>
                      <a:pt x="7991" y="1885"/>
                    </a:lnTo>
                    <a:lnTo>
                      <a:pt x="7995" y="1879"/>
                    </a:lnTo>
                    <a:lnTo>
                      <a:pt x="7999" y="1867"/>
                    </a:lnTo>
                    <a:lnTo>
                      <a:pt x="8008" y="1831"/>
                    </a:lnTo>
                    <a:lnTo>
                      <a:pt x="8012" y="1810"/>
                    </a:lnTo>
                    <a:lnTo>
                      <a:pt x="8016" y="1788"/>
                    </a:lnTo>
                    <a:lnTo>
                      <a:pt x="8020" y="1768"/>
                    </a:lnTo>
                    <a:lnTo>
                      <a:pt x="8024" y="1751"/>
                    </a:lnTo>
                    <a:lnTo>
                      <a:pt x="8028" y="1739"/>
                    </a:lnTo>
                    <a:lnTo>
                      <a:pt x="8032" y="1732"/>
                    </a:lnTo>
                    <a:lnTo>
                      <a:pt x="8036" y="1733"/>
                    </a:lnTo>
                    <a:lnTo>
                      <a:pt x="8041" y="1740"/>
                    </a:lnTo>
                    <a:lnTo>
                      <a:pt x="8045" y="1755"/>
                    </a:lnTo>
                    <a:lnTo>
                      <a:pt x="8049" y="1776"/>
                    </a:lnTo>
                    <a:lnTo>
                      <a:pt x="8053" y="1803"/>
                    </a:lnTo>
                    <a:lnTo>
                      <a:pt x="8057" y="1834"/>
                    </a:lnTo>
                    <a:lnTo>
                      <a:pt x="8061" y="1866"/>
                    </a:lnTo>
                    <a:lnTo>
                      <a:pt x="8065" y="1899"/>
                    </a:lnTo>
                    <a:lnTo>
                      <a:pt x="8070" y="1929"/>
                    </a:lnTo>
                    <a:lnTo>
                      <a:pt x="8078" y="1973"/>
                    </a:lnTo>
                    <a:lnTo>
                      <a:pt x="8082" y="1985"/>
                    </a:lnTo>
                    <a:lnTo>
                      <a:pt x="8086" y="1988"/>
                    </a:lnTo>
                    <a:lnTo>
                      <a:pt x="8090" y="1984"/>
                    </a:lnTo>
                    <a:lnTo>
                      <a:pt x="8094" y="1972"/>
                    </a:lnTo>
                    <a:lnTo>
                      <a:pt x="8099" y="1956"/>
                    </a:lnTo>
                    <a:lnTo>
                      <a:pt x="8103" y="1935"/>
                    </a:lnTo>
                    <a:lnTo>
                      <a:pt x="8107" y="1913"/>
                    </a:lnTo>
                    <a:lnTo>
                      <a:pt x="8111" y="1891"/>
                    </a:lnTo>
                    <a:lnTo>
                      <a:pt x="8115" y="1871"/>
                    </a:lnTo>
                    <a:lnTo>
                      <a:pt x="8119" y="1856"/>
                    </a:lnTo>
                    <a:lnTo>
                      <a:pt x="8123" y="1845"/>
                    </a:lnTo>
                    <a:lnTo>
                      <a:pt x="8128" y="1840"/>
                    </a:lnTo>
                    <a:lnTo>
                      <a:pt x="8132" y="1840"/>
                    </a:lnTo>
                    <a:lnTo>
                      <a:pt x="8140" y="1855"/>
                    </a:lnTo>
                    <a:lnTo>
                      <a:pt x="8144" y="1868"/>
                    </a:lnTo>
                    <a:lnTo>
                      <a:pt x="8148" y="1883"/>
                    </a:lnTo>
                    <a:lnTo>
                      <a:pt x="8152" y="1900"/>
                    </a:lnTo>
                    <a:lnTo>
                      <a:pt x="8157" y="1918"/>
                    </a:lnTo>
                    <a:lnTo>
                      <a:pt x="8161" y="1935"/>
                    </a:lnTo>
                    <a:lnTo>
                      <a:pt x="8165" y="1953"/>
                    </a:lnTo>
                    <a:lnTo>
                      <a:pt x="8169" y="1969"/>
                    </a:lnTo>
                    <a:lnTo>
                      <a:pt x="8173" y="1985"/>
                    </a:lnTo>
                    <a:lnTo>
                      <a:pt x="8177" y="2000"/>
                    </a:lnTo>
                    <a:lnTo>
                      <a:pt x="8181" y="2014"/>
                    </a:lnTo>
                    <a:lnTo>
                      <a:pt x="8185" y="2028"/>
                    </a:lnTo>
                    <a:lnTo>
                      <a:pt x="8190" y="2041"/>
                    </a:lnTo>
                    <a:lnTo>
                      <a:pt x="8194" y="2052"/>
                    </a:lnTo>
                    <a:lnTo>
                      <a:pt x="8202" y="2070"/>
                    </a:lnTo>
                    <a:lnTo>
                      <a:pt x="8206" y="2075"/>
                    </a:lnTo>
                    <a:lnTo>
                      <a:pt x="8210" y="2077"/>
                    </a:lnTo>
                    <a:lnTo>
                      <a:pt x="8214" y="2077"/>
                    </a:lnTo>
                    <a:lnTo>
                      <a:pt x="8218" y="2074"/>
                    </a:lnTo>
                    <a:lnTo>
                      <a:pt x="8223" y="2068"/>
                    </a:lnTo>
                    <a:lnTo>
                      <a:pt x="8227" y="2061"/>
                    </a:lnTo>
                    <a:lnTo>
                      <a:pt x="8231" y="2053"/>
                    </a:lnTo>
                    <a:lnTo>
                      <a:pt x="8235" y="2045"/>
                    </a:lnTo>
                    <a:lnTo>
                      <a:pt x="8239" y="2038"/>
                    </a:lnTo>
                    <a:lnTo>
                      <a:pt x="8243" y="2032"/>
                    </a:lnTo>
                    <a:lnTo>
                      <a:pt x="8247" y="2030"/>
                    </a:lnTo>
                    <a:lnTo>
                      <a:pt x="8251" y="2029"/>
                    </a:lnTo>
                    <a:lnTo>
                      <a:pt x="8256" y="2032"/>
                    </a:lnTo>
                    <a:lnTo>
                      <a:pt x="8260" y="2037"/>
                    </a:lnTo>
                    <a:lnTo>
                      <a:pt x="8264" y="2043"/>
                    </a:lnTo>
                    <a:lnTo>
                      <a:pt x="8272" y="2060"/>
                    </a:lnTo>
                    <a:lnTo>
                      <a:pt x="8276" y="2067"/>
                    </a:lnTo>
                    <a:lnTo>
                      <a:pt x="8280" y="2073"/>
                    </a:lnTo>
                    <a:lnTo>
                      <a:pt x="8285" y="2076"/>
                    </a:lnTo>
                    <a:lnTo>
                      <a:pt x="8289" y="2077"/>
                    </a:lnTo>
                    <a:lnTo>
                      <a:pt x="8293" y="2075"/>
                    </a:lnTo>
                    <a:lnTo>
                      <a:pt x="8297" y="2069"/>
                    </a:lnTo>
                    <a:lnTo>
                      <a:pt x="8301" y="2061"/>
                    </a:lnTo>
                    <a:lnTo>
                      <a:pt x="8305" y="2050"/>
                    </a:lnTo>
                    <a:lnTo>
                      <a:pt x="8309" y="2038"/>
                    </a:lnTo>
                    <a:lnTo>
                      <a:pt x="8313" y="2025"/>
                    </a:lnTo>
                    <a:lnTo>
                      <a:pt x="8318" y="2012"/>
                    </a:lnTo>
                    <a:lnTo>
                      <a:pt x="8322" y="1999"/>
                    </a:lnTo>
                    <a:lnTo>
                      <a:pt x="8326" y="1988"/>
                    </a:lnTo>
                    <a:lnTo>
                      <a:pt x="8334" y="1973"/>
                    </a:lnTo>
                    <a:lnTo>
                      <a:pt x="8338" y="1971"/>
                    </a:lnTo>
                    <a:lnTo>
                      <a:pt x="8342" y="1972"/>
                    </a:lnTo>
                    <a:lnTo>
                      <a:pt x="8346" y="1978"/>
                    </a:lnTo>
                    <a:lnTo>
                      <a:pt x="8351" y="1988"/>
                    </a:lnTo>
                    <a:lnTo>
                      <a:pt x="8355" y="2001"/>
                    </a:lnTo>
                    <a:lnTo>
                      <a:pt x="8359" y="2019"/>
                    </a:lnTo>
                    <a:lnTo>
                      <a:pt x="8363" y="2039"/>
                    </a:lnTo>
                    <a:lnTo>
                      <a:pt x="8367" y="2062"/>
                    </a:lnTo>
                    <a:lnTo>
                      <a:pt x="8371" y="2087"/>
                    </a:lnTo>
                    <a:lnTo>
                      <a:pt x="8375" y="2113"/>
                    </a:lnTo>
                    <a:lnTo>
                      <a:pt x="8380" y="2140"/>
                    </a:lnTo>
                    <a:lnTo>
                      <a:pt x="8384" y="2167"/>
                    </a:lnTo>
                    <a:lnTo>
                      <a:pt x="8388" y="2194"/>
                    </a:lnTo>
                    <a:lnTo>
                      <a:pt x="8392" y="2219"/>
                    </a:lnTo>
                    <a:lnTo>
                      <a:pt x="8396" y="2243"/>
                    </a:lnTo>
                    <a:lnTo>
                      <a:pt x="8404" y="2282"/>
                    </a:lnTo>
                    <a:lnTo>
                      <a:pt x="8409" y="2296"/>
                    </a:lnTo>
                    <a:lnTo>
                      <a:pt x="8413" y="2306"/>
                    </a:lnTo>
                    <a:lnTo>
                      <a:pt x="8417" y="2313"/>
                    </a:lnTo>
                    <a:lnTo>
                      <a:pt x="8421" y="2316"/>
                    </a:lnTo>
                    <a:lnTo>
                      <a:pt x="8425" y="2316"/>
                    </a:lnTo>
                    <a:lnTo>
                      <a:pt x="8429" y="2314"/>
                    </a:lnTo>
                    <a:lnTo>
                      <a:pt x="8433" y="2309"/>
                    </a:lnTo>
                    <a:lnTo>
                      <a:pt x="8438" y="2304"/>
                    </a:lnTo>
                    <a:lnTo>
                      <a:pt x="8442" y="2297"/>
                    </a:lnTo>
                    <a:lnTo>
                      <a:pt x="8446" y="2290"/>
                    </a:lnTo>
                    <a:lnTo>
                      <a:pt x="8450" y="2283"/>
                    </a:lnTo>
                    <a:lnTo>
                      <a:pt x="8454" y="2276"/>
                    </a:lnTo>
                    <a:lnTo>
                      <a:pt x="8458" y="2271"/>
                    </a:lnTo>
                    <a:lnTo>
                      <a:pt x="8466" y="2263"/>
                    </a:lnTo>
                    <a:lnTo>
                      <a:pt x="8471" y="2261"/>
                    </a:lnTo>
                    <a:lnTo>
                      <a:pt x="8475" y="2261"/>
                    </a:lnTo>
                    <a:lnTo>
                      <a:pt x="8479" y="2264"/>
                    </a:lnTo>
                    <a:lnTo>
                      <a:pt x="8483" y="2269"/>
                    </a:lnTo>
                    <a:lnTo>
                      <a:pt x="8487" y="2276"/>
                    </a:lnTo>
                    <a:lnTo>
                      <a:pt x="8491" y="2287"/>
                    </a:lnTo>
                    <a:lnTo>
                      <a:pt x="8495" y="2301"/>
                    </a:lnTo>
                    <a:lnTo>
                      <a:pt x="8500" y="2318"/>
                    </a:lnTo>
                    <a:lnTo>
                      <a:pt x="8504" y="2338"/>
                    </a:lnTo>
                    <a:lnTo>
                      <a:pt x="8508" y="2362"/>
                    </a:lnTo>
                    <a:lnTo>
                      <a:pt x="8512" y="2387"/>
                    </a:lnTo>
                    <a:lnTo>
                      <a:pt x="8516" y="2413"/>
                    </a:lnTo>
                    <a:lnTo>
                      <a:pt x="8520" y="2440"/>
                    </a:lnTo>
                    <a:lnTo>
                      <a:pt x="8524" y="2465"/>
                    </a:lnTo>
                    <a:lnTo>
                      <a:pt x="8528" y="2487"/>
                    </a:lnTo>
                    <a:lnTo>
                      <a:pt x="8537" y="2518"/>
                    </a:lnTo>
                    <a:lnTo>
                      <a:pt x="8541" y="2524"/>
                    </a:lnTo>
                    <a:lnTo>
                      <a:pt x="8545" y="2523"/>
                    </a:lnTo>
                    <a:lnTo>
                      <a:pt x="8549" y="2513"/>
                    </a:lnTo>
                    <a:lnTo>
                      <a:pt x="8553" y="2496"/>
                    </a:lnTo>
                    <a:lnTo>
                      <a:pt x="8557" y="2472"/>
                    </a:lnTo>
                    <a:lnTo>
                      <a:pt x="8561" y="2440"/>
                    </a:lnTo>
                    <a:lnTo>
                      <a:pt x="8566" y="2404"/>
                    </a:lnTo>
                    <a:lnTo>
                      <a:pt x="8570" y="2364"/>
                    </a:lnTo>
                    <a:lnTo>
                      <a:pt x="8574" y="2323"/>
                    </a:lnTo>
                    <a:lnTo>
                      <a:pt x="8578" y="2282"/>
                    </a:lnTo>
                    <a:lnTo>
                      <a:pt x="8582" y="2243"/>
                    </a:lnTo>
                    <a:lnTo>
                      <a:pt x="8586" y="2209"/>
                    </a:lnTo>
                    <a:lnTo>
                      <a:pt x="8590" y="2183"/>
                    </a:lnTo>
                    <a:lnTo>
                      <a:pt x="8599" y="2158"/>
                    </a:lnTo>
                    <a:lnTo>
                      <a:pt x="8603" y="2160"/>
                    </a:lnTo>
                    <a:lnTo>
                      <a:pt x="8607" y="2173"/>
                    </a:lnTo>
                    <a:lnTo>
                      <a:pt x="8611" y="2195"/>
                    </a:lnTo>
                    <a:lnTo>
                      <a:pt x="8615" y="2226"/>
                    </a:lnTo>
                    <a:lnTo>
                      <a:pt x="8619" y="2262"/>
                    </a:lnTo>
                    <a:lnTo>
                      <a:pt x="8623" y="2300"/>
                    </a:lnTo>
                    <a:lnTo>
                      <a:pt x="8627" y="2339"/>
                    </a:lnTo>
                    <a:lnTo>
                      <a:pt x="8632" y="2375"/>
                    </a:lnTo>
                    <a:lnTo>
                      <a:pt x="8636" y="2405"/>
                    </a:lnTo>
                    <a:lnTo>
                      <a:pt x="8640" y="2426"/>
                    </a:lnTo>
                    <a:lnTo>
                      <a:pt x="8644" y="2437"/>
                    </a:lnTo>
                    <a:lnTo>
                      <a:pt x="8648" y="2436"/>
                    </a:lnTo>
                    <a:lnTo>
                      <a:pt x="8652" y="2423"/>
                    </a:lnTo>
                    <a:lnTo>
                      <a:pt x="8656" y="2397"/>
                    </a:lnTo>
                    <a:lnTo>
                      <a:pt x="8661" y="2360"/>
                    </a:lnTo>
                    <a:lnTo>
                      <a:pt x="8669" y="2261"/>
                    </a:lnTo>
                    <a:lnTo>
                      <a:pt x="8673" y="2203"/>
                    </a:lnTo>
                    <a:lnTo>
                      <a:pt x="8677" y="2145"/>
                    </a:lnTo>
                    <a:lnTo>
                      <a:pt x="8681" y="2089"/>
                    </a:lnTo>
                    <a:lnTo>
                      <a:pt x="8685" y="2038"/>
                    </a:lnTo>
                    <a:lnTo>
                      <a:pt x="8690" y="1994"/>
                    </a:lnTo>
                    <a:lnTo>
                      <a:pt x="8694" y="1959"/>
                    </a:lnTo>
                    <a:lnTo>
                      <a:pt x="8698" y="1934"/>
                    </a:lnTo>
                    <a:lnTo>
                      <a:pt x="8702" y="1920"/>
                    </a:lnTo>
                    <a:lnTo>
                      <a:pt x="8706" y="1917"/>
                    </a:lnTo>
                    <a:lnTo>
                      <a:pt x="8710" y="1926"/>
                    </a:lnTo>
                    <a:lnTo>
                      <a:pt x="8714" y="1945"/>
                    </a:lnTo>
                    <a:lnTo>
                      <a:pt x="8719" y="1974"/>
                    </a:lnTo>
                    <a:lnTo>
                      <a:pt x="8723" y="2012"/>
                    </a:lnTo>
                    <a:lnTo>
                      <a:pt x="8731" y="2107"/>
                    </a:lnTo>
                    <a:lnTo>
                      <a:pt x="8735" y="2161"/>
                    </a:lnTo>
                    <a:lnTo>
                      <a:pt x="8739" y="2218"/>
                    </a:lnTo>
                    <a:lnTo>
                      <a:pt x="8743" y="2275"/>
                    </a:lnTo>
                    <a:lnTo>
                      <a:pt x="8748" y="2329"/>
                    </a:lnTo>
                    <a:lnTo>
                      <a:pt x="8752" y="2378"/>
                    </a:lnTo>
                    <a:lnTo>
                      <a:pt x="8756" y="2422"/>
                    </a:lnTo>
                    <a:lnTo>
                      <a:pt x="8760" y="2457"/>
                    </a:lnTo>
                    <a:lnTo>
                      <a:pt x="8764" y="2482"/>
                    </a:lnTo>
                    <a:lnTo>
                      <a:pt x="8768" y="2497"/>
                    </a:lnTo>
                    <a:lnTo>
                      <a:pt x="8772" y="2500"/>
                    </a:lnTo>
                    <a:lnTo>
                      <a:pt x="8776" y="2491"/>
                    </a:lnTo>
                    <a:lnTo>
                      <a:pt x="8781" y="2470"/>
                    </a:lnTo>
                    <a:lnTo>
                      <a:pt x="8785" y="2438"/>
                    </a:lnTo>
                    <a:lnTo>
                      <a:pt x="8793" y="2346"/>
                    </a:lnTo>
                    <a:lnTo>
                      <a:pt x="8797" y="2289"/>
                    </a:lnTo>
                    <a:lnTo>
                      <a:pt x="8801" y="2228"/>
                    </a:lnTo>
                    <a:lnTo>
                      <a:pt x="8805" y="2165"/>
                    </a:lnTo>
                    <a:lnTo>
                      <a:pt x="8809" y="2102"/>
                    </a:lnTo>
                    <a:lnTo>
                      <a:pt x="8814" y="2042"/>
                    </a:lnTo>
                    <a:lnTo>
                      <a:pt x="8818" y="1988"/>
                    </a:lnTo>
                    <a:lnTo>
                      <a:pt x="8822" y="1940"/>
                    </a:lnTo>
                    <a:lnTo>
                      <a:pt x="8826" y="1901"/>
                    </a:lnTo>
                    <a:lnTo>
                      <a:pt x="8830" y="1872"/>
                    </a:lnTo>
                    <a:lnTo>
                      <a:pt x="8834" y="1853"/>
                    </a:lnTo>
                    <a:lnTo>
                      <a:pt x="8838" y="1845"/>
                    </a:lnTo>
                    <a:lnTo>
                      <a:pt x="8842" y="1846"/>
                    </a:lnTo>
                    <a:lnTo>
                      <a:pt x="8847" y="1856"/>
                    </a:lnTo>
                    <a:lnTo>
                      <a:pt x="8851" y="1870"/>
                    </a:lnTo>
                    <a:lnTo>
                      <a:pt x="8855" y="1888"/>
                    </a:lnTo>
                    <a:lnTo>
                      <a:pt x="8863" y="1914"/>
                    </a:lnTo>
                    <a:lnTo>
                      <a:pt x="8867" y="1915"/>
                    </a:lnTo>
                    <a:lnTo>
                      <a:pt x="8871" y="1902"/>
                    </a:lnTo>
                    <a:lnTo>
                      <a:pt x="8875" y="1871"/>
                    </a:lnTo>
                    <a:lnTo>
                      <a:pt x="8880" y="1819"/>
                    </a:lnTo>
                    <a:lnTo>
                      <a:pt x="8884" y="1744"/>
                    </a:lnTo>
                    <a:lnTo>
                      <a:pt x="8888" y="1646"/>
                    </a:lnTo>
                    <a:lnTo>
                      <a:pt x="8892" y="1525"/>
                    </a:lnTo>
                    <a:lnTo>
                      <a:pt x="8896" y="1383"/>
                    </a:lnTo>
                    <a:lnTo>
                      <a:pt x="8900" y="1223"/>
                    </a:lnTo>
                    <a:lnTo>
                      <a:pt x="8904" y="1051"/>
                    </a:lnTo>
                    <a:lnTo>
                      <a:pt x="8909" y="872"/>
                    </a:lnTo>
                    <a:lnTo>
                      <a:pt x="8913" y="693"/>
                    </a:lnTo>
                    <a:lnTo>
                      <a:pt x="8917" y="521"/>
                    </a:lnTo>
                    <a:lnTo>
                      <a:pt x="8925" y="226"/>
                    </a:lnTo>
                    <a:lnTo>
                      <a:pt x="8929" y="117"/>
                    </a:lnTo>
                    <a:lnTo>
                      <a:pt x="8933" y="40"/>
                    </a:lnTo>
                    <a:lnTo>
                      <a:pt x="8937" y="0"/>
                    </a:lnTo>
                    <a:lnTo>
                      <a:pt x="8942" y="0"/>
                    </a:lnTo>
                    <a:lnTo>
                      <a:pt x="8946" y="39"/>
                    </a:lnTo>
                    <a:lnTo>
                      <a:pt x="8950" y="116"/>
                    </a:lnTo>
                    <a:lnTo>
                      <a:pt x="8954" y="229"/>
                    </a:lnTo>
                    <a:lnTo>
                      <a:pt x="8958" y="373"/>
                    </a:lnTo>
                    <a:lnTo>
                      <a:pt x="8962" y="541"/>
                    </a:lnTo>
                    <a:lnTo>
                      <a:pt x="8966" y="727"/>
                    </a:lnTo>
                    <a:lnTo>
                      <a:pt x="8971" y="923"/>
                    </a:lnTo>
                    <a:lnTo>
                      <a:pt x="8975" y="1120"/>
                    </a:lnTo>
                    <a:lnTo>
                      <a:pt x="8979" y="1311"/>
                    </a:lnTo>
                    <a:lnTo>
                      <a:pt x="8983" y="1489"/>
                    </a:lnTo>
                    <a:lnTo>
                      <a:pt x="8987" y="1647"/>
                    </a:lnTo>
                    <a:lnTo>
                      <a:pt x="8995" y="1894"/>
                    </a:lnTo>
                    <a:lnTo>
                      <a:pt x="9000" y="1979"/>
                    </a:lnTo>
                    <a:lnTo>
                      <a:pt x="9004" y="2039"/>
                    </a:lnTo>
                    <a:lnTo>
                      <a:pt x="9008" y="2078"/>
                    </a:lnTo>
                    <a:lnTo>
                      <a:pt x="9012" y="2098"/>
                    </a:lnTo>
                    <a:lnTo>
                      <a:pt x="9016" y="2104"/>
                    </a:lnTo>
                    <a:lnTo>
                      <a:pt x="9020" y="2101"/>
                    </a:lnTo>
                    <a:lnTo>
                      <a:pt x="9024" y="2092"/>
                    </a:lnTo>
                    <a:lnTo>
                      <a:pt x="9029" y="2081"/>
                    </a:lnTo>
                    <a:lnTo>
                      <a:pt x="9033" y="2070"/>
                    </a:lnTo>
                    <a:lnTo>
                      <a:pt x="9037" y="2062"/>
                    </a:lnTo>
                    <a:lnTo>
                      <a:pt x="9041" y="2058"/>
                    </a:lnTo>
                    <a:lnTo>
                      <a:pt x="9045" y="2056"/>
                    </a:lnTo>
                    <a:lnTo>
                      <a:pt x="9049" y="2055"/>
                    </a:lnTo>
                    <a:lnTo>
                      <a:pt x="9057" y="2053"/>
                    </a:lnTo>
                    <a:lnTo>
                      <a:pt x="9062" y="2049"/>
                    </a:lnTo>
                    <a:lnTo>
                      <a:pt x="9066" y="2039"/>
                    </a:lnTo>
                    <a:lnTo>
                      <a:pt x="9070" y="2025"/>
                    </a:lnTo>
                    <a:lnTo>
                      <a:pt x="9074" y="2006"/>
                    </a:lnTo>
                    <a:lnTo>
                      <a:pt x="9078" y="1983"/>
                    </a:lnTo>
                    <a:lnTo>
                      <a:pt x="9082" y="1957"/>
                    </a:lnTo>
                    <a:lnTo>
                      <a:pt x="9086" y="1930"/>
                    </a:lnTo>
                    <a:lnTo>
                      <a:pt x="9090" y="1903"/>
                    </a:lnTo>
                    <a:lnTo>
                      <a:pt x="9095" y="1880"/>
                    </a:lnTo>
                    <a:lnTo>
                      <a:pt x="9099" y="1861"/>
                    </a:lnTo>
                    <a:lnTo>
                      <a:pt x="9103" y="1849"/>
                    </a:lnTo>
                    <a:lnTo>
                      <a:pt x="9107" y="1845"/>
                    </a:lnTo>
                    <a:lnTo>
                      <a:pt x="9111" y="1848"/>
                    </a:lnTo>
                    <a:lnTo>
                      <a:pt x="9115" y="1860"/>
                    </a:lnTo>
                    <a:lnTo>
                      <a:pt x="9119" y="1879"/>
                    </a:lnTo>
                    <a:lnTo>
                      <a:pt x="9128" y="1934"/>
                    </a:lnTo>
                    <a:lnTo>
                      <a:pt x="9132" y="1967"/>
                    </a:lnTo>
                    <a:lnTo>
                      <a:pt x="9136" y="2001"/>
                    </a:lnTo>
                    <a:lnTo>
                      <a:pt x="9140" y="2034"/>
                    </a:lnTo>
                    <a:lnTo>
                      <a:pt x="9144" y="2063"/>
                    </a:lnTo>
                    <a:lnTo>
                      <a:pt x="9148" y="2087"/>
                    </a:lnTo>
                    <a:lnTo>
                      <a:pt x="9152" y="2105"/>
                    </a:lnTo>
                    <a:lnTo>
                      <a:pt x="9157" y="2116"/>
                    </a:lnTo>
                    <a:lnTo>
                      <a:pt x="9161" y="2121"/>
                    </a:lnTo>
                    <a:lnTo>
                      <a:pt x="9165" y="2119"/>
                    </a:lnTo>
                    <a:lnTo>
                      <a:pt x="9169" y="2113"/>
                    </a:lnTo>
                    <a:lnTo>
                      <a:pt x="9173" y="2103"/>
                    </a:lnTo>
                    <a:lnTo>
                      <a:pt x="9177" y="2093"/>
                    </a:lnTo>
                    <a:lnTo>
                      <a:pt x="9181" y="2083"/>
                    </a:lnTo>
                    <a:lnTo>
                      <a:pt x="9190" y="2073"/>
                    </a:lnTo>
                    <a:lnTo>
                      <a:pt x="9194" y="2075"/>
                    </a:lnTo>
                    <a:lnTo>
                      <a:pt x="9198" y="2083"/>
                    </a:lnTo>
                    <a:lnTo>
                      <a:pt x="9202" y="2095"/>
                    </a:lnTo>
                    <a:lnTo>
                      <a:pt x="9206" y="2111"/>
                    </a:lnTo>
                    <a:lnTo>
                      <a:pt x="9210" y="2130"/>
                    </a:lnTo>
                    <a:lnTo>
                      <a:pt x="9214" y="2151"/>
                    </a:lnTo>
                    <a:lnTo>
                      <a:pt x="9218" y="2172"/>
                    </a:lnTo>
                    <a:lnTo>
                      <a:pt x="9223" y="2190"/>
                    </a:lnTo>
                    <a:lnTo>
                      <a:pt x="9227" y="2206"/>
                    </a:lnTo>
                    <a:lnTo>
                      <a:pt x="9231" y="2218"/>
                    </a:lnTo>
                    <a:lnTo>
                      <a:pt x="9235" y="2227"/>
                    </a:lnTo>
                    <a:lnTo>
                      <a:pt x="9239" y="2230"/>
                    </a:lnTo>
                    <a:lnTo>
                      <a:pt x="9243" y="2229"/>
                    </a:lnTo>
                    <a:lnTo>
                      <a:pt x="9247" y="2225"/>
                    </a:lnTo>
                    <a:lnTo>
                      <a:pt x="9252" y="2218"/>
                    </a:lnTo>
                    <a:lnTo>
                      <a:pt x="9260" y="2202"/>
                    </a:lnTo>
                    <a:lnTo>
                      <a:pt x="9264" y="2194"/>
                    </a:lnTo>
                    <a:lnTo>
                      <a:pt x="9268" y="2188"/>
                    </a:lnTo>
                    <a:lnTo>
                      <a:pt x="9272" y="2184"/>
                    </a:lnTo>
                    <a:lnTo>
                      <a:pt x="9276" y="2181"/>
                    </a:lnTo>
                    <a:lnTo>
                      <a:pt x="9281" y="2182"/>
                    </a:lnTo>
                    <a:lnTo>
                      <a:pt x="9285" y="2184"/>
                    </a:lnTo>
                    <a:lnTo>
                      <a:pt x="9289" y="2189"/>
                    </a:lnTo>
                    <a:lnTo>
                      <a:pt x="9293" y="2195"/>
                    </a:lnTo>
                    <a:lnTo>
                      <a:pt x="9297" y="2203"/>
                    </a:lnTo>
                    <a:lnTo>
                      <a:pt x="9301" y="2211"/>
                    </a:lnTo>
                    <a:lnTo>
                      <a:pt x="9305" y="2218"/>
                    </a:lnTo>
                    <a:lnTo>
                      <a:pt x="9310" y="2226"/>
                    </a:lnTo>
                    <a:lnTo>
                      <a:pt x="9314" y="2231"/>
                    </a:lnTo>
                    <a:lnTo>
                      <a:pt x="9322" y="2235"/>
                    </a:lnTo>
                    <a:lnTo>
                      <a:pt x="9326" y="2233"/>
                    </a:lnTo>
                    <a:lnTo>
                      <a:pt x="9330" y="2230"/>
                    </a:lnTo>
                    <a:lnTo>
                      <a:pt x="9334" y="2225"/>
                    </a:lnTo>
                    <a:lnTo>
                      <a:pt x="9338" y="2218"/>
                    </a:lnTo>
                    <a:lnTo>
                      <a:pt x="9343" y="2211"/>
                    </a:lnTo>
                    <a:lnTo>
                      <a:pt x="9347" y="2203"/>
                    </a:lnTo>
                    <a:lnTo>
                      <a:pt x="9351" y="2195"/>
                    </a:lnTo>
                    <a:lnTo>
                      <a:pt x="9355" y="2188"/>
                    </a:lnTo>
                    <a:lnTo>
                      <a:pt x="9359" y="2180"/>
                    </a:lnTo>
                    <a:lnTo>
                      <a:pt x="9363" y="2172"/>
                    </a:lnTo>
                    <a:lnTo>
                      <a:pt x="9367" y="2165"/>
                    </a:lnTo>
                    <a:lnTo>
                      <a:pt x="9372" y="2159"/>
                    </a:lnTo>
                    <a:lnTo>
                      <a:pt x="9376" y="2154"/>
                    </a:lnTo>
                    <a:lnTo>
                      <a:pt x="9384" y="2150"/>
                    </a:lnTo>
                    <a:lnTo>
                      <a:pt x="9388" y="2151"/>
                    </a:lnTo>
                    <a:lnTo>
                      <a:pt x="9392" y="2155"/>
                    </a:lnTo>
                    <a:lnTo>
                      <a:pt x="9396" y="2162"/>
                    </a:lnTo>
                    <a:lnTo>
                      <a:pt x="9400" y="2171"/>
                    </a:lnTo>
                    <a:lnTo>
                      <a:pt x="9405" y="2182"/>
                    </a:lnTo>
                    <a:lnTo>
                      <a:pt x="9409" y="2195"/>
                    </a:lnTo>
                    <a:lnTo>
                      <a:pt x="9413" y="2208"/>
                    </a:lnTo>
                    <a:lnTo>
                      <a:pt x="9417" y="2221"/>
                    </a:lnTo>
                    <a:lnTo>
                      <a:pt x="9421" y="2235"/>
                    </a:lnTo>
                    <a:lnTo>
                      <a:pt x="9425" y="2246"/>
                    </a:lnTo>
                    <a:lnTo>
                      <a:pt x="9429" y="2255"/>
                    </a:lnTo>
                    <a:lnTo>
                      <a:pt x="9433" y="2262"/>
                    </a:lnTo>
                    <a:lnTo>
                      <a:pt x="9438" y="2265"/>
                    </a:lnTo>
                    <a:lnTo>
                      <a:pt x="9442" y="2266"/>
                    </a:lnTo>
                    <a:lnTo>
                      <a:pt x="9446" y="2263"/>
                    </a:lnTo>
                    <a:lnTo>
                      <a:pt x="9454" y="2248"/>
                    </a:lnTo>
                    <a:lnTo>
                      <a:pt x="9458" y="2236"/>
                    </a:lnTo>
                    <a:lnTo>
                      <a:pt x="9462" y="2221"/>
                    </a:lnTo>
                    <a:lnTo>
                      <a:pt x="9466" y="2204"/>
                    </a:lnTo>
                    <a:lnTo>
                      <a:pt x="9471" y="2186"/>
                    </a:lnTo>
                    <a:lnTo>
                      <a:pt x="9475" y="2168"/>
                    </a:lnTo>
                    <a:lnTo>
                      <a:pt x="9479" y="2149"/>
                    </a:lnTo>
                    <a:lnTo>
                      <a:pt x="9483" y="2131"/>
                    </a:lnTo>
                    <a:lnTo>
                      <a:pt x="9487" y="2114"/>
                    </a:lnTo>
                    <a:lnTo>
                      <a:pt x="9491" y="2098"/>
                    </a:lnTo>
                    <a:lnTo>
                      <a:pt x="9495" y="2085"/>
                    </a:lnTo>
                    <a:lnTo>
                      <a:pt x="9499" y="2073"/>
                    </a:lnTo>
                    <a:lnTo>
                      <a:pt x="9504" y="2064"/>
                    </a:lnTo>
                    <a:lnTo>
                      <a:pt x="9508" y="2058"/>
                    </a:lnTo>
                    <a:lnTo>
                      <a:pt x="9516" y="2054"/>
                    </a:lnTo>
                    <a:lnTo>
                      <a:pt x="9520" y="2056"/>
                    </a:lnTo>
                    <a:lnTo>
                      <a:pt x="9524" y="2061"/>
                    </a:lnTo>
                    <a:lnTo>
                      <a:pt x="9528" y="2068"/>
                    </a:lnTo>
                    <a:lnTo>
                      <a:pt x="9533" y="2079"/>
                    </a:lnTo>
                    <a:lnTo>
                      <a:pt x="9537" y="2091"/>
                    </a:lnTo>
                    <a:lnTo>
                      <a:pt x="9541" y="2106"/>
                    </a:lnTo>
                    <a:lnTo>
                      <a:pt x="9545" y="2123"/>
                    </a:lnTo>
                    <a:lnTo>
                      <a:pt x="9549" y="2140"/>
                    </a:lnTo>
                    <a:lnTo>
                      <a:pt x="9553" y="2158"/>
                    </a:lnTo>
                    <a:lnTo>
                      <a:pt x="9558" y="2176"/>
                    </a:lnTo>
                    <a:lnTo>
                      <a:pt x="9562" y="2192"/>
                    </a:lnTo>
                    <a:lnTo>
                      <a:pt x="9566" y="2205"/>
                    </a:lnTo>
                    <a:lnTo>
                      <a:pt x="9570" y="2216"/>
                    </a:lnTo>
                    <a:lnTo>
                      <a:pt x="9574" y="2223"/>
                    </a:lnTo>
                    <a:lnTo>
                      <a:pt x="9578" y="2225"/>
                    </a:lnTo>
                    <a:lnTo>
                      <a:pt x="9586" y="2210"/>
                    </a:lnTo>
                    <a:lnTo>
                      <a:pt x="9591" y="2194"/>
                    </a:lnTo>
                    <a:lnTo>
                      <a:pt x="9595" y="2174"/>
                    </a:lnTo>
                    <a:lnTo>
                      <a:pt x="9599" y="2148"/>
                    </a:lnTo>
                    <a:lnTo>
                      <a:pt x="9603" y="2118"/>
                    </a:lnTo>
                    <a:lnTo>
                      <a:pt x="9607" y="2086"/>
                    </a:lnTo>
                    <a:lnTo>
                      <a:pt x="9611" y="2052"/>
                    </a:lnTo>
                    <a:lnTo>
                      <a:pt x="9615" y="2017"/>
                    </a:lnTo>
                    <a:lnTo>
                      <a:pt x="9620" y="1984"/>
                    </a:lnTo>
                    <a:lnTo>
                      <a:pt x="9624" y="1954"/>
                    </a:lnTo>
                    <a:lnTo>
                      <a:pt x="9628" y="1927"/>
                    </a:lnTo>
                    <a:lnTo>
                      <a:pt x="9632" y="1904"/>
                    </a:lnTo>
                    <a:lnTo>
                      <a:pt x="9636" y="1887"/>
                    </a:lnTo>
                    <a:lnTo>
                      <a:pt x="9640" y="1875"/>
                    </a:lnTo>
                    <a:lnTo>
                      <a:pt x="9648" y="1865"/>
                    </a:lnTo>
                    <a:lnTo>
                      <a:pt x="9653" y="1868"/>
                    </a:lnTo>
                    <a:lnTo>
                      <a:pt x="9657" y="1874"/>
                    </a:lnTo>
                    <a:lnTo>
                      <a:pt x="9661" y="1885"/>
                    </a:lnTo>
                    <a:lnTo>
                      <a:pt x="9665" y="1898"/>
                    </a:lnTo>
                    <a:lnTo>
                      <a:pt x="9669" y="1914"/>
                    </a:lnTo>
                    <a:lnTo>
                      <a:pt x="9673" y="1932"/>
                    </a:lnTo>
                    <a:lnTo>
                      <a:pt x="9677" y="1951"/>
                    </a:lnTo>
                    <a:lnTo>
                      <a:pt x="9681" y="1970"/>
                    </a:lnTo>
                    <a:lnTo>
                      <a:pt x="9686" y="1990"/>
                    </a:lnTo>
                    <a:lnTo>
                      <a:pt x="9690" y="2009"/>
                    </a:lnTo>
                    <a:lnTo>
                      <a:pt x="9694" y="2027"/>
                    </a:lnTo>
                    <a:lnTo>
                      <a:pt x="9698" y="2043"/>
                    </a:lnTo>
                    <a:lnTo>
                      <a:pt x="9702" y="2057"/>
                    </a:lnTo>
                    <a:lnTo>
                      <a:pt x="9706" y="2068"/>
                    </a:lnTo>
                    <a:lnTo>
                      <a:pt x="9710" y="2076"/>
                    </a:lnTo>
                    <a:lnTo>
                      <a:pt x="9719" y="2084"/>
                    </a:lnTo>
                    <a:lnTo>
                      <a:pt x="9723" y="2085"/>
                    </a:lnTo>
                    <a:lnTo>
                      <a:pt x="9727" y="2083"/>
                    </a:lnTo>
                    <a:lnTo>
                      <a:pt x="9731" y="2081"/>
                    </a:lnTo>
                    <a:lnTo>
                      <a:pt x="9735" y="2079"/>
                    </a:lnTo>
                    <a:lnTo>
                      <a:pt x="9739" y="2078"/>
                    </a:lnTo>
                    <a:lnTo>
                      <a:pt x="9743" y="2079"/>
                    </a:lnTo>
                    <a:lnTo>
                      <a:pt x="9747" y="2083"/>
                    </a:lnTo>
                    <a:lnTo>
                      <a:pt x="9752" y="2090"/>
                    </a:lnTo>
                    <a:lnTo>
                      <a:pt x="9756" y="2100"/>
                    </a:lnTo>
                    <a:lnTo>
                      <a:pt x="9760" y="2113"/>
                    </a:lnTo>
                    <a:lnTo>
                      <a:pt x="9764" y="2128"/>
                    </a:lnTo>
                    <a:lnTo>
                      <a:pt x="9768" y="2144"/>
                    </a:lnTo>
                    <a:lnTo>
                      <a:pt x="9772" y="2160"/>
                    </a:lnTo>
                    <a:lnTo>
                      <a:pt x="9781" y="2185"/>
                    </a:lnTo>
                    <a:lnTo>
                      <a:pt x="9785" y="2192"/>
                    </a:lnTo>
                    <a:lnTo>
                      <a:pt x="9789" y="2195"/>
                    </a:lnTo>
                    <a:lnTo>
                      <a:pt x="9793" y="2192"/>
                    </a:lnTo>
                    <a:lnTo>
                      <a:pt x="9797" y="2185"/>
                    </a:lnTo>
                    <a:lnTo>
                      <a:pt x="9801" y="2175"/>
                    </a:lnTo>
                    <a:lnTo>
                      <a:pt x="9805" y="2162"/>
                    </a:lnTo>
                    <a:lnTo>
                      <a:pt x="9809" y="2147"/>
                    </a:lnTo>
                    <a:lnTo>
                      <a:pt x="9814" y="2134"/>
                    </a:lnTo>
                    <a:lnTo>
                      <a:pt x="9818" y="2122"/>
                    </a:lnTo>
                    <a:lnTo>
                      <a:pt x="9822" y="2113"/>
                    </a:lnTo>
                    <a:lnTo>
                      <a:pt x="9826" y="2108"/>
                    </a:lnTo>
                    <a:lnTo>
                      <a:pt x="9830" y="2107"/>
                    </a:lnTo>
                    <a:lnTo>
                      <a:pt x="9834" y="2110"/>
                    </a:lnTo>
                    <a:lnTo>
                      <a:pt x="9839" y="2116"/>
                    </a:lnTo>
                    <a:lnTo>
                      <a:pt x="9843" y="2124"/>
                    </a:lnTo>
                    <a:lnTo>
                      <a:pt x="9851" y="2143"/>
                    </a:lnTo>
                    <a:lnTo>
                      <a:pt x="9855" y="2152"/>
                    </a:lnTo>
                    <a:lnTo>
                      <a:pt x="9859" y="2159"/>
                    </a:lnTo>
                    <a:lnTo>
                      <a:pt x="9863" y="2163"/>
                    </a:lnTo>
                    <a:lnTo>
                      <a:pt x="9868" y="2163"/>
                    </a:lnTo>
                    <a:lnTo>
                      <a:pt x="9872" y="2161"/>
                    </a:lnTo>
                    <a:lnTo>
                      <a:pt x="9876" y="2155"/>
                    </a:lnTo>
                    <a:lnTo>
                      <a:pt x="9880" y="2146"/>
                    </a:lnTo>
                    <a:lnTo>
                      <a:pt x="9884" y="2135"/>
                    </a:lnTo>
                    <a:lnTo>
                      <a:pt x="9888" y="2122"/>
                    </a:lnTo>
                    <a:lnTo>
                      <a:pt x="9892" y="2108"/>
                    </a:lnTo>
                    <a:lnTo>
                      <a:pt x="9896" y="2095"/>
                    </a:lnTo>
                    <a:lnTo>
                      <a:pt x="9901" y="2082"/>
                    </a:lnTo>
                    <a:lnTo>
                      <a:pt x="9905" y="2070"/>
                    </a:lnTo>
                    <a:lnTo>
                      <a:pt x="9913" y="2052"/>
                    </a:lnTo>
                    <a:lnTo>
                      <a:pt x="9917" y="2047"/>
                    </a:lnTo>
                    <a:lnTo>
                      <a:pt x="9921" y="2044"/>
                    </a:lnTo>
                    <a:lnTo>
                      <a:pt x="9925" y="2045"/>
                    </a:lnTo>
                    <a:lnTo>
                      <a:pt x="9929" y="2048"/>
                    </a:lnTo>
                    <a:lnTo>
                      <a:pt x="9934" y="2054"/>
                    </a:lnTo>
                    <a:lnTo>
                      <a:pt x="9938" y="2062"/>
                    </a:lnTo>
                    <a:lnTo>
                      <a:pt x="9942" y="2071"/>
                    </a:lnTo>
                    <a:lnTo>
                      <a:pt x="9946" y="2082"/>
                    </a:lnTo>
                    <a:lnTo>
                      <a:pt x="9950" y="2093"/>
                    </a:lnTo>
                    <a:lnTo>
                      <a:pt x="9954" y="2103"/>
                    </a:lnTo>
                    <a:lnTo>
                      <a:pt x="9958" y="2113"/>
                    </a:lnTo>
                    <a:lnTo>
                      <a:pt x="9962" y="2122"/>
                    </a:lnTo>
                    <a:lnTo>
                      <a:pt x="9967" y="2131"/>
                    </a:lnTo>
                    <a:lnTo>
                      <a:pt x="9975" y="2145"/>
                    </a:lnTo>
                    <a:lnTo>
                      <a:pt x="9979" y="2151"/>
                    </a:lnTo>
                    <a:lnTo>
                      <a:pt x="9983" y="2158"/>
                    </a:lnTo>
                    <a:lnTo>
                      <a:pt x="9987" y="2166"/>
                    </a:lnTo>
                    <a:lnTo>
                      <a:pt x="9991" y="2176"/>
                    </a:lnTo>
                    <a:lnTo>
                      <a:pt x="9996" y="2188"/>
                    </a:lnTo>
                    <a:lnTo>
                      <a:pt x="10000" y="2202"/>
                    </a:lnTo>
                    <a:lnTo>
                      <a:pt x="10004" y="2219"/>
                    </a:lnTo>
                    <a:lnTo>
                      <a:pt x="10008" y="2240"/>
                    </a:lnTo>
                    <a:lnTo>
                      <a:pt x="10012" y="2262"/>
                    </a:lnTo>
                    <a:lnTo>
                      <a:pt x="10016" y="2286"/>
                    </a:lnTo>
                    <a:lnTo>
                      <a:pt x="10020" y="2310"/>
                    </a:lnTo>
                    <a:lnTo>
                      <a:pt x="10024" y="2333"/>
                    </a:lnTo>
                    <a:lnTo>
                      <a:pt x="10029" y="2354"/>
                    </a:lnTo>
                    <a:lnTo>
                      <a:pt x="10033" y="2372"/>
                    </a:lnTo>
                    <a:lnTo>
                      <a:pt x="10037" y="2384"/>
                    </a:lnTo>
                    <a:lnTo>
                      <a:pt x="10041" y="2391"/>
                    </a:lnTo>
                    <a:lnTo>
                      <a:pt x="10045" y="2391"/>
                    </a:lnTo>
                    <a:lnTo>
                      <a:pt x="10049" y="2383"/>
                    </a:lnTo>
                    <a:lnTo>
                      <a:pt x="10053" y="2369"/>
                    </a:lnTo>
                    <a:lnTo>
                      <a:pt x="10057" y="2348"/>
                    </a:lnTo>
                    <a:lnTo>
                      <a:pt x="10062" y="2323"/>
                    </a:lnTo>
                    <a:lnTo>
                      <a:pt x="10066" y="2294"/>
                    </a:lnTo>
                    <a:lnTo>
                      <a:pt x="10070" y="2264"/>
                    </a:lnTo>
                    <a:lnTo>
                      <a:pt x="10074" y="2235"/>
                    </a:lnTo>
                    <a:lnTo>
                      <a:pt x="10078" y="2209"/>
                    </a:lnTo>
                    <a:lnTo>
                      <a:pt x="10082" y="2187"/>
                    </a:lnTo>
                    <a:lnTo>
                      <a:pt x="10086" y="2172"/>
                    </a:lnTo>
                    <a:lnTo>
                      <a:pt x="10090" y="2163"/>
                    </a:lnTo>
                    <a:lnTo>
                      <a:pt x="10095" y="2159"/>
                    </a:lnTo>
                    <a:lnTo>
                      <a:pt x="10099" y="2161"/>
                    </a:lnTo>
                    <a:lnTo>
                      <a:pt x="10107" y="2175"/>
                    </a:lnTo>
                    <a:lnTo>
                      <a:pt x="10111" y="2183"/>
                    </a:lnTo>
                    <a:lnTo>
                      <a:pt x="10115" y="2189"/>
                    </a:lnTo>
                    <a:lnTo>
                      <a:pt x="10120" y="2191"/>
                    </a:lnTo>
                    <a:lnTo>
                      <a:pt x="10124" y="2188"/>
                    </a:lnTo>
                    <a:lnTo>
                      <a:pt x="10128" y="2178"/>
                    </a:lnTo>
                    <a:lnTo>
                      <a:pt x="10132" y="2162"/>
                    </a:lnTo>
                    <a:lnTo>
                      <a:pt x="10136" y="2139"/>
                    </a:lnTo>
                    <a:lnTo>
                      <a:pt x="10140" y="2111"/>
                    </a:lnTo>
                    <a:lnTo>
                      <a:pt x="10144" y="2079"/>
                    </a:lnTo>
                    <a:lnTo>
                      <a:pt x="10149" y="2045"/>
                    </a:lnTo>
                    <a:lnTo>
                      <a:pt x="10153" y="2010"/>
                    </a:lnTo>
                    <a:lnTo>
                      <a:pt x="10157" y="1976"/>
                    </a:lnTo>
                    <a:lnTo>
                      <a:pt x="10161" y="1947"/>
                    </a:lnTo>
                    <a:lnTo>
                      <a:pt x="10165" y="1922"/>
                    </a:lnTo>
                    <a:lnTo>
                      <a:pt x="10169" y="1905"/>
                    </a:lnTo>
                    <a:lnTo>
                      <a:pt x="10177" y="1895"/>
                    </a:lnTo>
                    <a:lnTo>
                      <a:pt x="10182" y="1902"/>
                    </a:lnTo>
                    <a:lnTo>
                      <a:pt x="10186" y="1917"/>
                    </a:lnTo>
                    <a:lnTo>
                      <a:pt x="10190" y="1938"/>
                    </a:lnTo>
                    <a:lnTo>
                      <a:pt x="10194" y="1964"/>
                    </a:lnTo>
                    <a:lnTo>
                      <a:pt x="10198" y="1993"/>
                    </a:lnTo>
                    <a:lnTo>
                      <a:pt x="10202" y="2024"/>
                    </a:lnTo>
                    <a:lnTo>
                      <a:pt x="10206" y="2053"/>
                    </a:lnTo>
                    <a:lnTo>
                      <a:pt x="10210" y="2079"/>
                    </a:lnTo>
                    <a:lnTo>
                      <a:pt x="10215" y="2101"/>
                    </a:lnTo>
                    <a:lnTo>
                      <a:pt x="10219" y="2117"/>
                    </a:lnTo>
                    <a:lnTo>
                      <a:pt x="10223" y="2127"/>
                    </a:lnTo>
                    <a:lnTo>
                      <a:pt x="10227" y="2130"/>
                    </a:lnTo>
                    <a:lnTo>
                      <a:pt x="10231" y="2127"/>
                    </a:lnTo>
                    <a:lnTo>
                      <a:pt x="10239" y="2105"/>
                    </a:lnTo>
                    <a:lnTo>
                      <a:pt x="10244" y="2088"/>
                    </a:lnTo>
                    <a:lnTo>
                      <a:pt x="10248" y="2070"/>
                    </a:lnTo>
                    <a:lnTo>
                      <a:pt x="10252" y="2051"/>
                    </a:lnTo>
                    <a:lnTo>
                      <a:pt x="10256" y="2035"/>
                    </a:lnTo>
                    <a:lnTo>
                      <a:pt x="10260" y="2021"/>
                    </a:lnTo>
                    <a:lnTo>
                      <a:pt x="10264" y="2012"/>
                    </a:lnTo>
                    <a:lnTo>
                      <a:pt x="10268" y="2008"/>
                    </a:lnTo>
                    <a:lnTo>
                      <a:pt x="10272" y="2009"/>
                    </a:lnTo>
                    <a:lnTo>
                      <a:pt x="10277" y="2017"/>
                    </a:lnTo>
                    <a:lnTo>
                      <a:pt x="10281" y="2029"/>
                    </a:lnTo>
                    <a:lnTo>
                      <a:pt x="10285" y="2045"/>
                    </a:lnTo>
                    <a:lnTo>
                      <a:pt x="10289" y="2064"/>
                    </a:lnTo>
                    <a:lnTo>
                      <a:pt x="10293" y="2084"/>
                    </a:lnTo>
                    <a:lnTo>
                      <a:pt x="10297" y="2104"/>
                    </a:lnTo>
                    <a:lnTo>
                      <a:pt x="10301" y="2120"/>
                    </a:lnTo>
                    <a:lnTo>
                      <a:pt x="10310" y="2139"/>
                    </a:lnTo>
                    <a:lnTo>
                      <a:pt x="10314" y="2140"/>
                    </a:lnTo>
                    <a:lnTo>
                      <a:pt x="10318" y="2133"/>
                    </a:lnTo>
                    <a:lnTo>
                      <a:pt x="10322" y="2119"/>
                    </a:lnTo>
                    <a:lnTo>
                      <a:pt x="10326" y="2099"/>
                    </a:lnTo>
                    <a:lnTo>
                      <a:pt x="10330" y="2073"/>
                    </a:lnTo>
                    <a:lnTo>
                      <a:pt x="10334" y="2043"/>
                    </a:lnTo>
                    <a:lnTo>
                      <a:pt x="10338" y="2010"/>
                    </a:lnTo>
                    <a:lnTo>
                      <a:pt x="10343" y="1976"/>
                    </a:lnTo>
                    <a:lnTo>
                      <a:pt x="10347" y="1943"/>
                    </a:lnTo>
                    <a:lnTo>
                      <a:pt x="10351" y="1912"/>
                    </a:lnTo>
                    <a:lnTo>
                      <a:pt x="10355" y="1883"/>
                    </a:lnTo>
                    <a:lnTo>
                      <a:pt x="10359" y="1858"/>
                    </a:lnTo>
                    <a:lnTo>
                      <a:pt x="10363" y="1837"/>
                    </a:lnTo>
                    <a:lnTo>
                      <a:pt x="10371" y="1804"/>
                    </a:lnTo>
                    <a:lnTo>
                      <a:pt x="10376" y="1792"/>
                    </a:lnTo>
                    <a:lnTo>
                      <a:pt x="10380" y="1781"/>
                    </a:lnTo>
                    <a:lnTo>
                      <a:pt x="10384" y="1770"/>
                    </a:lnTo>
                    <a:lnTo>
                      <a:pt x="10388" y="1761"/>
                    </a:lnTo>
                    <a:lnTo>
                      <a:pt x="10392" y="1751"/>
                    </a:lnTo>
                    <a:lnTo>
                      <a:pt x="10396" y="1742"/>
                    </a:lnTo>
                    <a:lnTo>
                      <a:pt x="10401" y="1735"/>
                    </a:lnTo>
                    <a:lnTo>
                      <a:pt x="10405" y="1729"/>
                    </a:lnTo>
                    <a:lnTo>
                      <a:pt x="10409" y="1725"/>
                    </a:lnTo>
                    <a:lnTo>
                      <a:pt x="10413" y="1725"/>
                    </a:lnTo>
                    <a:lnTo>
                      <a:pt x="10417" y="1729"/>
                    </a:lnTo>
                    <a:lnTo>
                      <a:pt x="10421" y="1738"/>
                    </a:lnTo>
                    <a:lnTo>
                      <a:pt x="10425" y="1750"/>
                    </a:lnTo>
                    <a:lnTo>
                      <a:pt x="10430" y="1767"/>
                    </a:lnTo>
                    <a:lnTo>
                      <a:pt x="10434" y="1787"/>
                    </a:lnTo>
                    <a:lnTo>
                      <a:pt x="10442" y="1835"/>
                    </a:lnTo>
                    <a:lnTo>
                      <a:pt x="10446" y="1859"/>
                    </a:lnTo>
                    <a:lnTo>
                      <a:pt x="10450" y="1881"/>
                    </a:lnTo>
                    <a:lnTo>
                      <a:pt x="10454" y="1901"/>
                    </a:lnTo>
                    <a:lnTo>
                      <a:pt x="10459" y="1917"/>
                    </a:lnTo>
                    <a:lnTo>
                      <a:pt x="10463" y="1929"/>
                    </a:lnTo>
                    <a:lnTo>
                      <a:pt x="10467" y="1936"/>
                    </a:lnTo>
                    <a:lnTo>
                      <a:pt x="10471" y="1939"/>
                    </a:lnTo>
                    <a:lnTo>
                      <a:pt x="10475" y="1938"/>
                    </a:lnTo>
                    <a:lnTo>
                      <a:pt x="10479" y="1936"/>
                    </a:lnTo>
                    <a:lnTo>
                      <a:pt x="10483" y="1933"/>
                    </a:lnTo>
                    <a:lnTo>
                      <a:pt x="10487" y="1932"/>
                    </a:lnTo>
                    <a:lnTo>
                      <a:pt x="10492" y="1934"/>
                    </a:lnTo>
                    <a:lnTo>
                      <a:pt x="10496" y="1940"/>
                    </a:lnTo>
                    <a:lnTo>
                      <a:pt x="10504" y="1969"/>
                    </a:lnTo>
                    <a:lnTo>
                      <a:pt x="10508" y="1992"/>
                    </a:lnTo>
                    <a:lnTo>
                      <a:pt x="10512" y="2020"/>
                    </a:lnTo>
                    <a:lnTo>
                      <a:pt x="10516" y="2052"/>
                    </a:lnTo>
                    <a:lnTo>
                      <a:pt x="10520" y="2086"/>
                    </a:lnTo>
                    <a:lnTo>
                      <a:pt x="10525" y="2121"/>
                    </a:lnTo>
                    <a:lnTo>
                      <a:pt x="10529" y="2154"/>
                    </a:lnTo>
                    <a:lnTo>
                      <a:pt x="10533" y="2185"/>
                    </a:lnTo>
                    <a:lnTo>
                      <a:pt x="10537" y="2212"/>
                    </a:lnTo>
                    <a:lnTo>
                      <a:pt x="10541" y="2233"/>
                    </a:lnTo>
                    <a:lnTo>
                      <a:pt x="10545" y="2245"/>
                    </a:lnTo>
                    <a:lnTo>
                      <a:pt x="10549" y="2248"/>
                    </a:lnTo>
                    <a:lnTo>
                      <a:pt x="10553" y="2242"/>
                    </a:lnTo>
                    <a:lnTo>
                      <a:pt x="10558" y="2226"/>
                    </a:lnTo>
                    <a:lnTo>
                      <a:pt x="10562" y="2200"/>
                    </a:lnTo>
                    <a:lnTo>
                      <a:pt x="10566" y="2167"/>
                    </a:lnTo>
                    <a:lnTo>
                      <a:pt x="10574" y="2085"/>
                    </a:lnTo>
                    <a:lnTo>
                      <a:pt x="10578" y="2041"/>
                    </a:lnTo>
                    <a:lnTo>
                      <a:pt x="10582" y="1998"/>
                    </a:lnTo>
                    <a:lnTo>
                      <a:pt x="10586" y="1959"/>
                    </a:lnTo>
                    <a:lnTo>
                      <a:pt x="10591" y="1926"/>
                    </a:lnTo>
                    <a:lnTo>
                      <a:pt x="10595" y="1901"/>
                    </a:lnTo>
                    <a:lnTo>
                      <a:pt x="10599" y="1885"/>
                    </a:lnTo>
                    <a:lnTo>
                      <a:pt x="10603" y="1879"/>
                    </a:lnTo>
                    <a:lnTo>
                      <a:pt x="10607" y="1882"/>
                    </a:lnTo>
                    <a:lnTo>
                      <a:pt x="10611" y="1894"/>
                    </a:lnTo>
                    <a:lnTo>
                      <a:pt x="10615" y="1912"/>
                    </a:lnTo>
                    <a:lnTo>
                      <a:pt x="10619" y="1934"/>
                    </a:lnTo>
                    <a:lnTo>
                      <a:pt x="10624" y="1957"/>
                    </a:lnTo>
                    <a:lnTo>
                      <a:pt x="10628" y="1979"/>
                    </a:lnTo>
                    <a:lnTo>
                      <a:pt x="10636" y="2012"/>
                    </a:lnTo>
                    <a:lnTo>
                      <a:pt x="10640" y="2018"/>
                    </a:lnTo>
                    <a:lnTo>
                      <a:pt x="10644" y="2016"/>
                    </a:lnTo>
                    <a:lnTo>
                      <a:pt x="10648" y="2005"/>
                    </a:lnTo>
                    <a:lnTo>
                      <a:pt x="10653" y="1986"/>
                    </a:lnTo>
                    <a:lnTo>
                      <a:pt x="10657" y="1959"/>
                    </a:lnTo>
                    <a:lnTo>
                      <a:pt x="10661" y="1925"/>
                    </a:lnTo>
                    <a:lnTo>
                      <a:pt x="10665" y="1886"/>
                    </a:lnTo>
                    <a:lnTo>
                      <a:pt x="10669" y="1842"/>
                    </a:lnTo>
                    <a:lnTo>
                      <a:pt x="10673" y="1796"/>
                    </a:lnTo>
                    <a:lnTo>
                      <a:pt x="10677" y="1746"/>
                    </a:lnTo>
                    <a:lnTo>
                      <a:pt x="10682" y="1695"/>
                    </a:lnTo>
                    <a:lnTo>
                      <a:pt x="10686" y="1641"/>
                    </a:lnTo>
                    <a:lnTo>
                      <a:pt x="10690" y="1583"/>
                    </a:lnTo>
                    <a:lnTo>
                      <a:pt x="10698" y="1454"/>
                    </a:lnTo>
                    <a:lnTo>
                      <a:pt x="10702" y="1379"/>
                    </a:lnTo>
                    <a:lnTo>
                      <a:pt x="10706" y="1297"/>
                    </a:lnTo>
                    <a:lnTo>
                      <a:pt x="10711" y="1205"/>
                    </a:lnTo>
                    <a:lnTo>
                      <a:pt x="10715" y="1105"/>
                    </a:lnTo>
                    <a:lnTo>
                      <a:pt x="10719" y="997"/>
                    </a:lnTo>
                    <a:lnTo>
                      <a:pt x="10723" y="883"/>
                    </a:lnTo>
                    <a:lnTo>
                      <a:pt x="10727" y="766"/>
                    </a:lnTo>
                    <a:lnTo>
                      <a:pt x="10731" y="650"/>
                    </a:lnTo>
                    <a:lnTo>
                      <a:pt x="10735" y="540"/>
                    </a:lnTo>
                    <a:lnTo>
                      <a:pt x="10740" y="442"/>
                    </a:lnTo>
                    <a:lnTo>
                      <a:pt x="10744" y="361"/>
                    </a:lnTo>
                    <a:lnTo>
                      <a:pt x="10748" y="303"/>
                    </a:lnTo>
                    <a:lnTo>
                      <a:pt x="10752" y="272"/>
                    </a:lnTo>
                    <a:lnTo>
                      <a:pt x="10756" y="274"/>
                    </a:lnTo>
                    <a:lnTo>
                      <a:pt x="10760" y="310"/>
                    </a:lnTo>
                    <a:lnTo>
                      <a:pt x="10768" y="490"/>
                    </a:lnTo>
                    <a:lnTo>
                      <a:pt x="10773" y="630"/>
                    </a:lnTo>
                    <a:lnTo>
                      <a:pt x="10777" y="797"/>
                    </a:lnTo>
                    <a:lnTo>
                      <a:pt x="10781" y="986"/>
                    </a:lnTo>
                    <a:lnTo>
                      <a:pt x="10785" y="1190"/>
                    </a:lnTo>
                    <a:lnTo>
                      <a:pt x="10789" y="1400"/>
                    </a:lnTo>
                    <a:lnTo>
                      <a:pt x="10793" y="1607"/>
                    </a:lnTo>
                    <a:lnTo>
                      <a:pt x="10797" y="1805"/>
                    </a:lnTo>
                    <a:lnTo>
                      <a:pt x="10801" y="1985"/>
                    </a:lnTo>
                    <a:lnTo>
                      <a:pt x="10806" y="2141"/>
                    </a:lnTo>
                    <a:lnTo>
                      <a:pt x="10810" y="2270"/>
                    </a:lnTo>
                    <a:lnTo>
                      <a:pt x="10814" y="2368"/>
                    </a:lnTo>
                    <a:lnTo>
                      <a:pt x="10818" y="2433"/>
                    </a:lnTo>
                    <a:lnTo>
                      <a:pt x="10822" y="2467"/>
                    </a:lnTo>
                    <a:lnTo>
                      <a:pt x="10826" y="2473"/>
                    </a:lnTo>
                    <a:lnTo>
                      <a:pt x="10830" y="2455"/>
                    </a:lnTo>
                    <a:lnTo>
                      <a:pt x="10834" y="2418"/>
                    </a:lnTo>
                    <a:lnTo>
                      <a:pt x="10839" y="2367"/>
                    </a:lnTo>
                    <a:lnTo>
                      <a:pt x="10843" y="2309"/>
                    </a:lnTo>
                    <a:lnTo>
                      <a:pt x="10847" y="2249"/>
                    </a:lnTo>
                    <a:lnTo>
                      <a:pt x="10851" y="2190"/>
                    </a:lnTo>
                    <a:lnTo>
                      <a:pt x="10855" y="2139"/>
                    </a:lnTo>
                    <a:lnTo>
                      <a:pt x="10859" y="2098"/>
                    </a:lnTo>
                    <a:lnTo>
                      <a:pt x="10863" y="2068"/>
                    </a:lnTo>
                    <a:lnTo>
                      <a:pt x="10868" y="2049"/>
                    </a:lnTo>
                    <a:lnTo>
                      <a:pt x="10872" y="2041"/>
                    </a:lnTo>
                    <a:lnTo>
                      <a:pt x="10876" y="2043"/>
                    </a:lnTo>
                    <a:lnTo>
                      <a:pt x="10880" y="2053"/>
                    </a:lnTo>
                    <a:lnTo>
                      <a:pt x="10884" y="2067"/>
                    </a:lnTo>
                    <a:lnTo>
                      <a:pt x="10888" y="2085"/>
                    </a:lnTo>
                    <a:lnTo>
                      <a:pt x="10892" y="2102"/>
                    </a:lnTo>
                    <a:lnTo>
                      <a:pt x="10901" y="2129"/>
                    </a:lnTo>
                    <a:lnTo>
                      <a:pt x="10905" y="2136"/>
                    </a:lnTo>
                    <a:lnTo>
                      <a:pt x="10909" y="2138"/>
                    </a:lnTo>
                    <a:lnTo>
                      <a:pt x="10913" y="2136"/>
                    </a:lnTo>
                    <a:lnTo>
                      <a:pt x="10917" y="2129"/>
                    </a:lnTo>
                    <a:lnTo>
                      <a:pt x="10921" y="2119"/>
                    </a:lnTo>
                    <a:lnTo>
                      <a:pt x="10925" y="2108"/>
                    </a:lnTo>
                    <a:lnTo>
                      <a:pt x="10929" y="2098"/>
                    </a:lnTo>
                    <a:lnTo>
                      <a:pt x="10934" y="2089"/>
                    </a:lnTo>
                    <a:lnTo>
                      <a:pt x="10938" y="2084"/>
                    </a:lnTo>
                    <a:lnTo>
                      <a:pt x="10942" y="2083"/>
                    </a:lnTo>
                    <a:lnTo>
                      <a:pt x="10946" y="2086"/>
                    </a:lnTo>
                    <a:lnTo>
                      <a:pt x="10950" y="2095"/>
                    </a:lnTo>
                    <a:lnTo>
                      <a:pt x="10954" y="2108"/>
                    </a:lnTo>
                    <a:lnTo>
                      <a:pt x="10963" y="2144"/>
                    </a:lnTo>
                    <a:lnTo>
                      <a:pt x="10967" y="2165"/>
                    </a:lnTo>
                    <a:lnTo>
                      <a:pt x="10971" y="2187"/>
                    </a:lnTo>
                    <a:lnTo>
                      <a:pt x="10975" y="2209"/>
                    </a:lnTo>
                    <a:lnTo>
                      <a:pt x="10979" y="2232"/>
                    </a:lnTo>
                    <a:lnTo>
                      <a:pt x="10983" y="2253"/>
                    </a:lnTo>
                    <a:lnTo>
                      <a:pt x="10987" y="2274"/>
                    </a:lnTo>
                    <a:lnTo>
                      <a:pt x="10992" y="2295"/>
                    </a:lnTo>
                    <a:lnTo>
                      <a:pt x="10996" y="2316"/>
                    </a:lnTo>
                    <a:lnTo>
                      <a:pt x="11000" y="2337"/>
                    </a:lnTo>
                    <a:lnTo>
                      <a:pt x="11004" y="2359"/>
                    </a:lnTo>
                    <a:lnTo>
                      <a:pt x="11008" y="2382"/>
                    </a:lnTo>
                    <a:lnTo>
                      <a:pt x="11012" y="2405"/>
                    </a:lnTo>
                    <a:lnTo>
                      <a:pt x="11016" y="2429"/>
                    </a:lnTo>
                    <a:lnTo>
                      <a:pt x="11021" y="2451"/>
                    </a:lnTo>
                    <a:lnTo>
                      <a:pt x="11025" y="2472"/>
                    </a:lnTo>
                    <a:lnTo>
                      <a:pt x="11033" y="2504"/>
                    </a:lnTo>
                    <a:lnTo>
                      <a:pt x="11037" y="2514"/>
                    </a:lnTo>
                    <a:lnTo>
                      <a:pt x="11041" y="2518"/>
                    </a:lnTo>
                    <a:lnTo>
                      <a:pt x="11045" y="2517"/>
                    </a:lnTo>
                    <a:lnTo>
                      <a:pt x="11049" y="2510"/>
                    </a:lnTo>
                    <a:lnTo>
                      <a:pt x="11054" y="2499"/>
                    </a:lnTo>
                    <a:lnTo>
                      <a:pt x="11058" y="2484"/>
                    </a:lnTo>
                    <a:lnTo>
                      <a:pt x="11062" y="2466"/>
                    </a:lnTo>
                    <a:lnTo>
                      <a:pt x="11066" y="2446"/>
                    </a:lnTo>
                    <a:lnTo>
                      <a:pt x="11070" y="2425"/>
                    </a:lnTo>
                    <a:lnTo>
                      <a:pt x="11074" y="2404"/>
                    </a:lnTo>
                    <a:lnTo>
                      <a:pt x="11078" y="2384"/>
                    </a:lnTo>
                    <a:lnTo>
                      <a:pt x="11083" y="2367"/>
                    </a:lnTo>
                    <a:lnTo>
                      <a:pt x="11087" y="2351"/>
                    </a:lnTo>
                    <a:lnTo>
                      <a:pt x="11095" y="2329"/>
                    </a:lnTo>
                    <a:lnTo>
                      <a:pt x="11099" y="2323"/>
                    </a:lnTo>
                    <a:lnTo>
                      <a:pt x="11103" y="2319"/>
                    </a:lnTo>
                    <a:lnTo>
                      <a:pt x="11107" y="2318"/>
                    </a:lnTo>
                    <a:lnTo>
                      <a:pt x="11111" y="2318"/>
                    </a:lnTo>
                    <a:lnTo>
                      <a:pt x="11116" y="2320"/>
                    </a:lnTo>
                    <a:lnTo>
                      <a:pt x="11120" y="2322"/>
                    </a:lnTo>
                    <a:lnTo>
                      <a:pt x="11124" y="2323"/>
                    </a:lnTo>
                    <a:lnTo>
                      <a:pt x="11128" y="2324"/>
                    </a:lnTo>
                    <a:lnTo>
                      <a:pt x="11132" y="2324"/>
                    </a:lnTo>
                    <a:lnTo>
                      <a:pt x="11136" y="2323"/>
                    </a:lnTo>
                    <a:lnTo>
                      <a:pt x="11140" y="2321"/>
                    </a:lnTo>
                    <a:lnTo>
                      <a:pt x="11144" y="2318"/>
                    </a:lnTo>
                    <a:lnTo>
                      <a:pt x="11149" y="2315"/>
                    </a:lnTo>
                    <a:lnTo>
                      <a:pt x="11153" y="2311"/>
                    </a:lnTo>
                    <a:lnTo>
                      <a:pt x="11157" y="2309"/>
                    </a:lnTo>
                    <a:lnTo>
                      <a:pt x="11161" y="2308"/>
                    </a:lnTo>
                    <a:lnTo>
                      <a:pt x="11165" y="2309"/>
                    </a:lnTo>
                    <a:lnTo>
                      <a:pt x="11169" y="2313"/>
                    </a:lnTo>
                    <a:lnTo>
                      <a:pt x="11173" y="2321"/>
                    </a:lnTo>
                    <a:lnTo>
                      <a:pt x="11177" y="2334"/>
                    </a:lnTo>
                    <a:lnTo>
                      <a:pt x="11182" y="2351"/>
                    </a:lnTo>
                    <a:lnTo>
                      <a:pt x="11186" y="2372"/>
                    </a:lnTo>
                    <a:lnTo>
                      <a:pt x="11190" y="2396"/>
                    </a:lnTo>
                    <a:lnTo>
                      <a:pt x="11194" y="2421"/>
                    </a:lnTo>
                    <a:lnTo>
                      <a:pt x="11198" y="2447"/>
                    </a:lnTo>
                    <a:lnTo>
                      <a:pt x="11202" y="2471"/>
                    </a:lnTo>
                    <a:lnTo>
                      <a:pt x="11206" y="2491"/>
                    </a:lnTo>
                    <a:lnTo>
                      <a:pt x="11210" y="2505"/>
                    </a:lnTo>
                    <a:lnTo>
                      <a:pt x="11215" y="2511"/>
                    </a:lnTo>
                    <a:lnTo>
                      <a:pt x="11219" y="2509"/>
                    </a:lnTo>
                    <a:lnTo>
                      <a:pt x="11227" y="2477"/>
                    </a:lnTo>
                    <a:lnTo>
                      <a:pt x="11231" y="2449"/>
                    </a:lnTo>
                    <a:lnTo>
                      <a:pt x="11235" y="2413"/>
                    </a:lnTo>
                    <a:lnTo>
                      <a:pt x="11239" y="2372"/>
                    </a:lnTo>
                    <a:lnTo>
                      <a:pt x="11244" y="2329"/>
                    </a:lnTo>
                    <a:lnTo>
                      <a:pt x="11248" y="2284"/>
                    </a:lnTo>
                    <a:lnTo>
                      <a:pt x="11252" y="2241"/>
                    </a:lnTo>
                    <a:lnTo>
                      <a:pt x="11256" y="2202"/>
                    </a:lnTo>
                    <a:lnTo>
                      <a:pt x="11260" y="2169"/>
                    </a:lnTo>
                    <a:lnTo>
                      <a:pt x="11264" y="2143"/>
                    </a:lnTo>
                    <a:lnTo>
                      <a:pt x="11268" y="2127"/>
                    </a:lnTo>
                    <a:lnTo>
                      <a:pt x="11273" y="2120"/>
                    </a:lnTo>
                    <a:lnTo>
                      <a:pt x="11277" y="2123"/>
                    </a:lnTo>
                    <a:lnTo>
                      <a:pt x="11281" y="2135"/>
                    </a:lnTo>
                    <a:lnTo>
                      <a:pt x="11289" y="2184"/>
                    </a:lnTo>
                    <a:lnTo>
                      <a:pt x="11293" y="2218"/>
                    </a:lnTo>
                    <a:lnTo>
                      <a:pt x="11297" y="2255"/>
                    </a:lnTo>
                    <a:lnTo>
                      <a:pt x="11302" y="2291"/>
                    </a:lnTo>
                    <a:lnTo>
                      <a:pt x="11306" y="2325"/>
                    </a:lnTo>
                    <a:lnTo>
                      <a:pt x="11310" y="2354"/>
                    </a:lnTo>
                    <a:lnTo>
                      <a:pt x="11314" y="2377"/>
                    </a:lnTo>
                    <a:lnTo>
                      <a:pt x="11318" y="2391"/>
                    </a:lnTo>
                    <a:lnTo>
                      <a:pt x="11322" y="2395"/>
                    </a:lnTo>
                    <a:lnTo>
                      <a:pt x="11326" y="2388"/>
                    </a:lnTo>
                    <a:lnTo>
                      <a:pt x="11331" y="2371"/>
                    </a:lnTo>
                    <a:lnTo>
                      <a:pt x="11335" y="2345"/>
                    </a:lnTo>
                    <a:lnTo>
                      <a:pt x="11339" y="2309"/>
                    </a:lnTo>
                    <a:lnTo>
                      <a:pt x="11343" y="2268"/>
                    </a:lnTo>
                    <a:lnTo>
                      <a:pt x="11347" y="2220"/>
                    </a:lnTo>
                    <a:lnTo>
                      <a:pt x="11351" y="2173"/>
                    </a:lnTo>
                    <a:lnTo>
                      <a:pt x="11359" y="2083"/>
                    </a:lnTo>
                    <a:lnTo>
                      <a:pt x="11364" y="2046"/>
                    </a:lnTo>
                    <a:lnTo>
                      <a:pt x="11368" y="2017"/>
                    </a:lnTo>
                    <a:lnTo>
                      <a:pt x="11372" y="1997"/>
                    </a:lnTo>
                    <a:lnTo>
                      <a:pt x="11376" y="1986"/>
                    </a:lnTo>
                    <a:lnTo>
                      <a:pt x="11380" y="1984"/>
                    </a:lnTo>
                    <a:lnTo>
                      <a:pt x="11384" y="1990"/>
                    </a:lnTo>
                    <a:lnTo>
                      <a:pt x="11388" y="2003"/>
                    </a:lnTo>
                    <a:lnTo>
                      <a:pt x="11392" y="2020"/>
                    </a:lnTo>
                    <a:lnTo>
                      <a:pt x="11397" y="2038"/>
                    </a:lnTo>
                    <a:lnTo>
                      <a:pt x="11401" y="2057"/>
                    </a:lnTo>
                    <a:lnTo>
                      <a:pt x="11405" y="2072"/>
                    </a:lnTo>
                    <a:lnTo>
                      <a:pt x="11409" y="2083"/>
                    </a:lnTo>
                    <a:lnTo>
                      <a:pt x="11413" y="2087"/>
                    </a:lnTo>
                    <a:lnTo>
                      <a:pt x="11421" y="2071"/>
                    </a:lnTo>
                    <a:lnTo>
                      <a:pt x="11425" y="2051"/>
                    </a:lnTo>
                    <a:lnTo>
                      <a:pt x="11430" y="2022"/>
                    </a:lnTo>
                    <a:lnTo>
                      <a:pt x="11434" y="1988"/>
                    </a:lnTo>
                    <a:lnTo>
                      <a:pt x="11438" y="1949"/>
                    </a:lnTo>
                    <a:lnTo>
                      <a:pt x="11442" y="1907"/>
                    </a:lnTo>
                    <a:lnTo>
                      <a:pt x="11446" y="1865"/>
                    </a:lnTo>
                    <a:lnTo>
                      <a:pt x="11450" y="1824"/>
                    </a:lnTo>
                    <a:lnTo>
                      <a:pt x="11454" y="1788"/>
                    </a:lnTo>
                    <a:lnTo>
                      <a:pt x="11458" y="1757"/>
                    </a:lnTo>
                    <a:lnTo>
                      <a:pt x="11463" y="1734"/>
                    </a:lnTo>
                    <a:lnTo>
                      <a:pt x="11467" y="1719"/>
                    </a:lnTo>
                    <a:lnTo>
                      <a:pt x="11471" y="1712"/>
                    </a:lnTo>
                    <a:lnTo>
                      <a:pt x="11475" y="1714"/>
                    </a:lnTo>
                    <a:lnTo>
                      <a:pt x="11479" y="1724"/>
                    </a:lnTo>
                    <a:lnTo>
                      <a:pt x="11483" y="1741"/>
                    </a:lnTo>
                    <a:lnTo>
                      <a:pt x="11492" y="1791"/>
                    </a:lnTo>
                    <a:lnTo>
                      <a:pt x="11496" y="1821"/>
                    </a:lnTo>
                    <a:lnTo>
                      <a:pt x="11500" y="1852"/>
                    </a:lnTo>
                    <a:lnTo>
                      <a:pt x="11504" y="1883"/>
                    </a:lnTo>
                    <a:lnTo>
                      <a:pt x="11508" y="1912"/>
                    </a:lnTo>
                    <a:lnTo>
                      <a:pt x="11512" y="1939"/>
                    </a:lnTo>
                    <a:lnTo>
                      <a:pt x="11516" y="1962"/>
                    </a:lnTo>
                    <a:lnTo>
                      <a:pt x="11520" y="1982"/>
                    </a:lnTo>
                    <a:lnTo>
                      <a:pt x="11525" y="1997"/>
                    </a:lnTo>
                    <a:lnTo>
                      <a:pt x="11529" y="2007"/>
                    </a:lnTo>
                    <a:lnTo>
                      <a:pt x="11533" y="2012"/>
                    </a:lnTo>
                    <a:lnTo>
                      <a:pt x="11537" y="2011"/>
                    </a:lnTo>
                    <a:lnTo>
                      <a:pt x="11541" y="2006"/>
                    </a:lnTo>
                    <a:lnTo>
                      <a:pt x="11545" y="1995"/>
                    </a:lnTo>
                    <a:lnTo>
                      <a:pt x="11554" y="1960"/>
                    </a:lnTo>
                    <a:lnTo>
                      <a:pt x="11558" y="1938"/>
                    </a:lnTo>
                    <a:lnTo>
                      <a:pt x="11562" y="1912"/>
                    </a:lnTo>
                    <a:lnTo>
                      <a:pt x="11566" y="1886"/>
                    </a:lnTo>
                    <a:lnTo>
                      <a:pt x="11570" y="1859"/>
                    </a:lnTo>
                    <a:lnTo>
                      <a:pt x="11574" y="1833"/>
                    </a:lnTo>
                    <a:lnTo>
                      <a:pt x="11578" y="1810"/>
                    </a:lnTo>
                    <a:lnTo>
                      <a:pt x="11583" y="1790"/>
                    </a:lnTo>
                    <a:lnTo>
                      <a:pt x="11587" y="1775"/>
                    </a:lnTo>
                    <a:lnTo>
                      <a:pt x="11591" y="1764"/>
                    </a:lnTo>
                    <a:lnTo>
                      <a:pt x="11595" y="1759"/>
                    </a:lnTo>
                    <a:lnTo>
                      <a:pt x="11599" y="1760"/>
                    </a:lnTo>
                    <a:lnTo>
                      <a:pt x="11603" y="1767"/>
                    </a:lnTo>
                    <a:lnTo>
                      <a:pt x="11607" y="1778"/>
                    </a:lnTo>
                    <a:lnTo>
                      <a:pt x="11612" y="1794"/>
                    </a:lnTo>
                    <a:lnTo>
                      <a:pt x="11616" y="1813"/>
                    </a:lnTo>
                    <a:lnTo>
                      <a:pt x="11624" y="1857"/>
                    </a:lnTo>
                    <a:lnTo>
                      <a:pt x="11628" y="1879"/>
                    </a:lnTo>
                    <a:lnTo>
                      <a:pt x="11632" y="1899"/>
                    </a:lnTo>
                    <a:lnTo>
                      <a:pt x="11636" y="1917"/>
                    </a:lnTo>
                    <a:lnTo>
                      <a:pt x="11640" y="1932"/>
                    </a:lnTo>
                    <a:lnTo>
                      <a:pt x="11645" y="1943"/>
                    </a:lnTo>
                    <a:lnTo>
                      <a:pt x="11649" y="1950"/>
                    </a:lnTo>
                    <a:lnTo>
                      <a:pt x="11653" y="1953"/>
                    </a:lnTo>
                    <a:lnTo>
                      <a:pt x="11657" y="1953"/>
                    </a:lnTo>
                    <a:lnTo>
                      <a:pt x="11661" y="1950"/>
                    </a:lnTo>
                    <a:lnTo>
                      <a:pt x="11665" y="1945"/>
                    </a:lnTo>
                    <a:lnTo>
                      <a:pt x="11669" y="1939"/>
                    </a:lnTo>
                    <a:lnTo>
                      <a:pt x="11673" y="1931"/>
                    </a:lnTo>
                    <a:lnTo>
                      <a:pt x="11678" y="1924"/>
                    </a:lnTo>
                    <a:lnTo>
                      <a:pt x="11686" y="1911"/>
                    </a:lnTo>
                    <a:lnTo>
                      <a:pt x="11690" y="1907"/>
                    </a:lnTo>
                    <a:lnTo>
                      <a:pt x="11694" y="1906"/>
                    </a:lnTo>
                    <a:lnTo>
                      <a:pt x="11698" y="1907"/>
                    </a:lnTo>
                    <a:lnTo>
                      <a:pt x="11702" y="1910"/>
                    </a:lnTo>
                    <a:lnTo>
                      <a:pt x="11706" y="1916"/>
                    </a:lnTo>
                    <a:lnTo>
                      <a:pt x="11711" y="1923"/>
                    </a:lnTo>
                    <a:lnTo>
                      <a:pt x="11715" y="1932"/>
                    </a:lnTo>
                    <a:lnTo>
                      <a:pt x="11719" y="1942"/>
                    </a:lnTo>
                    <a:lnTo>
                      <a:pt x="11723" y="1952"/>
                    </a:lnTo>
                    <a:lnTo>
                      <a:pt x="11727" y="1963"/>
                    </a:lnTo>
                    <a:lnTo>
                      <a:pt x="11731" y="1975"/>
                    </a:lnTo>
                    <a:lnTo>
                      <a:pt x="11735" y="1986"/>
                    </a:lnTo>
                    <a:lnTo>
                      <a:pt x="11740" y="1996"/>
                    </a:lnTo>
                    <a:lnTo>
                      <a:pt x="11744" y="2006"/>
                    </a:lnTo>
                    <a:lnTo>
                      <a:pt x="11748" y="2014"/>
                    </a:lnTo>
                    <a:lnTo>
                      <a:pt x="11756" y="2023"/>
                    </a:lnTo>
                    <a:lnTo>
                      <a:pt x="11760" y="2022"/>
                    </a:lnTo>
                    <a:lnTo>
                      <a:pt x="11764" y="2019"/>
                    </a:lnTo>
                    <a:lnTo>
                      <a:pt x="11768" y="2012"/>
                    </a:lnTo>
                    <a:lnTo>
                      <a:pt x="11773" y="2002"/>
                    </a:lnTo>
                    <a:lnTo>
                      <a:pt x="11777" y="1989"/>
                    </a:lnTo>
                    <a:lnTo>
                      <a:pt x="11781" y="1975"/>
                    </a:lnTo>
                    <a:lnTo>
                      <a:pt x="11785" y="1960"/>
                    </a:lnTo>
                    <a:lnTo>
                      <a:pt x="11789" y="1946"/>
                    </a:lnTo>
                    <a:lnTo>
                      <a:pt x="11793" y="1933"/>
                    </a:lnTo>
                    <a:lnTo>
                      <a:pt x="11797" y="1923"/>
                    </a:lnTo>
                    <a:lnTo>
                      <a:pt x="11801" y="1915"/>
                    </a:lnTo>
                    <a:lnTo>
                      <a:pt x="11806" y="1910"/>
                    </a:lnTo>
                    <a:lnTo>
                      <a:pt x="11810" y="1907"/>
                    </a:lnTo>
                    <a:lnTo>
                      <a:pt x="11818" y="1910"/>
                    </a:lnTo>
                    <a:lnTo>
                      <a:pt x="11822" y="1914"/>
                    </a:lnTo>
                    <a:lnTo>
                      <a:pt x="11826" y="1920"/>
                    </a:lnTo>
                    <a:lnTo>
                      <a:pt x="11830" y="1925"/>
                    </a:lnTo>
                    <a:lnTo>
                      <a:pt x="11835" y="1931"/>
                    </a:lnTo>
                    <a:lnTo>
                      <a:pt x="11839" y="1937"/>
                    </a:lnTo>
                    <a:lnTo>
                      <a:pt x="11843" y="1942"/>
                    </a:lnTo>
                    <a:lnTo>
                      <a:pt x="11847" y="1947"/>
                    </a:lnTo>
                    <a:lnTo>
                      <a:pt x="11851" y="1952"/>
                    </a:lnTo>
                    <a:lnTo>
                      <a:pt x="11855" y="1959"/>
                    </a:lnTo>
                    <a:lnTo>
                      <a:pt x="11859" y="1966"/>
                    </a:lnTo>
                    <a:lnTo>
                      <a:pt x="11864" y="1975"/>
                    </a:lnTo>
                    <a:lnTo>
                      <a:pt x="11868" y="1986"/>
                    </a:lnTo>
                    <a:lnTo>
                      <a:pt x="11872" y="1998"/>
                    </a:lnTo>
                    <a:lnTo>
                      <a:pt x="11880" y="2029"/>
                    </a:lnTo>
                    <a:lnTo>
                      <a:pt x="11884" y="2046"/>
                    </a:lnTo>
                    <a:lnTo>
                      <a:pt x="11888" y="2063"/>
                    </a:lnTo>
                    <a:lnTo>
                      <a:pt x="11893" y="2080"/>
                    </a:lnTo>
                    <a:lnTo>
                      <a:pt x="11897" y="2095"/>
                    </a:lnTo>
                    <a:lnTo>
                      <a:pt x="11901" y="2108"/>
                    </a:lnTo>
                    <a:lnTo>
                      <a:pt x="11905" y="2118"/>
                    </a:lnTo>
                    <a:lnTo>
                      <a:pt x="11909" y="2125"/>
                    </a:lnTo>
                    <a:lnTo>
                      <a:pt x="11913" y="2130"/>
                    </a:lnTo>
                    <a:lnTo>
                      <a:pt x="11917" y="2131"/>
                    </a:lnTo>
                    <a:lnTo>
                      <a:pt x="11921" y="2131"/>
                    </a:lnTo>
                    <a:lnTo>
                      <a:pt x="11926" y="2128"/>
                    </a:lnTo>
                    <a:lnTo>
                      <a:pt x="11930" y="2125"/>
                    </a:lnTo>
                    <a:lnTo>
                      <a:pt x="11934" y="2122"/>
                    </a:lnTo>
                    <a:lnTo>
                      <a:pt x="11938" y="2121"/>
                    </a:lnTo>
                    <a:lnTo>
                      <a:pt x="11942" y="2121"/>
                    </a:lnTo>
                    <a:lnTo>
                      <a:pt x="11950" y="2132"/>
                    </a:lnTo>
                    <a:lnTo>
                      <a:pt x="11955" y="2144"/>
                    </a:lnTo>
                    <a:lnTo>
                      <a:pt x="11959" y="2159"/>
                    </a:lnTo>
                    <a:lnTo>
                      <a:pt x="11963" y="2178"/>
                    </a:lnTo>
                    <a:lnTo>
                      <a:pt x="11967" y="2200"/>
                    </a:lnTo>
                    <a:lnTo>
                      <a:pt x="11971" y="2225"/>
                    </a:lnTo>
                    <a:lnTo>
                      <a:pt x="11975" y="2250"/>
                    </a:lnTo>
                    <a:lnTo>
                      <a:pt x="11979" y="2275"/>
                    </a:lnTo>
                    <a:lnTo>
                      <a:pt x="11983" y="2300"/>
                    </a:lnTo>
                    <a:lnTo>
                      <a:pt x="11988" y="2322"/>
                    </a:lnTo>
                    <a:lnTo>
                      <a:pt x="11992" y="2342"/>
                    </a:lnTo>
                    <a:lnTo>
                      <a:pt x="11996" y="2358"/>
                    </a:lnTo>
                    <a:lnTo>
                      <a:pt x="12000" y="2371"/>
                    </a:lnTo>
                    <a:lnTo>
                      <a:pt x="12004" y="2379"/>
                    </a:lnTo>
                    <a:lnTo>
                      <a:pt x="12008" y="2384"/>
                    </a:lnTo>
                    <a:lnTo>
                      <a:pt x="12012" y="2383"/>
                    </a:lnTo>
                    <a:lnTo>
                      <a:pt x="12016" y="2378"/>
                    </a:lnTo>
                    <a:lnTo>
                      <a:pt x="12021" y="2368"/>
                    </a:lnTo>
                    <a:lnTo>
                      <a:pt x="12025" y="2352"/>
                    </a:lnTo>
                    <a:lnTo>
                      <a:pt x="12029" y="2332"/>
                    </a:lnTo>
                    <a:lnTo>
                      <a:pt x="12033" y="2307"/>
                    </a:lnTo>
                    <a:lnTo>
                      <a:pt x="12037" y="2278"/>
                    </a:lnTo>
                    <a:lnTo>
                      <a:pt x="12041" y="2245"/>
                    </a:lnTo>
                    <a:lnTo>
                      <a:pt x="12045" y="2208"/>
                    </a:lnTo>
                    <a:lnTo>
                      <a:pt x="12049" y="2170"/>
                    </a:lnTo>
                    <a:lnTo>
                      <a:pt x="12054" y="2132"/>
                    </a:lnTo>
                    <a:lnTo>
                      <a:pt x="12058" y="2095"/>
                    </a:lnTo>
                    <a:lnTo>
                      <a:pt x="12062" y="2061"/>
                    </a:lnTo>
                    <a:lnTo>
                      <a:pt x="12066" y="2030"/>
                    </a:lnTo>
                    <a:lnTo>
                      <a:pt x="12070" y="2005"/>
                    </a:lnTo>
                    <a:lnTo>
                      <a:pt x="12074" y="1987"/>
                    </a:lnTo>
                    <a:lnTo>
                      <a:pt x="12082" y="1971"/>
                    </a:lnTo>
                    <a:lnTo>
                      <a:pt x="12087" y="1975"/>
                    </a:lnTo>
                    <a:lnTo>
                      <a:pt x="12091" y="1986"/>
                    </a:lnTo>
                    <a:lnTo>
                      <a:pt x="12095" y="2004"/>
                    </a:lnTo>
                    <a:lnTo>
                      <a:pt x="12099" y="2028"/>
                    </a:lnTo>
                    <a:lnTo>
                      <a:pt x="12103" y="2057"/>
                    </a:lnTo>
                    <a:lnTo>
                      <a:pt x="12107" y="2090"/>
                    </a:lnTo>
                    <a:lnTo>
                      <a:pt x="12111" y="2126"/>
                    </a:lnTo>
                    <a:lnTo>
                      <a:pt x="12116" y="2165"/>
                    </a:lnTo>
                    <a:lnTo>
                      <a:pt x="12120" y="2204"/>
                    </a:lnTo>
                    <a:lnTo>
                      <a:pt x="12124" y="2245"/>
                    </a:lnTo>
                    <a:lnTo>
                      <a:pt x="12128" y="2284"/>
                    </a:lnTo>
                    <a:lnTo>
                      <a:pt x="12132" y="2321"/>
                    </a:lnTo>
                    <a:lnTo>
                      <a:pt x="12136" y="2356"/>
                    </a:lnTo>
                    <a:lnTo>
                      <a:pt x="12145" y="2412"/>
                    </a:lnTo>
                    <a:lnTo>
                      <a:pt x="12149" y="2432"/>
                    </a:lnTo>
                    <a:lnTo>
                      <a:pt x="12153" y="2447"/>
                    </a:lnTo>
                    <a:lnTo>
                      <a:pt x="12157" y="2455"/>
                    </a:lnTo>
                    <a:lnTo>
                      <a:pt x="12161" y="2458"/>
                    </a:lnTo>
                    <a:lnTo>
                      <a:pt x="12165" y="2454"/>
                    </a:lnTo>
                    <a:lnTo>
                      <a:pt x="12169" y="2445"/>
                    </a:lnTo>
                    <a:lnTo>
                      <a:pt x="12174" y="2429"/>
                    </a:lnTo>
                    <a:lnTo>
                      <a:pt x="12178" y="2409"/>
                    </a:lnTo>
                    <a:lnTo>
                      <a:pt x="12182" y="2382"/>
                    </a:lnTo>
                    <a:lnTo>
                      <a:pt x="12186" y="2351"/>
                    </a:lnTo>
                    <a:lnTo>
                      <a:pt x="12190" y="2315"/>
                    </a:lnTo>
                    <a:lnTo>
                      <a:pt x="12194" y="2274"/>
                    </a:lnTo>
                    <a:lnTo>
                      <a:pt x="12198" y="2230"/>
                    </a:lnTo>
                    <a:lnTo>
                      <a:pt x="12203" y="2181"/>
                    </a:lnTo>
                    <a:lnTo>
                      <a:pt x="12207" y="2130"/>
                    </a:lnTo>
                    <a:lnTo>
                      <a:pt x="12215" y="2028"/>
                    </a:lnTo>
                    <a:lnTo>
                      <a:pt x="12219" y="1979"/>
                    </a:lnTo>
                    <a:lnTo>
                      <a:pt x="12223" y="1934"/>
                    </a:lnTo>
                    <a:lnTo>
                      <a:pt x="12227" y="1894"/>
                    </a:lnTo>
                    <a:lnTo>
                      <a:pt x="12231" y="1860"/>
                    </a:lnTo>
                    <a:lnTo>
                      <a:pt x="12236" y="1836"/>
                    </a:lnTo>
                    <a:lnTo>
                      <a:pt x="12240" y="1820"/>
                    </a:lnTo>
                    <a:lnTo>
                      <a:pt x="12244" y="1814"/>
                    </a:lnTo>
                    <a:lnTo>
                      <a:pt x="12248" y="1819"/>
                    </a:lnTo>
                    <a:lnTo>
                      <a:pt x="12252" y="1834"/>
                    </a:lnTo>
                    <a:lnTo>
                      <a:pt x="12256" y="1857"/>
                    </a:lnTo>
                    <a:lnTo>
                      <a:pt x="12260" y="1887"/>
                    </a:lnTo>
                    <a:lnTo>
                      <a:pt x="12264" y="1923"/>
                    </a:lnTo>
                    <a:lnTo>
                      <a:pt x="12269" y="1962"/>
                    </a:lnTo>
                    <a:lnTo>
                      <a:pt x="12277" y="2041"/>
                    </a:lnTo>
                    <a:lnTo>
                      <a:pt x="12281" y="2076"/>
                    </a:lnTo>
                    <a:lnTo>
                      <a:pt x="12285" y="2107"/>
                    </a:lnTo>
                    <a:lnTo>
                      <a:pt x="12289" y="2132"/>
                    </a:lnTo>
                    <a:lnTo>
                      <a:pt x="12293" y="2151"/>
                    </a:lnTo>
                    <a:lnTo>
                      <a:pt x="12297" y="2163"/>
                    </a:lnTo>
                    <a:lnTo>
                      <a:pt x="12302" y="2170"/>
                    </a:lnTo>
                    <a:lnTo>
                      <a:pt x="12306" y="2171"/>
                    </a:lnTo>
                    <a:lnTo>
                      <a:pt x="12310" y="2170"/>
                    </a:lnTo>
                    <a:lnTo>
                      <a:pt x="12314" y="2167"/>
                    </a:lnTo>
                    <a:lnTo>
                      <a:pt x="12318" y="2164"/>
                    </a:lnTo>
                    <a:lnTo>
                      <a:pt x="12322" y="2162"/>
                    </a:lnTo>
                    <a:lnTo>
                      <a:pt x="12326" y="2164"/>
                    </a:lnTo>
                    <a:lnTo>
                      <a:pt x="12330" y="2170"/>
                    </a:lnTo>
                    <a:lnTo>
                      <a:pt x="12335" y="2180"/>
                    </a:lnTo>
                    <a:lnTo>
                      <a:pt x="12339" y="2195"/>
                    </a:lnTo>
                    <a:lnTo>
                      <a:pt x="12347" y="2238"/>
                    </a:lnTo>
                    <a:lnTo>
                      <a:pt x="12351" y="2262"/>
                    </a:lnTo>
                    <a:lnTo>
                      <a:pt x="12355" y="2286"/>
                    </a:lnTo>
                    <a:lnTo>
                      <a:pt x="12359" y="2307"/>
                    </a:lnTo>
                    <a:lnTo>
                      <a:pt x="12364" y="2324"/>
                    </a:lnTo>
                    <a:lnTo>
                      <a:pt x="12368" y="2334"/>
                    </a:lnTo>
                    <a:lnTo>
                      <a:pt x="12372" y="2336"/>
                    </a:lnTo>
                    <a:lnTo>
                      <a:pt x="12376" y="2330"/>
                    </a:lnTo>
                    <a:lnTo>
                      <a:pt x="12380" y="2316"/>
                    </a:lnTo>
                    <a:lnTo>
                      <a:pt x="12384" y="2293"/>
                    </a:lnTo>
                    <a:lnTo>
                      <a:pt x="12388" y="2263"/>
                    </a:lnTo>
                    <a:lnTo>
                      <a:pt x="12392" y="2228"/>
                    </a:lnTo>
                    <a:lnTo>
                      <a:pt x="12397" y="2187"/>
                    </a:lnTo>
                    <a:lnTo>
                      <a:pt x="12401" y="2146"/>
                    </a:lnTo>
                    <a:lnTo>
                      <a:pt x="12409" y="2065"/>
                    </a:lnTo>
                    <a:lnTo>
                      <a:pt x="12413" y="2029"/>
                    </a:lnTo>
                    <a:lnTo>
                      <a:pt x="12417" y="1996"/>
                    </a:lnTo>
                    <a:lnTo>
                      <a:pt x="12421" y="1969"/>
                    </a:lnTo>
                    <a:lnTo>
                      <a:pt x="12426" y="1947"/>
                    </a:lnTo>
                    <a:lnTo>
                      <a:pt x="12430" y="1932"/>
                    </a:lnTo>
                    <a:lnTo>
                      <a:pt x="12434" y="1921"/>
                    </a:lnTo>
                    <a:lnTo>
                      <a:pt x="12438" y="1916"/>
                    </a:lnTo>
                    <a:lnTo>
                      <a:pt x="12442" y="1916"/>
                    </a:lnTo>
                    <a:lnTo>
                      <a:pt x="12446" y="1919"/>
                    </a:lnTo>
                    <a:lnTo>
                      <a:pt x="12451" y="1926"/>
                    </a:lnTo>
                    <a:lnTo>
                      <a:pt x="12455" y="1934"/>
                    </a:lnTo>
                    <a:lnTo>
                      <a:pt x="12459" y="1944"/>
                    </a:lnTo>
                    <a:lnTo>
                      <a:pt x="12463" y="1953"/>
                    </a:lnTo>
                    <a:lnTo>
                      <a:pt x="12471" y="1964"/>
                    </a:lnTo>
                    <a:lnTo>
                      <a:pt x="12475" y="1962"/>
                    </a:lnTo>
                    <a:lnTo>
                      <a:pt x="12479" y="1953"/>
                    </a:lnTo>
                    <a:lnTo>
                      <a:pt x="12484" y="1934"/>
                    </a:lnTo>
                    <a:lnTo>
                      <a:pt x="12488" y="1904"/>
                    </a:lnTo>
                    <a:lnTo>
                      <a:pt x="12492" y="1862"/>
                    </a:lnTo>
                    <a:lnTo>
                      <a:pt x="12496" y="1804"/>
                    </a:lnTo>
                    <a:lnTo>
                      <a:pt x="12500" y="1731"/>
                    </a:lnTo>
                    <a:lnTo>
                      <a:pt x="12504" y="1641"/>
                    </a:lnTo>
                    <a:lnTo>
                      <a:pt x="12508" y="1534"/>
                    </a:lnTo>
                    <a:lnTo>
                      <a:pt x="12512" y="1412"/>
                    </a:lnTo>
                    <a:lnTo>
                      <a:pt x="12517" y="1276"/>
                    </a:lnTo>
                    <a:lnTo>
                      <a:pt x="12521" y="1129"/>
                    </a:lnTo>
                    <a:lnTo>
                      <a:pt x="12525" y="975"/>
                    </a:lnTo>
                    <a:lnTo>
                      <a:pt x="12529" y="818"/>
                    </a:lnTo>
                    <a:lnTo>
                      <a:pt x="12533" y="664"/>
                    </a:lnTo>
                    <a:lnTo>
                      <a:pt x="12541" y="388"/>
                    </a:lnTo>
                    <a:lnTo>
                      <a:pt x="12545" y="278"/>
                    </a:lnTo>
                    <a:lnTo>
                      <a:pt x="12550" y="195"/>
                    </a:lnTo>
                    <a:lnTo>
                      <a:pt x="12554" y="143"/>
                    </a:lnTo>
                    <a:lnTo>
                      <a:pt x="12558" y="124"/>
                    </a:lnTo>
                    <a:lnTo>
                      <a:pt x="12562" y="143"/>
                    </a:lnTo>
                    <a:lnTo>
                      <a:pt x="12566" y="199"/>
                    </a:lnTo>
                    <a:lnTo>
                      <a:pt x="12570" y="291"/>
                    </a:lnTo>
                    <a:lnTo>
                      <a:pt x="12574" y="418"/>
                    </a:lnTo>
                    <a:lnTo>
                      <a:pt x="12579" y="575"/>
                    </a:lnTo>
                    <a:lnTo>
                      <a:pt x="12583" y="758"/>
                    </a:lnTo>
                    <a:lnTo>
                      <a:pt x="12587" y="961"/>
                    </a:lnTo>
                    <a:lnTo>
                      <a:pt x="12591" y="1176"/>
                    </a:lnTo>
                    <a:lnTo>
                      <a:pt x="12595" y="1396"/>
                    </a:lnTo>
                    <a:lnTo>
                      <a:pt x="12603" y="1817"/>
                    </a:lnTo>
                    <a:lnTo>
                      <a:pt x="12607" y="2004"/>
                    </a:lnTo>
                    <a:lnTo>
                      <a:pt x="12612" y="2167"/>
                    </a:lnTo>
                    <a:lnTo>
                      <a:pt x="12616" y="2301"/>
                    </a:lnTo>
                    <a:lnTo>
                      <a:pt x="12620" y="2402"/>
                    </a:lnTo>
                    <a:lnTo>
                      <a:pt x="12624" y="2470"/>
                    </a:lnTo>
                    <a:lnTo>
                      <a:pt x="12628" y="2504"/>
                    </a:lnTo>
                    <a:lnTo>
                      <a:pt x="12632" y="2508"/>
                    </a:lnTo>
                    <a:lnTo>
                      <a:pt x="12636" y="2484"/>
                    </a:lnTo>
                    <a:lnTo>
                      <a:pt x="12640" y="2439"/>
                    </a:lnTo>
                    <a:lnTo>
                      <a:pt x="12645" y="2376"/>
                    </a:lnTo>
                    <a:lnTo>
                      <a:pt x="12649" y="2303"/>
                    </a:lnTo>
                    <a:lnTo>
                      <a:pt x="12653" y="2224"/>
                    </a:lnTo>
                    <a:lnTo>
                      <a:pt x="12657" y="2145"/>
                    </a:lnTo>
                    <a:lnTo>
                      <a:pt x="12661" y="2072"/>
                    </a:lnTo>
                    <a:lnTo>
                      <a:pt x="12665" y="2007"/>
                    </a:lnTo>
                    <a:lnTo>
                      <a:pt x="12673" y="1913"/>
                    </a:lnTo>
                    <a:lnTo>
                      <a:pt x="12678" y="1885"/>
                    </a:lnTo>
                    <a:lnTo>
                      <a:pt x="12682" y="1872"/>
                    </a:lnTo>
                    <a:lnTo>
                      <a:pt x="12686" y="1871"/>
                    </a:lnTo>
                    <a:lnTo>
                      <a:pt x="12690" y="1882"/>
                    </a:lnTo>
                    <a:lnTo>
                      <a:pt x="12694" y="1901"/>
                    </a:lnTo>
                    <a:lnTo>
                      <a:pt x="12698" y="1929"/>
                    </a:lnTo>
                    <a:lnTo>
                      <a:pt x="12702" y="1961"/>
                    </a:lnTo>
                    <a:lnTo>
                      <a:pt x="12707" y="1997"/>
                    </a:lnTo>
                    <a:lnTo>
                      <a:pt x="12711" y="2034"/>
                    </a:lnTo>
                    <a:lnTo>
                      <a:pt x="12715" y="2070"/>
                    </a:lnTo>
                    <a:lnTo>
                      <a:pt x="12719" y="2104"/>
                    </a:lnTo>
                    <a:lnTo>
                      <a:pt x="12723" y="2135"/>
                    </a:lnTo>
                    <a:lnTo>
                      <a:pt x="12727" y="2162"/>
                    </a:lnTo>
                    <a:lnTo>
                      <a:pt x="12736" y="2202"/>
                    </a:lnTo>
                    <a:lnTo>
                      <a:pt x="12740" y="2214"/>
                    </a:lnTo>
                    <a:lnTo>
                      <a:pt x="12744" y="2223"/>
                    </a:lnTo>
                    <a:lnTo>
                      <a:pt x="12748" y="2227"/>
                    </a:lnTo>
                    <a:lnTo>
                      <a:pt x="12752" y="2226"/>
                    </a:lnTo>
                    <a:lnTo>
                      <a:pt x="12756" y="2223"/>
                    </a:lnTo>
                    <a:lnTo>
                      <a:pt x="12760" y="2215"/>
                    </a:lnTo>
                    <a:lnTo>
                      <a:pt x="12765" y="2206"/>
                    </a:lnTo>
                    <a:lnTo>
                      <a:pt x="12769" y="2193"/>
                    </a:lnTo>
                    <a:lnTo>
                      <a:pt x="12773" y="2179"/>
                    </a:lnTo>
                    <a:lnTo>
                      <a:pt x="12777" y="2162"/>
                    </a:lnTo>
                    <a:lnTo>
                      <a:pt x="12781" y="2143"/>
                    </a:lnTo>
                    <a:lnTo>
                      <a:pt x="12785" y="2122"/>
                    </a:lnTo>
                    <a:lnTo>
                      <a:pt x="12789" y="2099"/>
                    </a:lnTo>
                    <a:lnTo>
                      <a:pt x="12793" y="2074"/>
                    </a:lnTo>
                    <a:lnTo>
                      <a:pt x="12798" y="2048"/>
                    </a:lnTo>
                    <a:lnTo>
                      <a:pt x="12806" y="1996"/>
                    </a:lnTo>
                    <a:lnTo>
                      <a:pt x="12810" y="1972"/>
                    </a:lnTo>
                    <a:lnTo>
                      <a:pt x="12814" y="1950"/>
                    </a:lnTo>
                    <a:lnTo>
                      <a:pt x="12818" y="1931"/>
                    </a:lnTo>
                    <a:lnTo>
                      <a:pt x="12822" y="1917"/>
                    </a:lnTo>
                    <a:lnTo>
                      <a:pt x="12827" y="1908"/>
                    </a:lnTo>
                    <a:lnTo>
                      <a:pt x="12831" y="1906"/>
                    </a:lnTo>
                    <a:lnTo>
                      <a:pt x="12835" y="1912"/>
                    </a:lnTo>
                    <a:lnTo>
                      <a:pt x="12839" y="1926"/>
                    </a:lnTo>
                    <a:lnTo>
                      <a:pt x="12843" y="1948"/>
                    </a:lnTo>
                    <a:lnTo>
                      <a:pt x="12847" y="1978"/>
                    </a:lnTo>
                    <a:lnTo>
                      <a:pt x="12851" y="2015"/>
                    </a:lnTo>
                    <a:lnTo>
                      <a:pt x="12855" y="2058"/>
                    </a:lnTo>
                    <a:lnTo>
                      <a:pt x="12860" y="2106"/>
                    </a:lnTo>
                    <a:lnTo>
                      <a:pt x="12868" y="2208"/>
                    </a:lnTo>
                    <a:lnTo>
                      <a:pt x="12872" y="2260"/>
                    </a:lnTo>
                    <a:lnTo>
                      <a:pt x="12876" y="2308"/>
                    </a:lnTo>
                    <a:lnTo>
                      <a:pt x="12880" y="2352"/>
                    </a:lnTo>
                    <a:lnTo>
                      <a:pt x="12884" y="2390"/>
                    </a:lnTo>
                    <a:lnTo>
                      <a:pt x="12888" y="2422"/>
                    </a:lnTo>
                    <a:lnTo>
                      <a:pt x="12893" y="2447"/>
                    </a:lnTo>
                    <a:lnTo>
                      <a:pt x="12897" y="2465"/>
                    </a:lnTo>
                    <a:lnTo>
                      <a:pt x="12901" y="2474"/>
                    </a:lnTo>
                    <a:lnTo>
                      <a:pt x="12905" y="2475"/>
                    </a:lnTo>
                    <a:lnTo>
                      <a:pt x="12909" y="2467"/>
                    </a:lnTo>
                    <a:lnTo>
                      <a:pt x="12913" y="2451"/>
                    </a:lnTo>
                    <a:lnTo>
                      <a:pt x="12917" y="2427"/>
                    </a:lnTo>
                    <a:lnTo>
                      <a:pt x="12921" y="2396"/>
                    </a:lnTo>
                    <a:lnTo>
                      <a:pt x="12926" y="2357"/>
                    </a:lnTo>
                    <a:lnTo>
                      <a:pt x="12930" y="2312"/>
                    </a:lnTo>
                    <a:lnTo>
                      <a:pt x="12938" y="2206"/>
                    </a:lnTo>
                    <a:lnTo>
                      <a:pt x="12942" y="2150"/>
                    </a:lnTo>
                    <a:lnTo>
                      <a:pt x="12946" y="2095"/>
                    </a:lnTo>
                    <a:lnTo>
                      <a:pt x="12950" y="2042"/>
                    </a:lnTo>
                    <a:lnTo>
                      <a:pt x="12954" y="1994"/>
                    </a:lnTo>
                    <a:lnTo>
                      <a:pt x="12959" y="1953"/>
                    </a:lnTo>
                    <a:lnTo>
                      <a:pt x="12963" y="1921"/>
                    </a:lnTo>
                    <a:lnTo>
                      <a:pt x="12967" y="1899"/>
                    </a:lnTo>
                    <a:lnTo>
                      <a:pt x="12971" y="1889"/>
                    </a:lnTo>
                    <a:lnTo>
                      <a:pt x="12975" y="1891"/>
                    </a:lnTo>
                    <a:lnTo>
                      <a:pt x="12979" y="1904"/>
                    </a:lnTo>
                    <a:lnTo>
                      <a:pt x="12983" y="1927"/>
                    </a:lnTo>
                    <a:lnTo>
                      <a:pt x="12988" y="1958"/>
                    </a:lnTo>
                    <a:lnTo>
                      <a:pt x="12992" y="1996"/>
                    </a:lnTo>
                    <a:lnTo>
                      <a:pt x="13000" y="2080"/>
                    </a:lnTo>
                    <a:lnTo>
                      <a:pt x="13004" y="2120"/>
                    </a:lnTo>
                    <a:lnTo>
                      <a:pt x="13008" y="2155"/>
                    </a:lnTo>
                    <a:lnTo>
                      <a:pt x="13013" y="2184"/>
                    </a:lnTo>
                    <a:lnTo>
                      <a:pt x="13017" y="2204"/>
                    </a:lnTo>
                    <a:lnTo>
                      <a:pt x="13021" y="2215"/>
                    </a:lnTo>
                    <a:lnTo>
                      <a:pt x="13025" y="2217"/>
                    </a:lnTo>
                    <a:lnTo>
                      <a:pt x="13029" y="2209"/>
                    </a:lnTo>
                    <a:lnTo>
                      <a:pt x="13033" y="2192"/>
                    </a:lnTo>
                    <a:lnTo>
                      <a:pt x="13037" y="2169"/>
                    </a:lnTo>
                    <a:lnTo>
                      <a:pt x="13042" y="2141"/>
                    </a:lnTo>
                    <a:lnTo>
                      <a:pt x="13046" y="2109"/>
                    </a:lnTo>
                    <a:lnTo>
                      <a:pt x="13050" y="2078"/>
                    </a:lnTo>
                    <a:lnTo>
                      <a:pt x="13054" y="2048"/>
                    </a:lnTo>
                    <a:lnTo>
                      <a:pt x="13062" y="2003"/>
                    </a:lnTo>
                    <a:lnTo>
                      <a:pt x="13066" y="1992"/>
                    </a:lnTo>
                    <a:lnTo>
                      <a:pt x="13070" y="1989"/>
                    </a:lnTo>
                    <a:lnTo>
                      <a:pt x="13075" y="1995"/>
                    </a:lnTo>
                    <a:lnTo>
                      <a:pt x="13079" y="2010"/>
                    </a:lnTo>
                    <a:lnTo>
                      <a:pt x="13083" y="2034"/>
                    </a:lnTo>
                    <a:lnTo>
                      <a:pt x="13087" y="2063"/>
                    </a:lnTo>
                    <a:lnTo>
                      <a:pt x="13091" y="2098"/>
                    </a:lnTo>
                    <a:lnTo>
                      <a:pt x="13095" y="2135"/>
                    </a:lnTo>
                    <a:lnTo>
                      <a:pt x="13099" y="2171"/>
                    </a:lnTo>
                    <a:lnTo>
                      <a:pt x="13103" y="2205"/>
                    </a:lnTo>
                    <a:lnTo>
                      <a:pt x="13108" y="2235"/>
                    </a:lnTo>
                    <a:lnTo>
                      <a:pt x="13112" y="2258"/>
                    </a:lnTo>
                    <a:lnTo>
                      <a:pt x="13116" y="2272"/>
                    </a:lnTo>
                    <a:lnTo>
                      <a:pt x="13120" y="2277"/>
                    </a:lnTo>
                    <a:lnTo>
                      <a:pt x="13124" y="2273"/>
                    </a:lnTo>
                    <a:lnTo>
                      <a:pt x="13132" y="2241"/>
                    </a:lnTo>
                    <a:lnTo>
                      <a:pt x="13136" y="2215"/>
                    </a:lnTo>
                    <a:lnTo>
                      <a:pt x="13141" y="2187"/>
                    </a:lnTo>
                    <a:lnTo>
                      <a:pt x="13145" y="2157"/>
                    </a:lnTo>
                    <a:lnTo>
                      <a:pt x="13149" y="2128"/>
                    </a:lnTo>
                    <a:lnTo>
                      <a:pt x="13153" y="2102"/>
                    </a:lnTo>
                    <a:lnTo>
                      <a:pt x="13157" y="2080"/>
                    </a:lnTo>
                    <a:lnTo>
                      <a:pt x="13161" y="2062"/>
                    </a:lnTo>
                    <a:lnTo>
                      <a:pt x="13165" y="2051"/>
                    </a:lnTo>
                    <a:lnTo>
                      <a:pt x="13169" y="2044"/>
                    </a:lnTo>
                    <a:lnTo>
                      <a:pt x="13174" y="2043"/>
                    </a:lnTo>
                    <a:lnTo>
                      <a:pt x="13178" y="2046"/>
                    </a:lnTo>
                    <a:lnTo>
                      <a:pt x="13182" y="2052"/>
                    </a:lnTo>
                    <a:lnTo>
                      <a:pt x="13186" y="2059"/>
                    </a:lnTo>
                    <a:lnTo>
                      <a:pt x="13194" y="2074"/>
                    </a:lnTo>
                    <a:lnTo>
                      <a:pt x="13198" y="2079"/>
                    </a:lnTo>
                    <a:lnTo>
                      <a:pt x="13202" y="2083"/>
                    </a:lnTo>
                    <a:lnTo>
                      <a:pt x="13207" y="2084"/>
                    </a:lnTo>
                    <a:lnTo>
                      <a:pt x="13211" y="2083"/>
                    </a:lnTo>
                    <a:lnTo>
                      <a:pt x="13215" y="2079"/>
                    </a:lnTo>
                    <a:lnTo>
                      <a:pt x="13219" y="2075"/>
                    </a:lnTo>
                    <a:lnTo>
                      <a:pt x="13223" y="2070"/>
                    </a:lnTo>
                    <a:lnTo>
                      <a:pt x="13227" y="2065"/>
                    </a:lnTo>
                    <a:lnTo>
                      <a:pt x="13231" y="2060"/>
                    </a:lnTo>
                    <a:lnTo>
                      <a:pt x="13236" y="2056"/>
                    </a:lnTo>
                    <a:lnTo>
                      <a:pt x="13240" y="2054"/>
                    </a:lnTo>
                    <a:lnTo>
                      <a:pt x="13244" y="2053"/>
                    </a:lnTo>
                    <a:lnTo>
                      <a:pt x="13248" y="2053"/>
                    </a:lnTo>
                    <a:lnTo>
                      <a:pt x="13252" y="2054"/>
                    </a:lnTo>
                    <a:lnTo>
                      <a:pt x="13256" y="2055"/>
                    </a:lnTo>
                    <a:lnTo>
                      <a:pt x="13265" y="2056"/>
                    </a:lnTo>
                    <a:lnTo>
                      <a:pt x="13269" y="2055"/>
                    </a:lnTo>
                    <a:lnTo>
                      <a:pt x="13273" y="2051"/>
                    </a:lnTo>
                    <a:lnTo>
                      <a:pt x="13277" y="2046"/>
                    </a:lnTo>
                    <a:lnTo>
                      <a:pt x="13281" y="2039"/>
                    </a:lnTo>
                    <a:lnTo>
                      <a:pt x="13285" y="2029"/>
                    </a:lnTo>
                    <a:lnTo>
                      <a:pt x="13289" y="2017"/>
                    </a:lnTo>
                    <a:lnTo>
                      <a:pt x="13294" y="2003"/>
                    </a:lnTo>
                    <a:lnTo>
                      <a:pt x="13298" y="1988"/>
                    </a:lnTo>
                    <a:lnTo>
                      <a:pt x="13302" y="1973"/>
                    </a:lnTo>
                    <a:lnTo>
                      <a:pt x="13306" y="1958"/>
                    </a:lnTo>
                    <a:lnTo>
                      <a:pt x="13310" y="1945"/>
                    </a:lnTo>
                    <a:lnTo>
                      <a:pt x="13314" y="1933"/>
                    </a:lnTo>
                    <a:lnTo>
                      <a:pt x="13318" y="1924"/>
                    </a:lnTo>
                    <a:lnTo>
                      <a:pt x="13327" y="1913"/>
                    </a:lnTo>
                    <a:lnTo>
                      <a:pt x="13331" y="1912"/>
                    </a:lnTo>
                    <a:lnTo>
                      <a:pt x="13335" y="1913"/>
                    </a:lnTo>
                    <a:lnTo>
                      <a:pt x="13339" y="1915"/>
                    </a:lnTo>
                    <a:lnTo>
                      <a:pt x="13343" y="1920"/>
                    </a:lnTo>
                    <a:lnTo>
                      <a:pt x="13347" y="1926"/>
                    </a:lnTo>
                    <a:lnTo>
                      <a:pt x="13351" y="1933"/>
                    </a:lnTo>
                    <a:lnTo>
                      <a:pt x="13356" y="1941"/>
                    </a:lnTo>
                    <a:lnTo>
                      <a:pt x="13360" y="1951"/>
                    </a:lnTo>
                    <a:lnTo>
                      <a:pt x="13364" y="1963"/>
                    </a:lnTo>
                    <a:lnTo>
                      <a:pt x="13368" y="1976"/>
                    </a:lnTo>
                    <a:lnTo>
                      <a:pt x="13372" y="1991"/>
                    </a:lnTo>
                    <a:lnTo>
                      <a:pt x="13376" y="2009"/>
                    </a:lnTo>
                    <a:lnTo>
                      <a:pt x="13380" y="2029"/>
                    </a:lnTo>
                    <a:lnTo>
                      <a:pt x="13384" y="2051"/>
                    </a:lnTo>
                    <a:lnTo>
                      <a:pt x="13389" y="2075"/>
                    </a:lnTo>
                    <a:lnTo>
                      <a:pt x="13397" y="2124"/>
                    </a:lnTo>
                    <a:lnTo>
                      <a:pt x="13401" y="2148"/>
                    </a:lnTo>
                    <a:lnTo>
                      <a:pt x="13405" y="2170"/>
                    </a:lnTo>
                    <a:lnTo>
                      <a:pt x="13409" y="2190"/>
                    </a:lnTo>
                    <a:lnTo>
                      <a:pt x="13413" y="2206"/>
                    </a:lnTo>
                    <a:lnTo>
                      <a:pt x="13417" y="2217"/>
                    </a:lnTo>
                    <a:lnTo>
                      <a:pt x="13422" y="2225"/>
                    </a:lnTo>
                    <a:lnTo>
                      <a:pt x="13426" y="2228"/>
                    </a:lnTo>
                    <a:lnTo>
                      <a:pt x="13430" y="2226"/>
                    </a:lnTo>
                    <a:lnTo>
                      <a:pt x="13434" y="2218"/>
                    </a:lnTo>
                    <a:lnTo>
                      <a:pt x="13438" y="2209"/>
                    </a:lnTo>
                    <a:lnTo>
                      <a:pt x="13442" y="2196"/>
                    </a:lnTo>
                    <a:lnTo>
                      <a:pt x="13446" y="2181"/>
                    </a:lnTo>
                    <a:lnTo>
                      <a:pt x="13451" y="2164"/>
                    </a:lnTo>
                    <a:lnTo>
                      <a:pt x="13459" y="2128"/>
                    </a:lnTo>
                    <a:lnTo>
                      <a:pt x="13463" y="2110"/>
                    </a:lnTo>
                    <a:lnTo>
                      <a:pt x="13467" y="2092"/>
                    </a:lnTo>
                    <a:lnTo>
                      <a:pt x="13471" y="2075"/>
                    </a:lnTo>
                    <a:lnTo>
                      <a:pt x="13475" y="2058"/>
                    </a:lnTo>
                    <a:lnTo>
                      <a:pt x="13479" y="2044"/>
                    </a:lnTo>
                    <a:lnTo>
                      <a:pt x="13484" y="2031"/>
                    </a:lnTo>
                    <a:lnTo>
                      <a:pt x="13488" y="2020"/>
                    </a:lnTo>
                    <a:lnTo>
                      <a:pt x="13492" y="2013"/>
                    </a:lnTo>
                    <a:lnTo>
                      <a:pt x="13496" y="2009"/>
                    </a:lnTo>
                    <a:lnTo>
                      <a:pt x="13500" y="2010"/>
                    </a:lnTo>
                    <a:lnTo>
                      <a:pt x="13504" y="2015"/>
                    </a:lnTo>
                    <a:lnTo>
                      <a:pt x="13508" y="2025"/>
                    </a:lnTo>
                    <a:lnTo>
                      <a:pt x="13512" y="2040"/>
                    </a:lnTo>
                    <a:lnTo>
                      <a:pt x="13517" y="2058"/>
                    </a:lnTo>
                    <a:lnTo>
                      <a:pt x="13521" y="2080"/>
                    </a:lnTo>
                    <a:lnTo>
                      <a:pt x="13529" y="2129"/>
                    </a:lnTo>
                    <a:lnTo>
                      <a:pt x="13533" y="2154"/>
                    </a:lnTo>
                    <a:lnTo>
                      <a:pt x="13537" y="2178"/>
                    </a:lnTo>
                    <a:lnTo>
                      <a:pt x="13541" y="2200"/>
                    </a:lnTo>
                    <a:lnTo>
                      <a:pt x="13546" y="2219"/>
                    </a:lnTo>
                    <a:lnTo>
                      <a:pt x="13550" y="2235"/>
                    </a:lnTo>
                    <a:lnTo>
                      <a:pt x="13554" y="2246"/>
                    </a:lnTo>
                    <a:lnTo>
                      <a:pt x="13558" y="2254"/>
                    </a:lnTo>
                    <a:lnTo>
                      <a:pt x="13562" y="2259"/>
                    </a:lnTo>
                    <a:lnTo>
                      <a:pt x="13566" y="2260"/>
                    </a:lnTo>
                    <a:lnTo>
                      <a:pt x="13570" y="2259"/>
                    </a:lnTo>
                    <a:lnTo>
                      <a:pt x="13575" y="2257"/>
                    </a:lnTo>
                    <a:lnTo>
                      <a:pt x="13579" y="2252"/>
                    </a:lnTo>
                    <a:lnTo>
                      <a:pt x="13583" y="2247"/>
                    </a:lnTo>
                    <a:lnTo>
                      <a:pt x="13591" y="2232"/>
                    </a:lnTo>
                    <a:lnTo>
                      <a:pt x="13595" y="2223"/>
                    </a:lnTo>
                    <a:lnTo>
                      <a:pt x="13599" y="2211"/>
                    </a:lnTo>
                    <a:lnTo>
                      <a:pt x="13604" y="2199"/>
                    </a:lnTo>
                    <a:lnTo>
                      <a:pt x="13608" y="2186"/>
                    </a:lnTo>
                    <a:lnTo>
                      <a:pt x="13612" y="2171"/>
                    </a:lnTo>
                    <a:lnTo>
                      <a:pt x="13616" y="2157"/>
                    </a:lnTo>
                    <a:lnTo>
                      <a:pt x="13620" y="2142"/>
                    </a:lnTo>
                    <a:lnTo>
                      <a:pt x="13624" y="2127"/>
                    </a:lnTo>
                    <a:lnTo>
                      <a:pt x="13628" y="2114"/>
                    </a:lnTo>
                    <a:lnTo>
                      <a:pt x="13632" y="2102"/>
                    </a:lnTo>
                    <a:lnTo>
                      <a:pt x="13637" y="2092"/>
                    </a:lnTo>
                    <a:lnTo>
                      <a:pt x="13641" y="2084"/>
                    </a:lnTo>
                    <a:lnTo>
                      <a:pt x="13645" y="2078"/>
                    </a:lnTo>
                    <a:lnTo>
                      <a:pt x="13653" y="2073"/>
                    </a:lnTo>
                    <a:lnTo>
                      <a:pt x="13657" y="2074"/>
                    </a:lnTo>
                    <a:lnTo>
                      <a:pt x="13661" y="2076"/>
                    </a:lnTo>
                    <a:lnTo>
                      <a:pt x="13666" y="2079"/>
                    </a:lnTo>
                    <a:lnTo>
                      <a:pt x="13670" y="2084"/>
                    </a:lnTo>
                    <a:lnTo>
                      <a:pt x="13674" y="2088"/>
                    </a:lnTo>
                    <a:lnTo>
                      <a:pt x="13678" y="2093"/>
                    </a:lnTo>
                    <a:lnTo>
                      <a:pt x="13682" y="2097"/>
                    </a:lnTo>
                    <a:lnTo>
                      <a:pt x="13686" y="2100"/>
                    </a:lnTo>
                    <a:lnTo>
                      <a:pt x="13690" y="2103"/>
                    </a:lnTo>
                    <a:lnTo>
                      <a:pt x="13694" y="2106"/>
                    </a:lnTo>
                    <a:lnTo>
                      <a:pt x="13699" y="2110"/>
                    </a:lnTo>
                    <a:lnTo>
                      <a:pt x="13703" y="2114"/>
                    </a:lnTo>
                    <a:lnTo>
                      <a:pt x="13707" y="2120"/>
                    </a:lnTo>
                    <a:lnTo>
                      <a:pt x="13711" y="2129"/>
                    </a:lnTo>
                    <a:lnTo>
                      <a:pt x="13715" y="2141"/>
                    </a:lnTo>
                    <a:lnTo>
                      <a:pt x="13723" y="2177"/>
                    </a:lnTo>
                    <a:lnTo>
                      <a:pt x="13727" y="2200"/>
                    </a:lnTo>
                    <a:lnTo>
                      <a:pt x="13732" y="2228"/>
                    </a:lnTo>
                    <a:lnTo>
                      <a:pt x="13736" y="2257"/>
                    </a:lnTo>
                    <a:lnTo>
                      <a:pt x="13740" y="2286"/>
                    </a:lnTo>
                    <a:lnTo>
                      <a:pt x="13744" y="2316"/>
                    </a:lnTo>
                    <a:lnTo>
                      <a:pt x="13748" y="2343"/>
                    </a:lnTo>
                    <a:lnTo>
                      <a:pt x="13752" y="2367"/>
                    </a:lnTo>
                    <a:lnTo>
                      <a:pt x="13756" y="2387"/>
                    </a:lnTo>
                    <a:lnTo>
                      <a:pt x="13760" y="2400"/>
                    </a:lnTo>
                    <a:lnTo>
                      <a:pt x="13765" y="2406"/>
                    </a:lnTo>
                    <a:lnTo>
                      <a:pt x="13769" y="2406"/>
                    </a:lnTo>
                    <a:lnTo>
                      <a:pt x="13773" y="2399"/>
                    </a:lnTo>
                    <a:lnTo>
                      <a:pt x="13777" y="2385"/>
                    </a:lnTo>
                    <a:lnTo>
                      <a:pt x="13785" y="2343"/>
                    </a:lnTo>
                    <a:lnTo>
                      <a:pt x="13789" y="2318"/>
                    </a:lnTo>
                    <a:lnTo>
                      <a:pt x="13793" y="2293"/>
                    </a:lnTo>
                    <a:lnTo>
                      <a:pt x="13798" y="2269"/>
                    </a:lnTo>
                    <a:lnTo>
                      <a:pt x="13802" y="2248"/>
                    </a:lnTo>
                    <a:lnTo>
                      <a:pt x="13806" y="2231"/>
                    </a:lnTo>
                    <a:lnTo>
                      <a:pt x="13810" y="2217"/>
                    </a:lnTo>
                    <a:lnTo>
                      <a:pt x="13814" y="2210"/>
                    </a:lnTo>
                    <a:lnTo>
                      <a:pt x="13818" y="2207"/>
                    </a:lnTo>
                    <a:lnTo>
                      <a:pt x="13822" y="2208"/>
                    </a:lnTo>
                    <a:lnTo>
                      <a:pt x="13827" y="2211"/>
                    </a:lnTo>
                    <a:lnTo>
                      <a:pt x="13831" y="2216"/>
                    </a:lnTo>
                    <a:lnTo>
                      <a:pt x="13835" y="2221"/>
                    </a:lnTo>
                    <a:lnTo>
                      <a:pt x="13839" y="2225"/>
                    </a:lnTo>
                    <a:lnTo>
                      <a:pt x="13843" y="2225"/>
                    </a:lnTo>
                    <a:lnTo>
                      <a:pt x="13847" y="2219"/>
                    </a:lnTo>
                    <a:lnTo>
                      <a:pt x="13856" y="2189"/>
                    </a:lnTo>
                    <a:lnTo>
                      <a:pt x="13860" y="2164"/>
                    </a:lnTo>
                    <a:lnTo>
                      <a:pt x="13864" y="2131"/>
                    </a:lnTo>
                    <a:lnTo>
                      <a:pt x="13868" y="2091"/>
                    </a:lnTo>
                    <a:lnTo>
                      <a:pt x="13872" y="2046"/>
                    </a:lnTo>
                    <a:lnTo>
                      <a:pt x="13876" y="1997"/>
                    </a:lnTo>
                    <a:lnTo>
                      <a:pt x="13880" y="1946"/>
                    </a:lnTo>
                    <a:lnTo>
                      <a:pt x="13885" y="1896"/>
                    </a:lnTo>
                    <a:lnTo>
                      <a:pt x="13889" y="1849"/>
                    </a:lnTo>
                    <a:lnTo>
                      <a:pt x="13893" y="1808"/>
                    </a:lnTo>
                    <a:lnTo>
                      <a:pt x="13897" y="1776"/>
                    </a:lnTo>
                    <a:lnTo>
                      <a:pt x="13901" y="1753"/>
                    </a:lnTo>
                    <a:lnTo>
                      <a:pt x="13905" y="1740"/>
                    </a:lnTo>
                    <a:lnTo>
                      <a:pt x="13909" y="1740"/>
                    </a:lnTo>
                    <a:lnTo>
                      <a:pt x="13918" y="1770"/>
                    </a:lnTo>
                    <a:lnTo>
                      <a:pt x="13922" y="1797"/>
                    </a:lnTo>
                    <a:lnTo>
                      <a:pt x="13926" y="1831"/>
                    </a:lnTo>
                    <a:lnTo>
                      <a:pt x="13930" y="1867"/>
                    </a:lnTo>
                    <a:lnTo>
                      <a:pt x="13934" y="1904"/>
                    </a:lnTo>
                    <a:lnTo>
                      <a:pt x="13938" y="1939"/>
                    </a:lnTo>
                    <a:lnTo>
                      <a:pt x="13942" y="1970"/>
                    </a:lnTo>
                    <a:lnTo>
                      <a:pt x="13947" y="1994"/>
                    </a:lnTo>
                    <a:lnTo>
                      <a:pt x="13951" y="2012"/>
                    </a:lnTo>
                    <a:lnTo>
                      <a:pt x="13955" y="2021"/>
                    </a:lnTo>
                    <a:lnTo>
                      <a:pt x="13959" y="2023"/>
                    </a:lnTo>
                    <a:lnTo>
                      <a:pt x="13963" y="2017"/>
                    </a:lnTo>
                    <a:lnTo>
                      <a:pt x="13967" y="2006"/>
                    </a:lnTo>
                    <a:lnTo>
                      <a:pt x="13971" y="1989"/>
                    </a:lnTo>
                    <a:lnTo>
                      <a:pt x="13975" y="1969"/>
                    </a:lnTo>
                    <a:lnTo>
                      <a:pt x="13980" y="1947"/>
                    </a:lnTo>
                    <a:lnTo>
                      <a:pt x="13988" y="1904"/>
                    </a:lnTo>
                    <a:lnTo>
                      <a:pt x="13992" y="1884"/>
                    </a:lnTo>
                    <a:lnTo>
                      <a:pt x="13996" y="1866"/>
                    </a:lnTo>
                    <a:lnTo>
                      <a:pt x="14000" y="1850"/>
                    </a:lnTo>
                    <a:lnTo>
                      <a:pt x="14004" y="1838"/>
                    </a:lnTo>
                    <a:lnTo>
                      <a:pt x="14008" y="1828"/>
                    </a:lnTo>
                    <a:lnTo>
                      <a:pt x="14013" y="1820"/>
                    </a:lnTo>
                    <a:lnTo>
                      <a:pt x="14017" y="1815"/>
                    </a:lnTo>
                    <a:lnTo>
                      <a:pt x="14021" y="1812"/>
                    </a:lnTo>
                    <a:lnTo>
                      <a:pt x="14025" y="1812"/>
                    </a:lnTo>
                    <a:lnTo>
                      <a:pt x="14029" y="1814"/>
                    </a:lnTo>
                    <a:lnTo>
                      <a:pt x="14033" y="1819"/>
                    </a:lnTo>
                    <a:lnTo>
                      <a:pt x="14037" y="1828"/>
                    </a:lnTo>
                    <a:lnTo>
                      <a:pt x="14041" y="1840"/>
                    </a:lnTo>
                    <a:lnTo>
                      <a:pt x="14050" y="1875"/>
                    </a:lnTo>
                    <a:lnTo>
                      <a:pt x="14054" y="1897"/>
                    </a:lnTo>
                    <a:lnTo>
                      <a:pt x="14058" y="1922"/>
                    </a:lnTo>
                    <a:lnTo>
                      <a:pt x="14062" y="1950"/>
                    </a:lnTo>
                    <a:lnTo>
                      <a:pt x="14066" y="1977"/>
                    </a:lnTo>
                    <a:lnTo>
                      <a:pt x="14070" y="2005"/>
                    </a:lnTo>
                    <a:lnTo>
                      <a:pt x="14075" y="2030"/>
                    </a:lnTo>
                    <a:lnTo>
                      <a:pt x="14079" y="2051"/>
                    </a:lnTo>
                    <a:lnTo>
                      <a:pt x="14083" y="2068"/>
                    </a:lnTo>
                    <a:lnTo>
                      <a:pt x="14087" y="2078"/>
                    </a:lnTo>
                    <a:lnTo>
                      <a:pt x="14091" y="2082"/>
                    </a:lnTo>
                    <a:lnTo>
                      <a:pt x="14095" y="2080"/>
                    </a:lnTo>
                    <a:lnTo>
                      <a:pt x="14099" y="2070"/>
                    </a:lnTo>
                    <a:lnTo>
                      <a:pt x="14103" y="2055"/>
                    </a:lnTo>
                    <a:lnTo>
                      <a:pt x="14108" y="2036"/>
                    </a:lnTo>
                    <a:lnTo>
                      <a:pt x="14112" y="2014"/>
                    </a:lnTo>
                    <a:lnTo>
                      <a:pt x="14120" y="1969"/>
                    </a:lnTo>
                    <a:lnTo>
                      <a:pt x="14124" y="1950"/>
                    </a:lnTo>
                    <a:lnTo>
                      <a:pt x="14128" y="1936"/>
                    </a:lnTo>
                    <a:lnTo>
                      <a:pt x="14132" y="1929"/>
                    </a:lnTo>
                    <a:lnTo>
                      <a:pt x="14137" y="1929"/>
                    </a:lnTo>
                    <a:lnTo>
                      <a:pt x="14141" y="1937"/>
                    </a:lnTo>
                    <a:lnTo>
                      <a:pt x="14145" y="1953"/>
                    </a:lnTo>
                    <a:lnTo>
                      <a:pt x="14149" y="1976"/>
                    </a:lnTo>
                    <a:lnTo>
                      <a:pt x="14153" y="2005"/>
                    </a:lnTo>
                    <a:lnTo>
                      <a:pt x="14157" y="2039"/>
                    </a:lnTo>
                    <a:lnTo>
                      <a:pt x="14161" y="2074"/>
                    </a:lnTo>
                    <a:lnTo>
                      <a:pt x="14166" y="2110"/>
                    </a:lnTo>
                    <a:lnTo>
                      <a:pt x="14170" y="2143"/>
                    </a:lnTo>
                    <a:lnTo>
                      <a:pt x="14174" y="2172"/>
                    </a:lnTo>
                    <a:lnTo>
                      <a:pt x="14182" y="2214"/>
                    </a:lnTo>
                    <a:lnTo>
                      <a:pt x="14186" y="2224"/>
                    </a:lnTo>
                    <a:lnTo>
                      <a:pt x="14190" y="2227"/>
                    </a:lnTo>
                    <a:lnTo>
                      <a:pt x="14195" y="2221"/>
                    </a:lnTo>
                    <a:lnTo>
                      <a:pt x="14199" y="2209"/>
                    </a:lnTo>
                    <a:lnTo>
                      <a:pt x="14203" y="2192"/>
                    </a:lnTo>
                    <a:lnTo>
                      <a:pt x="14207" y="2170"/>
                    </a:lnTo>
                    <a:lnTo>
                      <a:pt x="14211" y="2146"/>
                    </a:lnTo>
                    <a:lnTo>
                      <a:pt x="14215" y="2119"/>
                    </a:lnTo>
                    <a:lnTo>
                      <a:pt x="14219" y="2093"/>
                    </a:lnTo>
                    <a:lnTo>
                      <a:pt x="14223" y="2069"/>
                    </a:lnTo>
                    <a:lnTo>
                      <a:pt x="14228" y="2047"/>
                    </a:lnTo>
                    <a:lnTo>
                      <a:pt x="14232" y="2029"/>
                    </a:lnTo>
                    <a:lnTo>
                      <a:pt x="14236" y="2014"/>
                    </a:lnTo>
                    <a:lnTo>
                      <a:pt x="14244" y="1993"/>
                    </a:lnTo>
                    <a:lnTo>
                      <a:pt x="14248" y="1984"/>
                    </a:lnTo>
                    <a:lnTo>
                      <a:pt x="14252" y="1973"/>
                    </a:lnTo>
                    <a:lnTo>
                      <a:pt x="14256" y="1958"/>
                    </a:lnTo>
                    <a:lnTo>
                      <a:pt x="14261" y="1936"/>
                    </a:lnTo>
                    <a:lnTo>
                      <a:pt x="14265" y="1904"/>
                    </a:lnTo>
                    <a:lnTo>
                      <a:pt x="14269" y="1859"/>
                    </a:lnTo>
                    <a:lnTo>
                      <a:pt x="14273" y="1799"/>
                    </a:lnTo>
                    <a:lnTo>
                      <a:pt x="14277" y="1723"/>
                    </a:lnTo>
                    <a:lnTo>
                      <a:pt x="14281" y="1629"/>
                    </a:lnTo>
                    <a:lnTo>
                      <a:pt x="14285" y="1519"/>
                    </a:lnTo>
                    <a:lnTo>
                      <a:pt x="14289" y="1393"/>
                    </a:lnTo>
                    <a:lnTo>
                      <a:pt x="14294" y="1253"/>
                    </a:lnTo>
                    <a:lnTo>
                      <a:pt x="14298" y="1103"/>
                    </a:lnTo>
                    <a:lnTo>
                      <a:pt x="14302" y="947"/>
                    </a:lnTo>
                    <a:lnTo>
                      <a:pt x="14306" y="789"/>
                    </a:lnTo>
                    <a:lnTo>
                      <a:pt x="14314" y="493"/>
                    </a:lnTo>
                    <a:lnTo>
                      <a:pt x="14318" y="364"/>
                    </a:lnTo>
                    <a:lnTo>
                      <a:pt x="14323" y="256"/>
                    </a:lnTo>
                    <a:lnTo>
                      <a:pt x="14327" y="174"/>
                    </a:lnTo>
                    <a:lnTo>
                      <a:pt x="14331" y="120"/>
                    </a:lnTo>
                    <a:lnTo>
                      <a:pt x="14335" y="98"/>
                    </a:lnTo>
                    <a:lnTo>
                      <a:pt x="14339" y="110"/>
                    </a:lnTo>
                    <a:lnTo>
                      <a:pt x="14343" y="156"/>
                    </a:lnTo>
                    <a:lnTo>
                      <a:pt x="14347" y="235"/>
                    </a:lnTo>
                    <a:lnTo>
                      <a:pt x="14351" y="347"/>
                    </a:lnTo>
                    <a:lnTo>
                      <a:pt x="14356" y="486"/>
                    </a:lnTo>
                    <a:lnTo>
                      <a:pt x="14360" y="651"/>
                    </a:lnTo>
                    <a:lnTo>
                      <a:pt x="14364" y="834"/>
                    </a:lnTo>
                    <a:lnTo>
                      <a:pt x="14368" y="1032"/>
                    </a:lnTo>
                    <a:lnTo>
                      <a:pt x="14376" y="1440"/>
                    </a:lnTo>
                    <a:lnTo>
                      <a:pt x="14380" y="1638"/>
                    </a:lnTo>
                    <a:lnTo>
                      <a:pt x="14384" y="1824"/>
                    </a:lnTo>
                    <a:lnTo>
                      <a:pt x="14389" y="1993"/>
                    </a:lnTo>
                    <a:lnTo>
                      <a:pt x="14393" y="2139"/>
                    </a:lnTo>
                    <a:lnTo>
                      <a:pt x="14397" y="2262"/>
                    </a:lnTo>
                    <a:lnTo>
                      <a:pt x="14401" y="2357"/>
                    </a:lnTo>
                    <a:lnTo>
                      <a:pt x="14405" y="2425"/>
                    </a:lnTo>
                    <a:lnTo>
                      <a:pt x="14409" y="2466"/>
                    </a:lnTo>
                    <a:lnTo>
                      <a:pt x="14413" y="2484"/>
                    </a:lnTo>
                    <a:lnTo>
                      <a:pt x="14418" y="2481"/>
                    </a:lnTo>
                    <a:lnTo>
                      <a:pt x="14422" y="2461"/>
                    </a:lnTo>
                    <a:lnTo>
                      <a:pt x="14426" y="2428"/>
                    </a:lnTo>
                    <a:lnTo>
                      <a:pt x="14430" y="2386"/>
                    </a:lnTo>
                    <a:lnTo>
                      <a:pt x="14434" y="2339"/>
                    </a:lnTo>
                    <a:lnTo>
                      <a:pt x="14438" y="2291"/>
                    </a:lnTo>
                    <a:lnTo>
                      <a:pt x="14447" y="2204"/>
                    </a:lnTo>
                    <a:lnTo>
                      <a:pt x="14451" y="2170"/>
                    </a:lnTo>
                    <a:lnTo>
                      <a:pt x="14455" y="2144"/>
                    </a:lnTo>
                    <a:lnTo>
                      <a:pt x="14459" y="2126"/>
                    </a:lnTo>
                    <a:lnTo>
                      <a:pt x="14463" y="2116"/>
                    </a:lnTo>
                    <a:lnTo>
                      <a:pt x="14467" y="2114"/>
                    </a:lnTo>
                    <a:lnTo>
                      <a:pt x="14471" y="2118"/>
                    </a:lnTo>
                    <a:lnTo>
                      <a:pt x="14476" y="2129"/>
                    </a:lnTo>
                    <a:lnTo>
                      <a:pt x="14480" y="2143"/>
                    </a:lnTo>
                    <a:lnTo>
                      <a:pt x="14484" y="2160"/>
                    </a:lnTo>
                    <a:lnTo>
                      <a:pt x="14488" y="2178"/>
                    </a:lnTo>
                    <a:lnTo>
                      <a:pt x="14492" y="2196"/>
                    </a:lnTo>
                    <a:lnTo>
                      <a:pt x="14496" y="2212"/>
                    </a:lnTo>
                    <a:lnTo>
                      <a:pt x="14500" y="2227"/>
                    </a:lnTo>
                    <a:lnTo>
                      <a:pt x="14509" y="2243"/>
                    </a:lnTo>
                    <a:lnTo>
                      <a:pt x="14513" y="2246"/>
                    </a:lnTo>
                    <a:lnTo>
                      <a:pt x="14517" y="2245"/>
                    </a:lnTo>
                    <a:lnTo>
                      <a:pt x="14521" y="2241"/>
                    </a:lnTo>
                    <a:lnTo>
                      <a:pt x="14525" y="2236"/>
                    </a:lnTo>
                    <a:lnTo>
                      <a:pt x="14529" y="2231"/>
                    </a:lnTo>
                    <a:lnTo>
                      <a:pt x="14533" y="2226"/>
                    </a:lnTo>
                    <a:lnTo>
                      <a:pt x="14538" y="2221"/>
                    </a:lnTo>
                    <a:lnTo>
                      <a:pt x="14542" y="2220"/>
                    </a:lnTo>
                    <a:lnTo>
                      <a:pt x="14546" y="2223"/>
                    </a:lnTo>
                    <a:lnTo>
                      <a:pt x="14550" y="2229"/>
                    </a:lnTo>
                    <a:lnTo>
                      <a:pt x="14554" y="2237"/>
                    </a:lnTo>
                    <a:lnTo>
                      <a:pt x="14558" y="2248"/>
                    </a:lnTo>
                    <a:lnTo>
                      <a:pt x="14562" y="2262"/>
                    </a:lnTo>
                    <a:lnTo>
                      <a:pt x="14566" y="2277"/>
                    </a:lnTo>
                    <a:lnTo>
                      <a:pt x="14571" y="2292"/>
                    </a:lnTo>
                    <a:lnTo>
                      <a:pt x="14579" y="2320"/>
                    </a:lnTo>
                    <a:lnTo>
                      <a:pt x="14583" y="2331"/>
                    </a:lnTo>
                    <a:lnTo>
                      <a:pt x="14587" y="2338"/>
                    </a:lnTo>
                    <a:lnTo>
                      <a:pt x="14591" y="2342"/>
                    </a:lnTo>
                    <a:lnTo>
                      <a:pt x="14595" y="2341"/>
                    </a:lnTo>
                    <a:lnTo>
                      <a:pt x="14599" y="2337"/>
                    </a:lnTo>
                    <a:lnTo>
                      <a:pt x="14604" y="2331"/>
                    </a:lnTo>
                    <a:lnTo>
                      <a:pt x="14608" y="2323"/>
                    </a:lnTo>
                    <a:lnTo>
                      <a:pt x="14612" y="2315"/>
                    </a:lnTo>
                    <a:lnTo>
                      <a:pt x="14616" y="2309"/>
                    </a:lnTo>
                    <a:lnTo>
                      <a:pt x="14620" y="2306"/>
                    </a:lnTo>
                    <a:lnTo>
                      <a:pt x="14624" y="2307"/>
                    </a:lnTo>
                    <a:lnTo>
                      <a:pt x="14628" y="2313"/>
                    </a:lnTo>
                    <a:lnTo>
                      <a:pt x="14632" y="2324"/>
                    </a:lnTo>
                    <a:lnTo>
                      <a:pt x="14641" y="2362"/>
                    </a:lnTo>
                    <a:lnTo>
                      <a:pt x="14645" y="2387"/>
                    </a:lnTo>
                    <a:lnTo>
                      <a:pt x="14649" y="2415"/>
                    </a:lnTo>
                    <a:lnTo>
                      <a:pt x="14653" y="2444"/>
                    </a:lnTo>
                    <a:lnTo>
                      <a:pt x="14657" y="2472"/>
                    </a:lnTo>
                    <a:lnTo>
                      <a:pt x="14661" y="2498"/>
                    </a:lnTo>
                    <a:lnTo>
                      <a:pt x="14665" y="2521"/>
                    </a:lnTo>
                    <a:lnTo>
                      <a:pt x="14670" y="2538"/>
                    </a:lnTo>
                    <a:lnTo>
                      <a:pt x="14674" y="2549"/>
                    </a:lnTo>
                    <a:lnTo>
                      <a:pt x="14678" y="2554"/>
                    </a:lnTo>
                    <a:lnTo>
                      <a:pt x="14682" y="2551"/>
                    </a:lnTo>
                    <a:lnTo>
                      <a:pt x="14686" y="2540"/>
                    </a:lnTo>
                    <a:lnTo>
                      <a:pt x="14690" y="2523"/>
                    </a:lnTo>
                    <a:lnTo>
                      <a:pt x="14694" y="2498"/>
                    </a:lnTo>
                    <a:lnTo>
                      <a:pt x="14699" y="2468"/>
                    </a:lnTo>
                    <a:lnTo>
                      <a:pt x="14703" y="2433"/>
                    </a:lnTo>
                    <a:lnTo>
                      <a:pt x="14711" y="2354"/>
                    </a:lnTo>
                    <a:lnTo>
                      <a:pt x="14715" y="2313"/>
                    </a:lnTo>
                    <a:lnTo>
                      <a:pt x="14719" y="2273"/>
                    </a:lnTo>
                    <a:lnTo>
                      <a:pt x="14723" y="2237"/>
                    </a:lnTo>
                    <a:lnTo>
                      <a:pt x="14728" y="2204"/>
                    </a:lnTo>
                    <a:lnTo>
                      <a:pt x="14732" y="2179"/>
                    </a:lnTo>
                    <a:lnTo>
                      <a:pt x="14736" y="2161"/>
                    </a:lnTo>
                    <a:lnTo>
                      <a:pt x="14740" y="2151"/>
                    </a:lnTo>
                    <a:lnTo>
                      <a:pt x="14744" y="2151"/>
                    </a:lnTo>
                    <a:lnTo>
                      <a:pt x="14748" y="2159"/>
                    </a:lnTo>
                    <a:lnTo>
                      <a:pt x="14752" y="2174"/>
                    </a:lnTo>
                    <a:lnTo>
                      <a:pt x="14757" y="2197"/>
                    </a:lnTo>
                    <a:lnTo>
                      <a:pt x="14761" y="2226"/>
                    </a:lnTo>
                    <a:lnTo>
                      <a:pt x="14765" y="2257"/>
                    </a:lnTo>
                    <a:lnTo>
                      <a:pt x="14773" y="2318"/>
                    </a:lnTo>
                    <a:lnTo>
                      <a:pt x="14777" y="2344"/>
                    </a:lnTo>
                    <a:lnTo>
                      <a:pt x="14781" y="2363"/>
                    </a:lnTo>
                    <a:lnTo>
                      <a:pt x="14786" y="2375"/>
                    </a:lnTo>
                    <a:lnTo>
                      <a:pt x="14790" y="2379"/>
                    </a:lnTo>
                    <a:lnTo>
                      <a:pt x="14794" y="2374"/>
                    </a:lnTo>
                    <a:lnTo>
                      <a:pt x="14798" y="2360"/>
                    </a:lnTo>
                    <a:lnTo>
                      <a:pt x="14802" y="2339"/>
                    </a:lnTo>
                    <a:lnTo>
                      <a:pt x="14806" y="2313"/>
                    </a:lnTo>
                    <a:lnTo>
                      <a:pt x="14810" y="2283"/>
                    </a:lnTo>
                    <a:lnTo>
                      <a:pt x="14814" y="2251"/>
                    </a:lnTo>
                    <a:lnTo>
                      <a:pt x="14819" y="2219"/>
                    </a:lnTo>
                    <a:lnTo>
                      <a:pt x="14823" y="2189"/>
                    </a:lnTo>
                    <a:lnTo>
                      <a:pt x="14827" y="2163"/>
                    </a:lnTo>
                    <a:lnTo>
                      <a:pt x="14835" y="2127"/>
                    </a:lnTo>
                    <a:lnTo>
                      <a:pt x="14839" y="2119"/>
                    </a:lnTo>
                    <a:lnTo>
                      <a:pt x="14843" y="2116"/>
                    </a:lnTo>
                    <a:lnTo>
                      <a:pt x="14847" y="2120"/>
                    </a:lnTo>
                    <a:lnTo>
                      <a:pt x="14852" y="2129"/>
                    </a:lnTo>
                    <a:lnTo>
                      <a:pt x="14856" y="2141"/>
                    </a:lnTo>
                    <a:lnTo>
                      <a:pt x="14860" y="2157"/>
                    </a:lnTo>
                    <a:lnTo>
                      <a:pt x="14864" y="2173"/>
                    </a:lnTo>
                    <a:lnTo>
                      <a:pt x="14868" y="2190"/>
                    </a:lnTo>
                    <a:lnTo>
                      <a:pt x="14872" y="2204"/>
                    </a:lnTo>
                    <a:lnTo>
                      <a:pt x="14876" y="2216"/>
                    </a:lnTo>
                    <a:lnTo>
                      <a:pt x="14880" y="2224"/>
                    </a:lnTo>
                    <a:lnTo>
                      <a:pt x="14885" y="2227"/>
                    </a:lnTo>
                    <a:lnTo>
                      <a:pt x="14889" y="2226"/>
                    </a:lnTo>
                    <a:lnTo>
                      <a:pt x="14893" y="2219"/>
                    </a:lnTo>
                    <a:lnTo>
                      <a:pt x="14897" y="2208"/>
                    </a:lnTo>
                    <a:lnTo>
                      <a:pt x="14905" y="2177"/>
                    </a:lnTo>
                    <a:lnTo>
                      <a:pt x="14909" y="2157"/>
                    </a:lnTo>
                    <a:lnTo>
                      <a:pt x="14913" y="2135"/>
                    </a:lnTo>
                    <a:lnTo>
                      <a:pt x="14918" y="2112"/>
                    </a:lnTo>
                    <a:lnTo>
                      <a:pt x="14922" y="2087"/>
                    </a:lnTo>
                    <a:lnTo>
                      <a:pt x="14926" y="2062"/>
                    </a:lnTo>
                    <a:lnTo>
                      <a:pt x="14930" y="2037"/>
                    </a:lnTo>
                    <a:lnTo>
                      <a:pt x="14934" y="2012"/>
                    </a:lnTo>
                    <a:lnTo>
                      <a:pt x="14938" y="1988"/>
                    </a:lnTo>
                    <a:lnTo>
                      <a:pt x="14942" y="1965"/>
                    </a:lnTo>
                    <a:lnTo>
                      <a:pt x="14947" y="1944"/>
                    </a:lnTo>
                    <a:lnTo>
                      <a:pt x="14951" y="1926"/>
                    </a:lnTo>
                    <a:lnTo>
                      <a:pt x="14955" y="1911"/>
                    </a:lnTo>
                    <a:lnTo>
                      <a:pt x="14959" y="1899"/>
                    </a:lnTo>
                    <a:lnTo>
                      <a:pt x="14967" y="1889"/>
                    </a:lnTo>
                    <a:lnTo>
                      <a:pt x="14971" y="1893"/>
                    </a:lnTo>
                    <a:lnTo>
                      <a:pt x="14975" y="1901"/>
                    </a:lnTo>
                    <a:lnTo>
                      <a:pt x="14980" y="1916"/>
                    </a:lnTo>
                    <a:lnTo>
                      <a:pt x="14984" y="1936"/>
                    </a:lnTo>
                    <a:lnTo>
                      <a:pt x="14988" y="1959"/>
                    </a:lnTo>
                    <a:lnTo>
                      <a:pt x="14992" y="1986"/>
                    </a:lnTo>
                    <a:lnTo>
                      <a:pt x="14996" y="2013"/>
                    </a:lnTo>
                    <a:lnTo>
                      <a:pt x="15000" y="2040"/>
                    </a:lnTo>
                    <a:lnTo>
                      <a:pt x="15004" y="2064"/>
                    </a:lnTo>
                    <a:lnTo>
                      <a:pt x="15009" y="2083"/>
                    </a:lnTo>
                    <a:lnTo>
                      <a:pt x="15013" y="2096"/>
                    </a:lnTo>
                    <a:lnTo>
                      <a:pt x="15017" y="2100"/>
                    </a:lnTo>
                    <a:lnTo>
                      <a:pt x="15021" y="2097"/>
                    </a:lnTo>
                    <a:lnTo>
                      <a:pt x="15025" y="2085"/>
                    </a:lnTo>
                    <a:lnTo>
                      <a:pt x="15029" y="2065"/>
                    </a:lnTo>
                    <a:lnTo>
                      <a:pt x="15038" y="2007"/>
                    </a:lnTo>
                    <a:lnTo>
                      <a:pt x="15042" y="1973"/>
                    </a:lnTo>
                    <a:lnTo>
                      <a:pt x="15046" y="1940"/>
                    </a:lnTo>
                    <a:lnTo>
                      <a:pt x="15050" y="1909"/>
                    </a:lnTo>
                    <a:lnTo>
                      <a:pt x="15054" y="1882"/>
                    </a:lnTo>
                    <a:lnTo>
                      <a:pt x="15058" y="1862"/>
                    </a:lnTo>
                    <a:lnTo>
                      <a:pt x="15062" y="1849"/>
                    </a:lnTo>
                    <a:lnTo>
                      <a:pt x="15067" y="1845"/>
                    </a:lnTo>
                    <a:lnTo>
                      <a:pt x="15071" y="1849"/>
                    </a:lnTo>
                    <a:lnTo>
                      <a:pt x="15075" y="1860"/>
                    </a:lnTo>
                    <a:lnTo>
                      <a:pt x="15079" y="1878"/>
                    </a:lnTo>
                    <a:lnTo>
                      <a:pt x="15083" y="1899"/>
                    </a:lnTo>
                    <a:lnTo>
                      <a:pt x="15087" y="1923"/>
                    </a:lnTo>
                    <a:lnTo>
                      <a:pt x="15091" y="1947"/>
                    </a:lnTo>
                    <a:lnTo>
                      <a:pt x="15100" y="1987"/>
                    </a:lnTo>
                    <a:lnTo>
                      <a:pt x="15104" y="2000"/>
                    </a:lnTo>
                    <a:lnTo>
                      <a:pt x="15108" y="2008"/>
                    </a:lnTo>
                    <a:lnTo>
                      <a:pt x="15112" y="2008"/>
                    </a:lnTo>
                    <a:lnTo>
                      <a:pt x="15116" y="2002"/>
                    </a:lnTo>
                    <a:lnTo>
                      <a:pt x="15120" y="1990"/>
                    </a:lnTo>
                    <a:lnTo>
                      <a:pt x="15124" y="1972"/>
                    </a:lnTo>
                    <a:lnTo>
                      <a:pt x="15128" y="1949"/>
                    </a:lnTo>
                    <a:lnTo>
                      <a:pt x="15133" y="1921"/>
                    </a:lnTo>
                    <a:lnTo>
                      <a:pt x="15137" y="1889"/>
                    </a:lnTo>
                    <a:lnTo>
                      <a:pt x="15141" y="1855"/>
                    </a:lnTo>
                    <a:lnTo>
                      <a:pt x="15145" y="1819"/>
                    </a:lnTo>
                    <a:lnTo>
                      <a:pt x="15149" y="1781"/>
                    </a:lnTo>
                    <a:lnTo>
                      <a:pt x="15153" y="1743"/>
                    </a:lnTo>
                    <a:lnTo>
                      <a:pt x="15157" y="1705"/>
                    </a:lnTo>
                    <a:lnTo>
                      <a:pt x="15162" y="1669"/>
                    </a:lnTo>
                    <a:lnTo>
                      <a:pt x="15170" y="1606"/>
                    </a:lnTo>
                    <a:lnTo>
                      <a:pt x="15174" y="1581"/>
                    </a:lnTo>
                    <a:lnTo>
                      <a:pt x="15178" y="1561"/>
                    </a:lnTo>
                    <a:lnTo>
                      <a:pt x="15182" y="1548"/>
                    </a:lnTo>
                    <a:lnTo>
                      <a:pt x="15186" y="1543"/>
                    </a:lnTo>
                    <a:lnTo>
                      <a:pt x="15190" y="1546"/>
                    </a:lnTo>
                    <a:lnTo>
                      <a:pt x="15195" y="1560"/>
                    </a:lnTo>
                    <a:lnTo>
                      <a:pt x="15199" y="1583"/>
                    </a:lnTo>
                    <a:lnTo>
                      <a:pt x="15203" y="1616"/>
                    </a:lnTo>
                    <a:lnTo>
                      <a:pt x="15207" y="1659"/>
                    </a:lnTo>
                    <a:lnTo>
                      <a:pt x="15211" y="1712"/>
                    </a:lnTo>
                    <a:lnTo>
                      <a:pt x="15215" y="1773"/>
                    </a:lnTo>
                    <a:lnTo>
                      <a:pt x="15219" y="1841"/>
                    </a:lnTo>
                    <a:lnTo>
                      <a:pt x="15223" y="1913"/>
                    </a:lnTo>
                    <a:lnTo>
                      <a:pt x="15232" y="2060"/>
                    </a:lnTo>
                    <a:lnTo>
                      <a:pt x="15236" y="2129"/>
                    </a:lnTo>
                    <a:lnTo>
                      <a:pt x="15240" y="2191"/>
                    </a:lnTo>
                    <a:lnTo>
                      <a:pt x="15244" y="2246"/>
                    </a:lnTo>
                    <a:lnTo>
                      <a:pt x="15248" y="2289"/>
                    </a:lnTo>
                    <a:lnTo>
                      <a:pt x="15252" y="2319"/>
                    </a:lnTo>
                    <a:lnTo>
                      <a:pt x="15256" y="2335"/>
                    </a:lnTo>
                    <a:lnTo>
                      <a:pt x="15261" y="2337"/>
                    </a:lnTo>
                    <a:lnTo>
                      <a:pt x="15265" y="2325"/>
                    </a:lnTo>
                    <a:lnTo>
                      <a:pt x="15269" y="2300"/>
                    </a:lnTo>
                    <a:lnTo>
                      <a:pt x="15273" y="2263"/>
                    </a:lnTo>
                    <a:lnTo>
                      <a:pt x="15277" y="2216"/>
                    </a:lnTo>
                    <a:lnTo>
                      <a:pt x="15281" y="2162"/>
                    </a:lnTo>
                    <a:lnTo>
                      <a:pt x="15285" y="2104"/>
                    </a:lnTo>
                    <a:lnTo>
                      <a:pt x="15290" y="2044"/>
                    </a:lnTo>
                    <a:lnTo>
                      <a:pt x="15294" y="1987"/>
                    </a:lnTo>
                    <a:lnTo>
                      <a:pt x="15302" y="1889"/>
                    </a:lnTo>
                    <a:lnTo>
                      <a:pt x="15306" y="1852"/>
                    </a:lnTo>
                    <a:lnTo>
                      <a:pt x="15310" y="1826"/>
                    </a:lnTo>
                    <a:lnTo>
                      <a:pt x="15315" y="1809"/>
                    </a:lnTo>
                    <a:lnTo>
                      <a:pt x="15319" y="1803"/>
                    </a:lnTo>
                    <a:lnTo>
                      <a:pt x="15323" y="1805"/>
                    </a:lnTo>
                    <a:lnTo>
                      <a:pt x="15327" y="1814"/>
                    </a:lnTo>
                    <a:lnTo>
                      <a:pt x="15331" y="1829"/>
                    </a:lnTo>
                    <a:lnTo>
                      <a:pt x="15335" y="1848"/>
                    </a:lnTo>
                    <a:lnTo>
                      <a:pt x="15339" y="1868"/>
                    </a:lnTo>
                    <a:lnTo>
                      <a:pt x="15343" y="1888"/>
                    </a:lnTo>
                    <a:lnTo>
                      <a:pt x="15348" y="1906"/>
                    </a:lnTo>
                    <a:lnTo>
                      <a:pt x="15352" y="1920"/>
                    </a:lnTo>
                    <a:lnTo>
                      <a:pt x="15356" y="1930"/>
                    </a:lnTo>
                    <a:lnTo>
                      <a:pt x="15360" y="1935"/>
                    </a:lnTo>
                    <a:lnTo>
                      <a:pt x="15364" y="1935"/>
                    </a:lnTo>
                    <a:lnTo>
                      <a:pt x="15368" y="1930"/>
                    </a:lnTo>
                    <a:lnTo>
                      <a:pt x="15372" y="1921"/>
                    </a:lnTo>
                    <a:lnTo>
                      <a:pt x="15376" y="1909"/>
                    </a:lnTo>
                    <a:lnTo>
                      <a:pt x="15381" y="1895"/>
                    </a:lnTo>
                    <a:lnTo>
                      <a:pt x="15385" y="1881"/>
                    </a:lnTo>
                    <a:lnTo>
                      <a:pt x="15389" y="1867"/>
                    </a:lnTo>
                    <a:lnTo>
                      <a:pt x="15393" y="1856"/>
                    </a:lnTo>
                    <a:lnTo>
                      <a:pt x="15397" y="1848"/>
                    </a:lnTo>
                    <a:lnTo>
                      <a:pt x="15401" y="1844"/>
                    </a:lnTo>
                    <a:lnTo>
                      <a:pt x="15405" y="1844"/>
                    </a:lnTo>
                    <a:lnTo>
                      <a:pt x="15410" y="1848"/>
                    </a:lnTo>
                    <a:lnTo>
                      <a:pt x="15414" y="1856"/>
                    </a:lnTo>
                    <a:lnTo>
                      <a:pt x="15418" y="1869"/>
                    </a:lnTo>
                    <a:lnTo>
                      <a:pt x="15426" y="1904"/>
                    </a:lnTo>
                    <a:lnTo>
                      <a:pt x="15430" y="1926"/>
                    </a:lnTo>
                    <a:lnTo>
                      <a:pt x="15434" y="1950"/>
                    </a:lnTo>
                    <a:lnTo>
                      <a:pt x="15438" y="1976"/>
                    </a:lnTo>
                    <a:lnTo>
                      <a:pt x="15443" y="2002"/>
                    </a:lnTo>
                    <a:lnTo>
                      <a:pt x="15447" y="2029"/>
                    </a:lnTo>
                    <a:lnTo>
                      <a:pt x="15451" y="2056"/>
                    </a:lnTo>
                    <a:lnTo>
                      <a:pt x="15455" y="2082"/>
                    </a:lnTo>
                    <a:lnTo>
                      <a:pt x="15459" y="2105"/>
                    </a:lnTo>
                    <a:lnTo>
                      <a:pt x="15463" y="2126"/>
                    </a:lnTo>
                    <a:lnTo>
                      <a:pt x="15467" y="2144"/>
                    </a:lnTo>
                    <a:lnTo>
                      <a:pt x="15471" y="2159"/>
                    </a:lnTo>
                    <a:lnTo>
                      <a:pt x="15476" y="2170"/>
                    </a:lnTo>
                    <a:lnTo>
                      <a:pt x="15480" y="2178"/>
                    </a:lnTo>
                    <a:lnTo>
                      <a:pt x="15484" y="2182"/>
                    </a:lnTo>
                    <a:lnTo>
                      <a:pt x="15488" y="2184"/>
                    </a:lnTo>
                    <a:lnTo>
                      <a:pt x="15492" y="2184"/>
                    </a:lnTo>
                    <a:lnTo>
                      <a:pt x="15496" y="2183"/>
                    </a:lnTo>
                    <a:lnTo>
                      <a:pt x="15500" y="2180"/>
                    </a:lnTo>
                    <a:lnTo>
                      <a:pt x="15504" y="2176"/>
                    </a:lnTo>
                    <a:lnTo>
                      <a:pt x="15509" y="2173"/>
                    </a:lnTo>
                    <a:lnTo>
                      <a:pt x="15513" y="2169"/>
                    </a:lnTo>
                    <a:lnTo>
                      <a:pt x="15517" y="2166"/>
                    </a:lnTo>
                    <a:lnTo>
                      <a:pt x="15521" y="2165"/>
                    </a:lnTo>
                    <a:lnTo>
                      <a:pt x="15525" y="2165"/>
                    </a:lnTo>
                    <a:lnTo>
                      <a:pt x="15529" y="2169"/>
                    </a:lnTo>
                    <a:lnTo>
                      <a:pt x="15533" y="2176"/>
                    </a:lnTo>
                    <a:lnTo>
                      <a:pt x="15537" y="2188"/>
                    </a:lnTo>
                    <a:lnTo>
                      <a:pt x="15542" y="2204"/>
                    </a:lnTo>
                    <a:lnTo>
                      <a:pt x="15546" y="2225"/>
                    </a:lnTo>
                    <a:lnTo>
                      <a:pt x="15550" y="2250"/>
                    </a:lnTo>
                    <a:lnTo>
                      <a:pt x="15558" y="2305"/>
                    </a:lnTo>
                    <a:lnTo>
                      <a:pt x="15562" y="2334"/>
                    </a:lnTo>
                    <a:lnTo>
                      <a:pt x="15566" y="2360"/>
                    </a:lnTo>
                    <a:lnTo>
                      <a:pt x="15571" y="2383"/>
                    </a:lnTo>
                    <a:lnTo>
                      <a:pt x="15575" y="2400"/>
                    </a:lnTo>
                    <a:lnTo>
                      <a:pt x="15579" y="2410"/>
                    </a:lnTo>
                    <a:lnTo>
                      <a:pt x="15583" y="2412"/>
                    </a:lnTo>
                    <a:lnTo>
                      <a:pt x="15587" y="2405"/>
                    </a:lnTo>
                    <a:lnTo>
                      <a:pt x="15591" y="2390"/>
                    </a:lnTo>
                    <a:lnTo>
                      <a:pt x="15596" y="2367"/>
                    </a:lnTo>
                    <a:lnTo>
                      <a:pt x="15600" y="2337"/>
                    </a:lnTo>
                    <a:lnTo>
                      <a:pt x="15604" y="2302"/>
                    </a:lnTo>
                    <a:lnTo>
                      <a:pt x="15608" y="2264"/>
                    </a:lnTo>
                    <a:lnTo>
                      <a:pt x="15612" y="2224"/>
                    </a:lnTo>
                    <a:lnTo>
                      <a:pt x="15616" y="2185"/>
                    </a:lnTo>
                    <a:lnTo>
                      <a:pt x="15620" y="2150"/>
                    </a:lnTo>
                    <a:lnTo>
                      <a:pt x="15629" y="2093"/>
                    </a:lnTo>
                    <a:lnTo>
                      <a:pt x="15633" y="2074"/>
                    </a:lnTo>
                    <a:lnTo>
                      <a:pt x="15637" y="2060"/>
                    </a:lnTo>
                    <a:lnTo>
                      <a:pt x="15641" y="2052"/>
                    </a:lnTo>
                    <a:lnTo>
                      <a:pt x="15645" y="2050"/>
                    </a:lnTo>
                    <a:lnTo>
                      <a:pt x="15649" y="2050"/>
                    </a:lnTo>
                    <a:lnTo>
                      <a:pt x="15653" y="2054"/>
                    </a:lnTo>
                    <a:lnTo>
                      <a:pt x="15658" y="2058"/>
                    </a:lnTo>
                    <a:lnTo>
                      <a:pt x="15662" y="2062"/>
                    </a:lnTo>
                    <a:lnTo>
                      <a:pt x="15666" y="2066"/>
                    </a:lnTo>
                    <a:lnTo>
                      <a:pt x="15670" y="2067"/>
                    </a:lnTo>
                    <a:lnTo>
                      <a:pt x="15674" y="2065"/>
                    </a:lnTo>
                    <a:lnTo>
                      <a:pt x="15678" y="2061"/>
                    </a:lnTo>
                    <a:lnTo>
                      <a:pt x="15682" y="2054"/>
                    </a:lnTo>
                    <a:lnTo>
                      <a:pt x="15691" y="2034"/>
                    </a:lnTo>
                    <a:lnTo>
                      <a:pt x="15695" y="2023"/>
                    </a:lnTo>
                    <a:lnTo>
                      <a:pt x="15699" y="2013"/>
                    </a:lnTo>
                    <a:lnTo>
                      <a:pt x="15703" y="2006"/>
                    </a:lnTo>
                    <a:lnTo>
                      <a:pt x="15707" y="2003"/>
                    </a:lnTo>
                    <a:lnTo>
                      <a:pt x="15711" y="2005"/>
                    </a:lnTo>
                    <a:lnTo>
                      <a:pt x="15715" y="2014"/>
                    </a:lnTo>
                    <a:lnTo>
                      <a:pt x="15719" y="2030"/>
                    </a:lnTo>
                    <a:lnTo>
                      <a:pt x="15724" y="2054"/>
                    </a:lnTo>
                    <a:lnTo>
                      <a:pt x="15728" y="2083"/>
                    </a:lnTo>
                    <a:lnTo>
                      <a:pt x="15732" y="2118"/>
                    </a:lnTo>
                    <a:lnTo>
                      <a:pt x="15736" y="2155"/>
                    </a:lnTo>
                    <a:lnTo>
                      <a:pt x="15740" y="2193"/>
                    </a:lnTo>
                    <a:lnTo>
                      <a:pt x="15744" y="2228"/>
                    </a:lnTo>
                    <a:lnTo>
                      <a:pt x="15748" y="2258"/>
                    </a:lnTo>
                    <a:lnTo>
                      <a:pt x="15752" y="2279"/>
                    </a:lnTo>
                    <a:lnTo>
                      <a:pt x="15761" y="2292"/>
                    </a:lnTo>
                    <a:lnTo>
                      <a:pt x="15765" y="2282"/>
                    </a:lnTo>
                    <a:lnTo>
                      <a:pt x="15769" y="2260"/>
                    </a:lnTo>
                    <a:lnTo>
                      <a:pt x="15773" y="2229"/>
                    </a:lnTo>
                    <a:lnTo>
                      <a:pt x="15777" y="2187"/>
                    </a:lnTo>
                    <a:lnTo>
                      <a:pt x="15781" y="2140"/>
                    </a:lnTo>
                    <a:lnTo>
                      <a:pt x="15785" y="2087"/>
                    </a:lnTo>
                    <a:lnTo>
                      <a:pt x="15790" y="2032"/>
                    </a:lnTo>
                    <a:lnTo>
                      <a:pt x="15794" y="1976"/>
                    </a:lnTo>
                    <a:lnTo>
                      <a:pt x="15798" y="1921"/>
                    </a:lnTo>
                    <a:lnTo>
                      <a:pt x="15802" y="1871"/>
                    </a:lnTo>
                    <a:lnTo>
                      <a:pt x="15806" y="1826"/>
                    </a:lnTo>
                    <a:lnTo>
                      <a:pt x="15810" y="1789"/>
                    </a:lnTo>
                    <a:lnTo>
                      <a:pt x="15814" y="1761"/>
                    </a:lnTo>
                    <a:lnTo>
                      <a:pt x="15823" y="1735"/>
                    </a:lnTo>
                    <a:lnTo>
                      <a:pt x="15827" y="1738"/>
                    </a:lnTo>
                    <a:lnTo>
                      <a:pt x="15831" y="1752"/>
                    </a:lnTo>
                    <a:lnTo>
                      <a:pt x="15835" y="1775"/>
                    </a:lnTo>
                    <a:lnTo>
                      <a:pt x="15839" y="1807"/>
                    </a:lnTo>
                    <a:lnTo>
                      <a:pt x="15843" y="1847"/>
                    </a:lnTo>
                    <a:lnTo>
                      <a:pt x="15847" y="1892"/>
                    </a:lnTo>
                    <a:lnTo>
                      <a:pt x="15852" y="1941"/>
                    </a:lnTo>
                    <a:lnTo>
                      <a:pt x="15856" y="1993"/>
                    </a:lnTo>
                    <a:lnTo>
                      <a:pt x="15860" y="2044"/>
                    </a:lnTo>
                    <a:lnTo>
                      <a:pt x="15864" y="2095"/>
                    </a:lnTo>
                    <a:lnTo>
                      <a:pt x="15868" y="2142"/>
                    </a:lnTo>
                    <a:lnTo>
                      <a:pt x="15872" y="2183"/>
                    </a:lnTo>
                    <a:lnTo>
                      <a:pt x="15877" y="2219"/>
                    </a:lnTo>
                    <a:lnTo>
                      <a:pt x="15881" y="2247"/>
                    </a:lnTo>
                    <a:lnTo>
                      <a:pt x="15886" y="2266"/>
                    </a:lnTo>
                    <a:lnTo>
                      <a:pt x="15894" y="2278"/>
                    </a:lnTo>
                    <a:lnTo>
                      <a:pt x="15898" y="2271"/>
                    </a:lnTo>
                    <a:lnTo>
                      <a:pt x="15902" y="2257"/>
                    </a:lnTo>
                    <a:lnTo>
                      <a:pt x="15907" y="2237"/>
                    </a:lnTo>
                    <a:lnTo>
                      <a:pt x="15911" y="2213"/>
                    </a:lnTo>
                    <a:lnTo>
                      <a:pt x="15915" y="2188"/>
                    </a:lnTo>
                    <a:lnTo>
                      <a:pt x="15919" y="2164"/>
                    </a:lnTo>
                    <a:lnTo>
                      <a:pt x="15923" y="2141"/>
                    </a:lnTo>
                    <a:lnTo>
                      <a:pt x="15927" y="2122"/>
                    </a:lnTo>
                    <a:lnTo>
                      <a:pt x="15931" y="2109"/>
                    </a:lnTo>
                    <a:lnTo>
                      <a:pt x="15935" y="2101"/>
                    </a:lnTo>
                    <a:lnTo>
                      <a:pt x="15940" y="2100"/>
                    </a:lnTo>
                    <a:lnTo>
                      <a:pt x="15944" y="2105"/>
                    </a:lnTo>
                    <a:lnTo>
                      <a:pt x="15948" y="2117"/>
                    </a:lnTo>
                    <a:lnTo>
                      <a:pt x="15956" y="2153"/>
                    </a:lnTo>
                    <a:lnTo>
                      <a:pt x="15960" y="2175"/>
                    </a:lnTo>
                    <a:lnTo>
                      <a:pt x="15964" y="2198"/>
                    </a:lnTo>
                    <a:lnTo>
                      <a:pt x="15968" y="2220"/>
                    </a:lnTo>
                    <a:lnTo>
                      <a:pt x="15973" y="2242"/>
                    </a:lnTo>
                    <a:lnTo>
                      <a:pt x="15977" y="2259"/>
                    </a:lnTo>
                    <a:lnTo>
                      <a:pt x="15981" y="2273"/>
                    </a:lnTo>
                    <a:lnTo>
                      <a:pt x="15985" y="2282"/>
                    </a:lnTo>
                    <a:lnTo>
                      <a:pt x="15989" y="2285"/>
                    </a:lnTo>
                    <a:lnTo>
                      <a:pt x="15993" y="2284"/>
                    </a:lnTo>
                    <a:lnTo>
                      <a:pt x="15997" y="2276"/>
                    </a:lnTo>
                    <a:lnTo>
                      <a:pt x="16001" y="2264"/>
                    </a:lnTo>
                    <a:lnTo>
                      <a:pt x="16006" y="2246"/>
                    </a:lnTo>
                    <a:lnTo>
                      <a:pt x="16010" y="2224"/>
                    </a:lnTo>
                    <a:lnTo>
                      <a:pt x="16018" y="2169"/>
                    </a:lnTo>
                    <a:lnTo>
                      <a:pt x="16022" y="2138"/>
                    </a:lnTo>
                    <a:lnTo>
                      <a:pt x="16026" y="2107"/>
                    </a:lnTo>
                    <a:lnTo>
                      <a:pt x="16030" y="2075"/>
                    </a:lnTo>
                    <a:lnTo>
                      <a:pt x="16035" y="2044"/>
                    </a:lnTo>
                    <a:lnTo>
                      <a:pt x="16039" y="2014"/>
                    </a:lnTo>
                    <a:lnTo>
                      <a:pt x="16043" y="1984"/>
                    </a:lnTo>
                    <a:lnTo>
                      <a:pt x="16047" y="1956"/>
                    </a:lnTo>
                    <a:lnTo>
                      <a:pt x="16051" y="1929"/>
                    </a:lnTo>
                    <a:lnTo>
                      <a:pt x="16055" y="1902"/>
                    </a:lnTo>
                    <a:lnTo>
                      <a:pt x="16059" y="1875"/>
                    </a:lnTo>
                    <a:lnTo>
                      <a:pt x="16063" y="1846"/>
                    </a:lnTo>
                    <a:lnTo>
                      <a:pt x="16068" y="1813"/>
                    </a:lnTo>
                    <a:lnTo>
                      <a:pt x="16072" y="1776"/>
                    </a:lnTo>
                    <a:lnTo>
                      <a:pt x="16076" y="1731"/>
                    </a:lnTo>
                    <a:lnTo>
                      <a:pt x="16080" y="1679"/>
                    </a:lnTo>
                    <a:lnTo>
                      <a:pt x="16088" y="1546"/>
                    </a:lnTo>
                    <a:lnTo>
                      <a:pt x="16092" y="1464"/>
                    </a:lnTo>
                    <a:lnTo>
                      <a:pt x="16096" y="1373"/>
                    </a:lnTo>
                    <a:lnTo>
                      <a:pt x="16101" y="1274"/>
                    </a:lnTo>
                    <a:lnTo>
                      <a:pt x="16105" y="1169"/>
                    </a:lnTo>
                    <a:lnTo>
                      <a:pt x="16109" y="1060"/>
                    </a:lnTo>
                    <a:lnTo>
                      <a:pt x="16113" y="952"/>
                    </a:lnTo>
                    <a:lnTo>
                      <a:pt x="16117" y="848"/>
                    </a:lnTo>
                    <a:lnTo>
                      <a:pt x="16121" y="752"/>
                    </a:lnTo>
                    <a:lnTo>
                      <a:pt x="16125" y="669"/>
                    </a:lnTo>
                    <a:lnTo>
                      <a:pt x="16129" y="602"/>
                    </a:lnTo>
                    <a:lnTo>
                      <a:pt x="16134" y="554"/>
                    </a:lnTo>
                    <a:lnTo>
                      <a:pt x="16138" y="529"/>
                    </a:lnTo>
                    <a:lnTo>
                      <a:pt x="16142" y="530"/>
                    </a:lnTo>
                    <a:lnTo>
                      <a:pt x="16150" y="611"/>
                    </a:lnTo>
                    <a:lnTo>
                      <a:pt x="16154" y="691"/>
                    </a:lnTo>
                    <a:lnTo>
                      <a:pt x="16159" y="796"/>
                    </a:lnTo>
                    <a:lnTo>
                      <a:pt x="16163" y="922"/>
                    </a:lnTo>
                    <a:lnTo>
                      <a:pt x="16167" y="1065"/>
                    </a:lnTo>
                    <a:lnTo>
                      <a:pt x="16171" y="1221"/>
                    </a:lnTo>
                    <a:lnTo>
                      <a:pt x="16175" y="1384"/>
                    </a:lnTo>
                    <a:lnTo>
                      <a:pt x="16179" y="1549"/>
                    </a:lnTo>
                    <a:lnTo>
                      <a:pt x="16183" y="1709"/>
                    </a:lnTo>
                    <a:lnTo>
                      <a:pt x="16188" y="1859"/>
                    </a:lnTo>
                    <a:lnTo>
                      <a:pt x="16192" y="1994"/>
                    </a:lnTo>
                    <a:lnTo>
                      <a:pt x="16196" y="2111"/>
                    </a:lnTo>
                    <a:lnTo>
                      <a:pt x="16200" y="2207"/>
                    </a:lnTo>
                    <a:lnTo>
                      <a:pt x="16204" y="2282"/>
                    </a:lnTo>
                    <a:lnTo>
                      <a:pt x="16208" y="2334"/>
                    </a:lnTo>
                    <a:lnTo>
                      <a:pt x="16212" y="2364"/>
                    </a:lnTo>
                    <a:lnTo>
                      <a:pt x="16216" y="2375"/>
                    </a:lnTo>
                    <a:lnTo>
                      <a:pt x="16221" y="2370"/>
                    </a:lnTo>
                    <a:lnTo>
                      <a:pt x="16225" y="2351"/>
                    </a:lnTo>
                    <a:lnTo>
                      <a:pt x="16229" y="2323"/>
                    </a:lnTo>
                    <a:lnTo>
                      <a:pt x="16233" y="2288"/>
                    </a:lnTo>
                    <a:lnTo>
                      <a:pt x="16237" y="2251"/>
                    </a:lnTo>
                    <a:lnTo>
                      <a:pt x="16241" y="2212"/>
                    </a:lnTo>
                    <a:lnTo>
                      <a:pt x="16245" y="2177"/>
                    </a:lnTo>
                    <a:lnTo>
                      <a:pt x="16250" y="2145"/>
                    </a:lnTo>
                    <a:lnTo>
                      <a:pt x="16254" y="2119"/>
                    </a:lnTo>
                    <a:lnTo>
                      <a:pt x="16258" y="2098"/>
                    </a:lnTo>
                    <a:lnTo>
                      <a:pt x="16262" y="2082"/>
                    </a:lnTo>
                    <a:lnTo>
                      <a:pt x="16266" y="2071"/>
                    </a:lnTo>
                    <a:lnTo>
                      <a:pt x="16270" y="2064"/>
                    </a:lnTo>
                    <a:lnTo>
                      <a:pt x="16274" y="2060"/>
                    </a:lnTo>
                    <a:lnTo>
                      <a:pt x="16283" y="2057"/>
                    </a:lnTo>
                    <a:lnTo>
                      <a:pt x="16287" y="2057"/>
                    </a:lnTo>
                    <a:lnTo>
                      <a:pt x="16291" y="2057"/>
                    </a:lnTo>
                    <a:lnTo>
                      <a:pt x="16295" y="2058"/>
                    </a:lnTo>
                    <a:lnTo>
                      <a:pt x="16299" y="2058"/>
                    </a:lnTo>
                    <a:lnTo>
                      <a:pt x="16303" y="2059"/>
                    </a:lnTo>
                    <a:lnTo>
                      <a:pt x="16307" y="2062"/>
                    </a:lnTo>
                    <a:lnTo>
                      <a:pt x="16311" y="2065"/>
                    </a:lnTo>
                    <a:lnTo>
                      <a:pt x="16316" y="2071"/>
                    </a:lnTo>
                    <a:lnTo>
                      <a:pt x="16320" y="2078"/>
                    </a:lnTo>
                    <a:lnTo>
                      <a:pt x="16324" y="2086"/>
                    </a:lnTo>
                    <a:lnTo>
                      <a:pt x="16328" y="2095"/>
                    </a:lnTo>
                    <a:lnTo>
                      <a:pt x="16332" y="2105"/>
                    </a:lnTo>
                    <a:lnTo>
                      <a:pt x="16336" y="2114"/>
                    </a:lnTo>
                    <a:lnTo>
                      <a:pt x="16340" y="2123"/>
                    </a:lnTo>
                    <a:lnTo>
                      <a:pt x="16344" y="2130"/>
                    </a:lnTo>
                    <a:lnTo>
                      <a:pt x="16353" y="2140"/>
                    </a:lnTo>
                    <a:lnTo>
                      <a:pt x="16357" y="2142"/>
                    </a:lnTo>
                    <a:lnTo>
                      <a:pt x="16361" y="2144"/>
                    </a:lnTo>
                    <a:lnTo>
                      <a:pt x="16365" y="2146"/>
                    </a:lnTo>
                    <a:lnTo>
                      <a:pt x="16369" y="2148"/>
                    </a:lnTo>
                    <a:lnTo>
                      <a:pt x="16373" y="2150"/>
                    </a:lnTo>
                    <a:lnTo>
                      <a:pt x="16377" y="2154"/>
                    </a:lnTo>
                    <a:lnTo>
                      <a:pt x="16382" y="2159"/>
                    </a:lnTo>
                    <a:lnTo>
                      <a:pt x="16386" y="2166"/>
                    </a:lnTo>
                    <a:lnTo>
                      <a:pt x="16390" y="2175"/>
                    </a:lnTo>
                    <a:lnTo>
                      <a:pt x="16394" y="2185"/>
                    </a:lnTo>
                    <a:lnTo>
                      <a:pt x="16398" y="2196"/>
                    </a:lnTo>
                    <a:lnTo>
                      <a:pt x="16402" y="2207"/>
                    </a:lnTo>
                    <a:lnTo>
                      <a:pt x="16406" y="2217"/>
                    </a:lnTo>
                    <a:lnTo>
                      <a:pt x="16415" y="2234"/>
                    </a:lnTo>
                    <a:lnTo>
                      <a:pt x="16419" y="2239"/>
                    </a:lnTo>
                    <a:lnTo>
                      <a:pt x="16423" y="2241"/>
                    </a:lnTo>
                    <a:lnTo>
                      <a:pt x="16427" y="2240"/>
                    </a:lnTo>
                    <a:lnTo>
                      <a:pt x="16431" y="2235"/>
                    </a:lnTo>
                    <a:lnTo>
                      <a:pt x="16435" y="2228"/>
                    </a:lnTo>
                    <a:lnTo>
                      <a:pt x="16440" y="2218"/>
                    </a:lnTo>
                    <a:lnTo>
                      <a:pt x="16444" y="2207"/>
                    </a:lnTo>
                    <a:lnTo>
                      <a:pt x="16448" y="2195"/>
                    </a:lnTo>
                    <a:lnTo>
                      <a:pt x="16452" y="2183"/>
                    </a:lnTo>
                    <a:lnTo>
                      <a:pt x="16456" y="2171"/>
                    </a:lnTo>
                    <a:lnTo>
                      <a:pt x="16460" y="2160"/>
                    </a:lnTo>
                    <a:lnTo>
                      <a:pt x="16464" y="2151"/>
                    </a:lnTo>
                    <a:lnTo>
                      <a:pt x="16469" y="2144"/>
                    </a:lnTo>
                    <a:lnTo>
                      <a:pt x="16473" y="2139"/>
                    </a:lnTo>
                    <a:lnTo>
                      <a:pt x="16477" y="2136"/>
                    </a:lnTo>
                    <a:lnTo>
                      <a:pt x="16481" y="2136"/>
                    </a:lnTo>
                    <a:lnTo>
                      <a:pt x="16485" y="2137"/>
                    </a:lnTo>
                    <a:lnTo>
                      <a:pt x="16489" y="2140"/>
                    </a:lnTo>
                    <a:lnTo>
                      <a:pt x="16493" y="2143"/>
                    </a:lnTo>
                    <a:lnTo>
                      <a:pt x="16498" y="2147"/>
                    </a:lnTo>
                    <a:lnTo>
                      <a:pt x="16502" y="2151"/>
                    </a:lnTo>
                    <a:lnTo>
                      <a:pt x="16506" y="2154"/>
                    </a:lnTo>
                    <a:lnTo>
                      <a:pt x="16510" y="2157"/>
                    </a:lnTo>
                    <a:lnTo>
                      <a:pt x="16514" y="2159"/>
                    </a:lnTo>
                    <a:lnTo>
                      <a:pt x="16518" y="2161"/>
                    </a:lnTo>
                    <a:lnTo>
                      <a:pt x="16522" y="2163"/>
                    </a:lnTo>
                    <a:lnTo>
                      <a:pt x="16526" y="2165"/>
                    </a:lnTo>
                    <a:lnTo>
                      <a:pt x="16531" y="2168"/>
                    </a:lnTo>
                    <a:lnTo>
                      <a:pt x="16535" y="2173"/>
                    </a:lnTo>
                    <a:lnTo>
                      <a:pt x="16539" y="2180"/>
                    </a:lnTo>
                    <a:lnTo>
                      <a:pt x="16547" y="2200"/>
                    </a:lnTo>
                    <a:lnTo>
                      <a:pt x="16551" y="2214"/>
                    </a:lnTo>
                    <a:lnTo>
                      <a:pt x="16555" y="2230"/>
                    </a:lnTo>
                    <a:lnTo>
                      <a:pt x="16559" y="2245"/>
                    </a:lnTo>
                    <a:lnTo>
                      <a:pt x="16564" y="2260"/>
                    </a:lnTo>
                    <a:lnTo>
                      <a:pt x="16568" y="2273"/>
                    </a:lnTo>
                    <a:lnTo>
                      <a:pt x="16572" y="2284"/>
                    </a:lnTo>
                    <a:lnTo>
                      <a:pt x="16576" y="2290"/>
                    </a:lnTo>
                    <a:lnTo>
                      <a:pt x="16580" y="2292"/>
                    </a:lnTo>
                    <a:lnTo>
                      <a:pt x="16584" y="2290"/>
                    </a:lnTo>
                    <a:lnTo>
                      <a:pt x="16588" y="2282"/>
                    </a:lnTo>
                    <a:lnTo>
                      <a:pt x="16592" y="2270"/>
                    </a:lnTo>
                    <a:lnTo>
                      <a:pt x="16597" y="2255"/>
                    </a:lnTo>
                    <a:lnTo>
                      <a:pt x="16601" y="2238"/>
                    </a:lnTo>
                    <a:lnTo>
                      <a:pt x="16609" y="2199"/>
                    </a:lnTo>
                    <a:lnTo>
                      <a:pt x="16613" y="2181"/>
                    </a:lnTo>
                    <a:lnTo>
                      <a:pt x="16617" y="2165"/>
                    </a:lnTo>
                    <a:lnTo>
                      <a:pt x="16621" y="2152"/>
                    </a:lnTo>
                    <a:lnTo>
                      <a:pt x="16625" y="2143"/>
                    </a:lnTo>
                    <a:lnTo>
                      <a:pt x="16630" y="2138"/>
                    </a:lnTo>
                    <a:lnTo>
                      <a:pt x="16634" y="2135"/>
                    </a:lnTo>
                    <a:lnTo>
                      <a:pt x="16638" y="2137"/>
                    </a:lnTo>
                    <a:lnTo>
                      <a:pt x="16642" y="2141"/>
                    </a:lnTo>
                    <a:lnTo>
                      <a:pt x="16646" y="2148"/>
                    </a:lnTo>
                    <a:lnTo>
                      <a:pt x="16650" y="2157"/>
                    </a:lnTo>
                    <a:lnTo>
                      <a:pt x="16654" y="2168"/>
                    </a:lnTo>
                    <a:lnTo>
                      <a:pt x="16659" y="2182"/>
                    </a:lnTo>
                    <a:lnTo>
                      <a:pt x="16663" y="2197"/>
                    </a:lnTo>
                    <a:lnTo>
                      <a:pt x="16667" y="2214"/>
                    </a:lnTo>
                    <a:lnTo>
                      <a:pt x="16671" y="2233"/>
                    </a:lnTo>
                    <a:lnTo>
                      <a:pt x="16679" y="2273"/>
                    </a:lnTo>
                    <a:lnTo>
                      <a:pt x="16683" y="2293"/>
                    </a:lnTo>
                    <a:lnTo>
                      <a:pt x="16687" y="2313"/>
                    </a:lnTo>
                    <a:lnTo>
                      <a:pt x="16692" y="2330"/>
                    </a:lnTo>
                    <a:lnTo>
                      <a:pt x="16696" y="2345"/>
                    </a:lnTo>
                    <a:lnTo>
                      <a:pt x="16700" y="2355"/>
                    </a:lnTo>
                    <a:lnTo>
                      <a:pt x="16704" y="2360"/>
                    </a:lnTo>
                    <a:lnTo>
                      <a:pt x="16708" y="2359"/>
                    </a:lnTo>
                    <a:lnTo>
                      <a:pt x="16712" y="2351"/>
                    </a:lnTo>
                    <a:lnTo>
                      <a:pt x="16716" y="2335"/>
                    </a:lnTo>
                    <a:lnTo>
                      <a:pt x="16721" y="2313"/>
                    </a:lnTo>
                    <a:lnTo>
                      <a:pt x="16725" y="2284"/>
                    </a:lnTo>
                    <a:lnTo>
                      <a:pt x="16729" y="2250"/>
                    </a:lnTo>
                    <a:lnTo>
                      <a:pt x="16733" y="2212"/>
                    </a:lnTo>
                    <a:lnTo>
                      <a:pt x="16741" y="2134"/>
                    </a:lnTo>
                    <a:lnTo>
                      <a:pt x="16745" y="2098"/>
                    </a:lnTo>
                    <a:lnTo>
                      <a:pt x="16750" y="2067"/>
                    </a:lnTo>
                    <a:lnTo>
                      <a:pt x="16754" y="2043"/>
                    </a:lnTo>
                    <a:lnTo>
                      <a:pt x="16758" y="2028"/>
                    </a:lnTo>
                    <a:lnTo>
                      <a:pt x="16762" y="2023"/>
                    </a:lnTo>
                    <a:lnTo>
                      <a:pt x="16766" y="2028"/>
                    </a:lnTo>
                    <a:lnTo>
                      <a:pt x="16770" y="2045"/>
                    </a:lnTo>
                    <a:lnTo>
                      <a:pt x="16774" y="2072"/>
                    </a:lnTo>
                    <a:lnTo>
                      <a:pt x="16779" y="2108"/>
                    </a:lnTo>
                    <a:lnTo>
                      <a:pt x="16783" y="2151"/>
                    </a:lnTo>
                    <a:lnTo>
                      <a:pt x="16787" y="2200"/>
                    </a:lnTo>
                    <a:lnTo>
                      <a:pt x="16791" y="2253"/>
                    </a:lnTo>
                    <a:lnTo>
                      <a:pt x="16795" y="2305"/>
                    </a:lnTo>
                    <a:lnTo>
                      <a:pt x="16799" y="2354"/>
                    </a:lnTo>
                    <a:lnTo>
                      <a:pt x="16803" y="2398"/>
                    </a:lnTo>
                    <a:lnTo>
                      <a:pt x="16812" y="2458"/>
                    </a:lnTo>
                    <a:lnTo>
                      <a:pt x="16816" y="2471"/>
                    </a:lnTo>
                    <a:lnTo>
                      <a:pt x="16820" y="2469"/>
                    </a:lnTo>
                    <a:lnTo>
                      <a:pt x="16824" y="2453"/>
                    </a:lnTo>
                    <a:lnTo>
                      <a:pt x="16828" y="2422"/>
                    </a:lnTo>
                    <a:lnTo>
                      <a:pt x="16832" y="2379"/>
                    </a:lnTo>
                    <a:lnTo>
                      <a:pt x="16836" y="2324"/>
                    </a:lnTo>
                    <a:lnTo>
                      <a:pt x="16840" y="2260"/>
                    </a:lnTo>
                    <a:lnTo>
                      <a:pt x="16845" y="2189"/>
                    </a:lnTo>
                    <a:lnTo>
                      <a:pt x="16849" y="2116"/>
                    </a:lnTo>
                    <a:lnTo>
                      <a:pt x="16853" y="2044"/>
                    </a:lnTo>
                    <a:lnTo>
                      <a:pt x="16857" y="1976"/>
                    </a:lnTo>
                    <a:lnTo>
                      <a:pt x="16861" y="1915"/>
                    </a:lnTo>
                    <a:lnTo>
                      <a:pt x="16865" y="1863"/>
                    </a:lnTo>
                    <a:lnTo>
                      <a:pt x="16873" y="1793"/>
                    </a:lnTo>
                    <a:lnTo>
                      <a:pt x="16878" y="1776"/>
                    </a:lnTo>
                    <a:lnTo>
                      <a:pt x="16882" y="1769"/>
                    </a:lnTo>
                    <a:lnTo>
                      <a:pt x="16886" y="1773"/>
                    </a:lnTo>
                    <a:lnTo>
                      <a:pt x="16890" y="1784"/>
                    </a:lnTo>
                    <a:lnTo>
                      <a:pt x="16894" y="1802"/>
                    </a:lnTo>
                    <a:lnTo>
                      <a:pt x="16898" y="1822"/>
                    </a:lnTo>
                    <a:lnTo>
                      <a:pt x="16902" y="1845"/>
                    </a:lnTo>
                    <a:lnTo>
                      <a:pt x="16907" y="1867"/>
                    </a:lnTo>
                    <a:lnTo>
                      <a:pt x="16911" y="1888"/>
                    </a:lnTo>
                    <a:lnTo>
                      <a:pt x="16915" y="1907"/>
                    </a:lnTo>
                    <a:lnTo>
                      <a:pt x="16919" y="1923"/>
                    </a:lnTo>
                    <a:lnTo>
                      <a:pt x="16923" y="1937"/>
                    </a:lnTo>
                    <a:lnTo>
                      <a:pt x="16927" y="1950"/>
                    </a:lnTo>
                    <a:lnTo>
                      <a:pt x="16931" y="1962"/>
                    </a:lnTo>
                    <a:lnTo>
                      <a:pt x="16935" y="1974"/>
                    </a:lnTo>
                    <a:lnTo>
                      <a:pt x="16944" y="1997"/>
                    </a:lnTo>
                    <a:lnTo>
                      <a:pt x="16948" y="2008"/>
                    </a:lnTo>
                    <a:lnTo>
                      <a:pt x="16952" y="2018"/>
                    </a:lnTo>
                    <a:lnTo>
                      <a:pt x="16956" y="2027"/>
                    </a:lnTo>
                    <a:lnTo>
                      <a:pt x="16960" y="2032"/>
                    </a:lnTo>
                    <a:lnTo>
                      <a:pt x="16964" y="2034"/>
                    </a:lnTo>
                    <a:lnTo>
                      <a:pt x="16968" y="2031"/>
                    </a:lnTo>
                    <a:lnTo>
                      <a:pt x="16973" y="2022"/>
                    </a:lnTo>
                    <a:lnTo>
                      <a:pt x="16977" y="2008"/>
                    </a:lnTo>
                    <a:lnTo>
                      <a:pt x="16981" y="1988"/>
                    </a:lnTo>
                    <a:lnTo>
                      <a:pt x="16985" y="1965"/>
                    </a:lnTo>
                    <a:lnTo>
                      <a:pt x="16989" y="1938"/>
                    </a:lnTo>
                    <a:lnTo>
                      <a:pt x="16993" y="1911"/>
                    </a:lnTo>
                    <a:lnTo>
                      <a:pt x="16997" y="1886"/>
                    </a:lnTo>
                    <a:lnTo>
                      <a:pt x="17006" y="1847"/>
                    </a:lnTo>
                    <a:lnTo>
                      <a:pt x="17010" y="1838"/>
                    </a:lnTo>
                    <a:lnTo>
                      <a:pt x="17014" y="1837"/>
                    </a:lnTo>
                    <a:lnTo>
                      <a:pt x="17018" y="1846"/>
                    </a:lnTo>
                    <a:lnTo>
                      <a:pt x="17022" y="1863"/>
                    </a:lnTo>
                    <a:lnTo>
                      <a:pt x="17026" y="1888"/>
                    </a:lnTo>
                    <a:lnTo>
                      <a:pt x="17031" y="1919"/>
                    </a:lnTo>
                    <a:lnTo>
                      <a:pt x="17035" y="1955"/>
                    </a:lnTo>
                    <a:lnTo>
                      <a:pt x="17039" y="1993"/>
                    </a:lnTo>
                    <a:lnTo>
                      <a:pt x="17043" y="2031"/>
                    </a:lnTo>
                    <a:lnTo>
                      <a:pt x="17047" y="2066"/>
                    </a:lnTo>
                    <a:lnTo>
                      <a:pt x="17051" y="2097"/>
                    </a:lnTo>
                    <a:lnTo>
                      <a:pt x="17055" y="2121"/>
                    </a:lnTo>
                    <a:lnTo>
                      <a:pt x="17060" y="2138"/>
                    </a:lnTo>
                    <a:lnTo>
                      <a:pt x="17064" y="2147"/>
                    </a:lnTo>
                    <a:lnTo>
                      <a:pt x="17068" y="2148"/>
                    </a:lnTo>
                    <a:lnTo>
                      <a:pt x="17076" y="2131"/>
                    </a:lnTo>
                    <a:lnTo>
                      <a:pt x="17080" y="2116"/>
                    </a:lnTo>
                    <a:lnTo>
                      <a:pt x="17084" y="2100"/>
                    </a:lnTo>
                    <a:lnTo>
                      <a:pt x="17088" y="2084"/>
                    </a:lnTo>
                    <a:lnTo>
                      <a:pt x="17093" y="2071"/>
                    </a:lnTo>
                    <a:lnTo>
                      <a:pt x="17097" y="2062"/>
                    </a:lnTo>
                    <a:lnTo>
                      <a:pt x="17101" y="2059"/>
                    </a:lnTo>
                    <a:lnTo>
                      <a:pt x="17105" y="2062"/>
                    </a:lnTo>
                    <a:lnTo>
                      <a:pt x="17109" y="2072"/>
                    </a:lnTo>
                    <a:lnTo>
                      <a:pt x="17113" y="2088"/>
                    </a:lnTo>
                    <a:lnTo>
                      <a:pt x="17117" y="2108"/>
                    </a:lnTo>
                    <a:lnTo>
                      <a:pt x="17122" y="2131"/>
                    </a:lnTo>
                    <a:lnTo>
                      <a:pt x="17126" y="2155"/>
                    </a:lnTo>
                    <a:lnTo>
                      <a:pt x="17130" y="2176"/>
                    </a:lnTo>
                    <a:lnTo>
                      <a:pt x="17138" y="2202"/>
                    </a:lnTo>
                    <a:lnTo>
                      <a:pt x="17142" y="2202"/>
                    </a:lnTo>
                    <a:lnTo>
                      <a:pt x="17146" y="2194"/>
                    </a:lnTo>
                    <a:lnTo>
                      <a:pt x="17150" y="2176"/>
                    </a:lnTo>
                    <a:lnTo>
                      <a:pt x="17155" y="2148"/>
                    </a:lnTo>
                    <a:lnTo>
                      <a:pt x="17159" y="2113"/>
                    </a:lnTo>
                    <a:lnTo>
                      <a:pt x="17163" y="2073"/>
                    </a:lnTo>
                    <a:lnTo>
                      <a:pt x="17167" y="2030"/>
                    </a:lnTo>
                    <a:lnTo>
                      <a:pt x="17171" y="1986"/>
                    </a:lnTo>
                    <a:lnTo>
                      <a:pt x="17175" y="1945"/>
                    </a:lnTo>
                    <a:lnTo>
                      <a:pt x="17179" y="1908"/>
                    </a:lnTo>
                    <a:lnTo>
                      <a:pt x="17183" y="1878"/>
                    </a:lnTo>
                    <a:lnTo>
                      <a:pt x="17188" y="1857"/>
                    </a:lnTo>
                    <a:lnTo>
                      <a:pt x="17192" y="1844"/>
                    </a:lnTo>
                    <a:lnTo>
                      <a:pt x="17196" y="1841"/>
                    </a:lnTo>
                    <a:lnTo>
                      <a:pt x="17200" y="1845"/>
                    </a:lnTo>
                    <a:lnTo>
                      <a:pt x="17204" y="1856"/>
                    </a:lnTo>
                    <a:lnTo>
                      <a:pt x="17208" y="1872"/>
                    </a:lnTo>
                    <a:lnTo>
                      <a:pt x="17212" y="1889"/>
                    </a:lnTo>
                    <a:lnTo>
                      <a:pt x="17216" y="1907"/>
                    </a:lnTo>
                    <a:lnTo>
                      <a:pt x="17221" y="1922"/>
                    </a:lnTo>
                    <a:lnTo>
                      <a:pt x="17225" y="1933"/>
                    </a:lnTo>
                    <a:lnTo>
                      <a:pt x="17229" y="1939"/>
                    </a:lnTo>
                    <a:lnTo>
                      <a:pt x="17233" y="1940"/>
                    </a:lnTo>
                    <a:lnTo>
                      <a:pt x="17237" y="1936"/>
                    </a:lnTo>
                    <a:lnTo>
                      <a:pt x="17241" y="1929"/>
                    </a:lnTo>
                    <a:lnTo>
                      <a:pt x="17245" y="1919"/>
                    </a:lnTo>
                    <a:lnTo>
                      <a:pt x="17249" y="1908"/>
                    </a:lnTo>
                    <a:lnTo>
                      <a:pt x="17254" y="1898"/>
                    </a:lnTo>
                    <a:lnTo>
                      <a:pt x="17258" y="1891"/>
                    </a:lnTo>
                    <a:lnTo>
                      <a:pt x="17262" y="1888"/>
                    </a:lnTo>
                    <a:lnTo>
                      <a:pt x="17270" y="1896"/>
                    </a:lnTo>
                    <a:lnTo>
                      <a:pt x="17274" y="1907"/>
                    </a:lnTo>
                    <a:lnTo>
                      <a:pt x="17278" y="1924"/>
                    </a:lnTo>
                    <a:lnTo>
                      <a:pt x="17283" y="1944"/>
                    </a:lnTo>
                    <a:lnTo>
                      <a:pt x="17287" y="1966"/>
                    </a:lnTo>
                    <a:lnTo>
                      <a:pt x="17291" y="1989"/>
                    </a:lnTo>
                    <a:lnTo>
                      <a:pt x="17295" y="2011"/>
                    </a:lnTo>
                    <a:lnTo>
                      <a:pt x="17299" y="2031"/>
                    </a:lnTo>
                    <a:lnTo>
                      <a:pt x="17303" y="2047"/>
                    </a:lnTo>
                    <a:lnTo>
                      <a:pt x="17307" y="2058"/>
                    </a:lnTo>
                    <a:lnTo>
                      <a:pt x="17312" y="2064"/>
                    </a:lnTo>
                    <a:lnTo>
                      <a:pt x="17316" y="2064"/>
                    </a:lnTo>
                    <a:lnTo>
                      <a:pt x="17320" y="2059"/>
                    </a:lnTo>
                    <a:lnTo>
                      <a:pt x="17324" y="2048"/>
                    </a:lnTo>
                    <a:lnTo>
                      <a:pt x="17332" y="2013"/>
                    </a:lnTo>
                    <a:lnTo>
                      <a:pt x="17336" y="1991"/>
                    </a:lnTo>
                    <a:lnTo>
                      <a:pt x="17341" y="1968"/>
                    </a:lnTo>
                    <a:lnTo>
                      <a:pt x="17345" y="1945"/>
                    </a:lnTo>
                    <a:lnTo>
                      <a:pt x="17349" y="1923"/>
                    </a:lnTo>
                    <a:lnTo>
                      <a:pt x="17353" y="1903"/>
                    </a:lnTo>
                    <a:lnTo>
                      <a:pt x="17357" y="1887"/>
                    </a:lnTo>
                    <a:lnTo>
                      <a:pt x="17361" y="1876"/>
                    </a:lnTo>
                    <a:lnTo>
                      <a:pt x="17365" y="1870"/>
                    </a:lnTo>
                    <a:lnTo>
                      <a:pt x="17370" y="1869"/>
                    </a:lnTo>
                    <a:lnTo>
                      <a:pt x="17374" y="1875"/>
                    </a:lnTo>
                    <a:lnTo>
                      <a:pt x="17378" y="1887"/>
                    </a:lnTo>
                    <a:lnTo>
                      <a:pt x="17382" y="1904"/>
                    </a:lnTo>
                    <a:lnTo>
                      <a:pt x="17386" y="1925"/>
                    </a:lnTo>
                    <a:lnTo>
                      <a:pt x="17390" y="1950"/>
                    </a:lnTo>
                    <a:lnTo>
                      <a:pt x="17394" y="1977"/>
                    </a:lnTo>
                    <a:lnTo>
                      <a:pt x="17403" y="2032"/>
                    </a:lnTo>
                    <a:lnTo>
                      <a:pt x="17407" y="2057"/>
                    </a:lnTo>
                    <a:lnTo>
                      <a:pt x="17411" y="2079"/>
                    </a:lnTo>
                    <a:lnTo>
                      <a:pt x="17415" y="2096"/>
                    </a:lnTo>
                    <a:lnTo>
                      <a:pt x="17419" y="2108"/>
                    </a:lnTo>
                    <a:lnTo>
                      <a:pt x="17423" y="2114"/>
                    </a:lnTo>
                    <a:lnTo>
                      <a:pt x="17427" y="2113"/>
                    </a:lnTo>
                    <a:lnTo>
                      <a:pt x="17431" y="2105"/>
                    </a:lnTo>
                    <a:lnTo>
                      <a:pt x="17436" y="2092"/>
                    </a:lnTo>
                    <a:lnTo>
                      <a:pt x="17440" y="2072"/>
                    </a:lnTo>
                    <a:lnTo>
                      <a:pt x="17444" y="2048"/>
                    </a:lnTo>
                    <a:lnTo>
                      <a:pt x="17448" y="2021"/>
                    </a:lnTo>
                    <a:lnTo>
                      <a:pt x="17452" y="1992"/>
                    </a:lnTo>
                    <a:lnTo>
                      <a:pt x="17456" y="1961"/>
                    </a:lnTo>
                    <a:lnTo>
                      <a:pt x="17464" y="1902"/>
                    </a:lnTo>
                    <a:lnTo>
                      <a:pt x="17469" y="1875"/>
                    </a:lnTo>
                    <a:lnTo>
                      <a:pt x="17473" y="1851"/>
                    </a:lnTo>
                    <a:lnTo>
                      <a:pt x="17477" y="1831"/>
                    </a:lnTo>
                    <a:lnTo>
                      <a:pt x="17481" y="1814"/>
                    </a:lnTo>
                    <a:lnTo>
                      <a:pt x="17485" y="1802"/>
                    </a:lnTo>
                    <a:lnTo>
                      <a:pt x="17489" y="1794"/>
                    </a:lnTo>
                    <a:lnTo>
                      <a:pt x="17493" y="1791"/>
                    </a:lnTo>
                    <a:lnTo>
                      <a:pt x="17497" y="1794"/>
                    </a:lnTo>
                    <a:lnTo>
                      <a:pt x="17502" y="1802"/>
                    </a:lnTo>
                    <a:lnTo>
                      <a:pt x="17506" y="1816"/>
                    </a:lnTo>
                    <a:lnTo>
                      <a:pt x="17510" y="1835"/>
                    </a:lnTo>
                    <a:lnTo>
                      <a:pt x="17514" y="1860"/>
                    </a:lnTo>
                    <a:lnTo>
                      <a:pt x="17518" y="1890"/>
                    </a:lnTo>
                    <a:lnTo>
                      <a:pt x="17522" y="1925"/>
                    </a:lnTo>
                    <a:lnTo>
                      <a:pt x="17526" y="1962"/>
                    </a:lnTo>
                    <a:lnTo>
                      <a:pt x="17535" y="2040"/>
                    </a:lnTo>
                    <a:lnTo>
                      <a:pt x="17539" y="2079"/>
                    </a:lnTo>
                    <a:lnTo>
                      <a:pt x="17543" y="2116"/>
                    </a:lnTo>
                    <a:lnTo>
                      <a:pt x="17547" y="2149"/>
                    </a:lnTo>
                    <a:lnTo>
                      <a:pt x="17551" y="2178"/>
                    </a:lnTo>
                    <a:lnTo>
                      <a:pt x="17555" y="2202"/>
                    </a:lnTo>
                    <a:lnTo>
                      <a:pt x="17559" y="2220"/>
                    </a:lnTo>
                    <a:lnTo>
                      <a:pt x="17564" y="2232"/>
                    </a:lnTo>
                    <a:lnTo>
                      <a:pt x="17568" y="2236"/>
                    </a:lnTo>
                    <a:lnTo>
                      <a:pt x="17572" y="2233"/>
                    </a:lnTo>
                    <a:lnTo>
                      <a:pt x="17576" y="2223"/>
                    </a:lnTo>
                    <a:lnTo>
                      <a:pt x="17580" y="2206"/>
                    </a:lnTo>
                    <a:lnTo>
                      <a:pt x="17584" y="2185"/>
                    </a:lnTo>
                    <a:lnTo>
                      <a:pt x="17588" y="2161"/>
                    </a:lnTo>
                    <a:lnTo>
                      <a:pt x="17597" y="2107"/>
                    </a:lnTo>
                    <a:lnTo>
                      <a:pt x="17601" y="2081"/>
                    </a:lnTo>
                    <a:lnTo>
                      <a:pt x="17605" y="2058"/>
                    </a:lnTo>
                    <a:lnTo>
                      <a:pt x="17609" y="2039"/>
                    </a:lnTo>
                    <a:lnTo>
                      <a:pt x="17613" y="2024"/>
                    </a:lnTo>
                    <a:lnTo>
                      <a:pt x="17617" y="2016"/>
                    </a:lnTo>
                    <a:lnTo>
                      <a:pt x="17622" y="2013"/>
                    </a:lnTo>
                    <a:lnTo>
                      <a:pt x="17626" y="2017"/>
                    </a:lnTo>
                    <a:lnTo>
                      <a:pt x="17630" y="2028"/>
                    </a:lnTo>
                    <a:lnTo>
                      <a:pt x="17634" y="2046"/>
                    </a:lnTo>
                    <a:lnTo>
                      <a:pt x="17638" y="2069"/>
                    </a:lnTo>
                    <a:lnTo>
                      <a:pt x="17642" y="2099"/>
                    </a:lnTo>
                    <a:lnTo>
                      <a:pt x="17646" y="2134"/>
                    </a:lnTo>
                    <a:lnTo>
                      <a:pt x="17651" y="2172"/>
                    </a:lnTo>
                    <a:lnTo>
                      <a:pt x="17655" y="2212"/>
                    </a:lnTo>
                    <a:lnTo>
                      <a:pt x="17659" y="2254"/>
                    </a:lnTo>
                    <a:lnTo>
                      <a:pt x="17667" y="2329"/>
                    </a:lnTo>
                    <a:lnTo>
                      <a:pt x="17671" y="2360"/>
                    </a:lnTo>
                    <a:lnTo>
                      <a:pt x="17675" y="2385"/>
                    </a:lnTo>
                    <a:lnTo>
                      <a:pt x="17679" y="2402"/>
                    </a:lnTo>
                    <a:lnTo>
                      <a:pt x="17684" y="2410"/>
                    </a:lnTo>
                    <a:lnTo>
                      <a:pt x="17688" y="2409"/>
                    </a:lnTo>
                    <a:lnTo>
                      <a:pt x="17692" y="2399"/>
                    </a:lnTo>
                    <a:lnTo>
                      <a:pt x="17696" y="2380"/>
                    </a:lnTo>
                    <a:lnTo>
                      <a:pt x="17700" y="2353"/>
                    </a:lnTo>
                    <a:lnTo>
                      <a:pt x="17704" y="2319"/>
                    </a:lnTo>
                    <a:lnTo>
                      <a:pt x="17708" y="2281"/>
                    </a:lnTo>
                    <a:lnTo>
                      <a:pt x="17712" y="2240"/>
                    </a:lnTo>
                    <a:lnTo>
                      <a:pt x="17717" y="2196"/>
                    </a:lnTo>
                    <a:lnTo>
                      <a:pt x="17721" y="2155"/>
                    </a:lnTo>
                    <a:lnTo>
                      <a:pt x="17729" y="2083"/>
                    </a:lnTo>
                    <a:lnTo>
                      <a:pt x="17733" y="2055"/>
                    </a:lnTo>
                    <a:lnTo>
                      <a:pt x="17737" y="2034"/>
                    </a:lnTo>
                    <a:lnTo>
                      <a:pt x="17741" y="2019"/>
                    </a:lnTo>
                    <a:lnTo>
                      <a:pt x="17746" y="2011"/>
                    </a:lnTo>
                    <a:lnTo>
                      <a:pt x="17750" y="2010"/>
                    </a:lnTo>
                    <a:lnTo>
                      <a:pt x="17754" y="2014"/>
                    </a:lnTo>
                    <a:lnTo>
                      <a:pt x="17758" y="2023"/>
                    </a:lnTo>
                    <a:lnTo>
                      <a:pt x="17762" y="2037"/>
                    </a:lnTo>
                    <a:lnTo>
                      <a:pt x="17766" y="2053"/>
                    </a:lnTo>
                    <a:lnTo>
                      <a:pt x="17770" y="2071"/>
                    </a:lnTo>
                    <a:lnTo>
                      <a:pt x="17774" y="2091"/>
                    </a:lnTo>
                    <a:lnTo>
                      <a:pt x="17779" y="2113"/>
                    </a:lnTo>
                    <a:lnTo>
                      <a:pt x="17783" y="2135"/>
                    </a:lnTo>
                    <a:lnTo>
                      <a:pt x="17791" y="2177"/>
                    </a:lnTo>
                    <a:lnTo>
                      <a:pt x="17795" y="2196"/>
                    </a:lnTo>
                    <a:lnTo>
                      <a:pt x="17799" y="2212"/>
                    </a:lnTo>
                    <a:lnTo>
                      <a:pt x="17803" y="2226"/>
                    </a:lnTo>
                    <a:lnTo>
                      <a:pt x="17807" y="2234"/>
                    </a:lnTo>
                    <a:lnTo>
                      <a:pt x="17812" y="2237"/>
                    </a:lnTo>
                    <a:lnTo>
                      <a:pt x="17816" y="2234"/>
                    </a:lnTo>
                    <a:lnTo>
                      <a:pt x="17820" y="2224"/>
                    </a:lnTo>
                    <a:lnTo>
                      <a:pt x="17824" y="2205"/>
                    </a:lnTo>
                    <a:lnTo>
                      <a:pt x="17828" y="2180"/>
                    </a:lnTo>
                    <a:lnTo>
                      <a:pt x="17832" y="2147"/>
                    </a:lnTo>
                    <a:lnTo>
                      <a:pt x="17836" y="2106"/>
                    </a:lnTo>
                    <a:lnTo>
                      <a:pt x="17840" y="2057"/>
                    </a:lnTo>
                    <a:lnTo>
                      <a:pt x="17845" y="2001"/>
                    </a:lnTo>
                    <a:lnTo>
                      <a:pt x="17849" y="1938"/>
                    </a:lnTo>
                    <a:lnTo>
                      <a:pt x="17853" y="1869"/>
                    </a:lnTo>
                    <a:lnTo>
                      <a:pt x="17861" y="1712"/>
                    </a:lnTo>
                    <a:lnTo>
                      <a:pt x="17865" y="1625"/>
                    </a:lnTo>
                    <a:lnTo>
                      <a:pt x="17869" y="1533"/>
                    </a:lnTo>
                    <a:lnTo>
                      <a:pt x="17874" y="1436"/>
                    </a:lnTo>
                    <a:lnTo>
                      <a:pt x="17878" y="1333"/>
                    </a:lnTo>
                    <a:lnTo>
                      <a:pt x="17882" y="1226"/>
                    </a:lnTo>
                    <a:lnTo>
                      <a:pt x="17886" y="1115"/>
                    </a:lnTo>
                    <a:lnTo>
                      <a:pt x="17890" y="1002"/>
                    </a:lnTo>
                    <a:lnTo>
                      <a:pt x="17894" y="887"/>
                    </a:lnTo>
                    <a:lnTo>
                      <a:pt x="17898" y="774"/>
                    </a:lnTo>
                    <a:lnTo>
                      <a:pt x="17903" y="664"/>
                    </a:lnTo>
                    <a:lnTo>
                      <a:pt x="17907" y="562"/>
                    </a:lnTo>
                    <a:lnTo>
                      <a:pt x="17911" y="470"/>
                    </a:lnTo>
                    <a:lnTo>
                      <a:pt x="17915" y="393"/>
                    </a:lnTo>
                    <a:lnTo>
                      <a:pt x="17923" y="295"/>
                    </a:lnTo>
                    <a:lnTo>
                      <a:pt x="17927" y="281"/>
                    </a:lnTo>
                    <a:lnTo>
                      <a:pt x="17932" y="293"/>
                    </a:lnTo>
                    <a:lnTo>
                      <a:pt x="17936" y="333"/>
                    </a:lnTo>
                    <a:lnTo>
                      <a:pt x="17940" y="401"/>
                    </a:lnTo>
                    <a:lnTo>
                      <a:pt x="17944" y="496"/>
                    </a:lnTo>
                    <a:lnTo>
                      <a:pt x="17948" y="615"/>
                    </a:lnTo>
                    <a:lnTo>
                      <a:pt x="17952" y="755"/>
                    </a:lnTo>
                    <a:lnTo>
                      <a:pt x="17956" y="912"/>
                    </a:lnTo>
                    <a:lnTo>
                      <a:pt x="17960" y="1081"/>
                    </a:lnTo>
                    <a:lnTo>
                      <a:pt x="17965" y="1256"/>
                    </a:lnTo>
                    <a:lnTo>
                      <a:pt x="17969" y="1431"/>
                    </a:lnTo>
                    <a:lnTo>
                      <a:pt x="17973" y="1601"/>
                    </a:lnTo>
                    <a:lnTo>
                      <a:pt x="17977" y="1761"/>
                    </a:lnTo>
                    <a:lnTo>
                      <a:pt x="17981" y="1906"/>
                    </a:lnTo>
                    <a:lnTo>
                      <a:pt x="17985" y="2034"/>
                    </a:lnTo>
                    <a:lnTo>
                      <a:pt x="17994" y="2229"/>
                    </a:lnTo>
                    <a:lnTo>
                      <a:pt x="17998" y="2293"/>
                    </a:lnTo>
                    <a:lnTo>
                      <a:pt x="18002" y="2335"/>
                    </a:lnTo>
                    <a:lnTo>
                      <a:pt x="18006" y="2357"/>
                    </a:lnTo>
                    <a:lnTo>
                      <a:pt x="18010" y="2362"/>
                    </a:lnTo>
                    <a:lnTo>
                      <a:pt x="18014" y="2351"/>
                    </a:lnTo>
                    <a:lnTo>
                      <a:pt x="18018" y="2329"/>
                    </a:lnTo>
                    <a:lnTo>
                      <a:pt x="18022" y="2299"/>
                    </a:lnTo>
                    <a:lnTo>
                      <a:pt x="18027" y="2265"/>
                    </a:lnTo>
                    <a:lnTo>
                      <a:pt x="18031" y="2229"/>
                    </a:lnTo>
                    <a:lnTo>
                      <a:pt x="18035" y="2195"/>
                    </a:lnTo>
                    <a:lnTo>
                      <a:pt x="18039" y="2167"/>
                    </a:lnTo>
                    <a:lnTo>
                      <a:pt x="18043" y="2144"/>
                    </a:lnTo>
                    <a:lnTo>
                      <a:pt x="18047" y="2129"/>
                    </a:lnTo>
                    <a:lnTo>
                      <a:pt x="18055" y="2121"/>
                    </a:lnTo>
                    <a:lnTo>
                      <a:pt x="18060" y="2126"/>
                    </a:lnTo>
                    <a:lnTo>
                      <a:pt x="18064" y="2137"/>
                    </a:lnTo>
                    <a:lnTo>
                      <a:pt x="18068" y="2150"/>
                    </a:lnTo>
                    <a:lnTo>
                      <a:pt x="18072" y="2165"/>
                    </a:lnTo>
                    <a:lnTo>
                      <a:pt x="18076" y="2180"/>
                    </a:lnTo>
                    <a:lnTo>
                      <a:pt x="18080" y="2193"/>
                    </a:lnTo>
                    <a:lnTo>
                      <a:pt x="18084" y="2203"/>
                    </a:lnTo>
                    <a:lnTo>
                      <a:pt x="18088" y="2208"/>
                    </a:lnTo>
                    <a:lnTo>
                      <a:pt x="18093" y="2210"/>
                    </a:lnTo>
                    <a:lnTo>
                      <a:pt x="18097" y="2206"/>
                    </a:lnTo>
                    <a:lnTo>
                      <a:pt x="18101" y="2198"/>
                    </a:lnTo>
                    <a:lnTo>
                      <a:pt x="18105" y="2187"/>
                    </a:lnTo>
                    <a:lnTo>
                      <a:pt x="18109" y="2173"/>
                    </a:lnTo>
                    <a:lnTo>
                      <a:pt x="18113" y="2157"/>
                    </a:lnTo>
                    <a:lnTo>
                      <a:pt x="18117" y="2141"/>
                    </a:lnTo>
                    <a:lnTo>
                      <a:pt x="18126" y="2116"/>
                    </a:lnTo>
                    <a:lnTo>
                      <a:pt x="18130" y="2108"/>
                    </a:lnTo>
                    <a:lnTo>
                      <a:pt x="18134" y="2105"/>
                    </a:lnTo>
                    <a:lnTo>
                      <a:pt x="18138" y="2108"/>
                    </a:lnTo>
                    <a:lnTo>
                      <a:pt x="18142" y="2116"/>
                    </a:lnTo>
                    <a:lnTo>
                      <a:pt x="18146" y="2129"/>
                    </a:lnTo>
                    <a:lnTo>
                      <a:pt x="18150" y="2147"/>
                    </a:lnTo>
                    <a:lnTo>
                      <a:pt x="18155" y="2168"/>
                    </a:lnTo>
                    <a:lnTo>
                      <a:pt x="18159" y="2192"/>
                    </a:lnTo>
                    <a:lnTo>
                      <a:pt x="18163" y="2216"/>
                    </a:lnTo>
                    <a:lnTo>
                      <a:pt x="18167" y="2240"/>
                    </a:lnTo>
                    <a:lnTo>
                      <a:pt x="18171" y="2261"/>
                    </a:lnTo>
                    <a:lnTo>
                      <a:pt x="18175" y="2278"/>
                    </a:lnTo>
                    <a:lnTo>
                      <a:pt x="18179" y="2290"/>
                    </a:lnTo>
                    <a:lnTo>
                      <a:pt x="18188" y="2300"/>
                    </a:lnTo>
                    <a:lnTo>
                      <a:pt x="18192" y="2297"/>
                    </a:lnTo>
                    <a:lnTo>
                      <a:pt x="18196" y="2290"/>
                    </a:lnTo>
                    <a:lnTo>
                      <a:pt x="18200" y="2279"/>
                    </a:lnTo>
                    <a:lnTo>
                      <a:pt x="18204" y="2266"/>
                    </a:lnTo>
                    <a:lnTo>
                      <a:pt x="18209" y="2250"/>
                    </a:lnTo>
                    <a:lnTo>
                      <a:pt x="18213" y="2234"/>
                    </a:lnTo>
                    <a:lnTo>
                      <a:pt x="18217" y="2217"/>
                    </a:lnTo>
                    <a:lnTo>
                      <a:pt x="18221" y="2200"/>
                    </a:lnTo>
                    <a:lnTo>
                      <a:pt x="18225" y="2184"/>
                    </a:lnTo>
                    <a:lnTo>
                      <a:pt x="18229" y="2170"/>
                    </a:lnTo>
                    <a:lnTo>
                      <a:pt x="18233" y="2157"/>
                    </a:lnTo>
                    <a:lnTo>
                      <a:pt x="18237" y="2147"/>
                    </a:lnTo>
                    <a:lnTo>
                      <a:pt x="18242" y="2140"/>
                    </a:lnTo>
                    <a:lnTo>
                      <a:pt x="18246" y="2136"/>
                    </a:lnTo>
                    <a:lnTo>
                      <a:pt x="18250" y="2137"/>
                    </a:lnTo>
                    <a:lnTo>
                      <a:pt x="18258" y="2154"/>
                    </a:lnTo>
                    <a:lnTo>
                      <a:pt x="18262" y="2170"/>
                    </a:lnTo>
                    <a:lnTo>
                      <a:pt x="18266" y="2192"/>
                    </a:lnTo>
                    <a:lnTo>
                      <a:pt x="18270" y="2217"/>
                    </a:lnTo>
                    <a:lnTo>
                      <a:pt x="18275" y="2246"/>
                    </a:lnTo>
                    <a:lnTo>
                      <a:pt x="18279" y="2276"/>
                    </a:lnTo>
                    <a:lnTo>
                      <a:pt x="18283" y="2307"/>
                    </a:lnTo>
                    <a:lnTo>
                      <a:pt x="18287" y="2336"/>
                    </a:lnTo>
                    <a:lnTo>
                      <a:pt x="18291" y="2362"/>
                    </a:lnTo>
                    <a:lnTo>
                      <a:pt x="18295" y="2384"/>
                    </a:lnTo>
                    <a:lnTo>
                      <a:pt x="18299" y="2400"/>
                    </a:lnTo>
                    <a:lnTo>
                      <a:pt x="18303" y="2410"/>
                    </a:lnTo>
                    <a:lnTo>
                      <a:pt x="18308" y="2411"/>
                    </a:lnTo>
                    <a:lnTo>
                      <a:pt x="18312" y="2405"/>
                    </a:lnTo>
                    <a:lnTo>
                      <a:pt x="18320" y="2367"/>
                    </a:lnTo>
                    <a:lnTo>
                      <a:pt x="18324" y="2337"/>
                    </a:lnTo>
                    <a:lnTo>
                      <a:pt x="18328" y="2302"/>
                    </a:lnTo>
                    <a:lnTo>
                      <a:pt x="18332" y="2263"/>
                    </a:lnTo>
                    <a:lnTo>
                      <a:pt x="18336" y="2221"/>
                    </a:lnTo>
                    <a:lnTo>
                      <a:pt x="18341" y="2181"/>
                    </a:lnTo>
                    <a:lnTo>
                      <a:pt x="18345" y="2143"/>
                    </a:lnTo>
                    <a:lnTo>
                      <a:pt x="18349" y="2109"/>
                    </a:lnTo>
                    <a:lnTo>
                      <a:pt x="18353" y="2081"/>
                    </a:lnTo>
                    <a:lnTo>
                      <a:pt x="18357" y="2060"/>
                    </a:lnTo>
                    <a:lnTo>
                      <a:pt x="18361" y="2047"/>
                    </a:lnTo>
                    <a:lnTo>
                      <a:pt x="18365" y="2042"/>
                    </a:lnTo>
                    <a:lnTo>
                      <a:pt x="18369" y="2044"/>
                    </a:lnTo>
                    <a:lnTo>
                      <a:pt x="18374" y="2053"/>
                    </a:lnTo>
                    <a:lnTo>
                      <a:pt x="18382" y="2086"/>
                    </a:lnTo>
                    <a:lnTo>
                      <a:pt x="18386" y="2107"/>
                    </a:lnTo>
                    <a:lnTo>
                      <a:pt x="18390" y="2127"/>
                    </a:lnTo>
                    <a:lnTo>
                      <a:pt x="18394" y="2146"/>
                    </a:lnTo>
                    <a:lnTo>
                      <a:pt x="18398" y="2162"/>
                    </a:lnTo>
                    <a:lnTo>
                      <a:pt x="18403" y="2173"/>
                    </a:lnTo>
                    <a:lnTo>
                      <a:pt x="18407" y="2179"/>
                    </a:lnTo>
                    <a:lnTo>
                      <a:pt x="18411" y="2178"/>
                    </a:lnTo>
                    <a:lnTo>
                      <a:pt x="18415" y="2172"/>
                    </a:lnTo>
                    <a:lnTo>
                      <a:pt x="18419" y="2160"/>
                    </a:lnTo>
                    <a:lnTo>
                      <a:pt x="18423" y="2145"/>
                    </a:lnTo>
                    <a:lnTo>
                      <a:pt x="18427" y="2127"/>
                    </a:lnTo>
                    <a:lnTo>
                      <a:pt x="18431" y="2108"/>
                    </a:lnTo>
                    <a:lnTo>
                      <a:pt x="18436" y="2090"/>
                    </a:lnTo>
                    <a:lnTo>
                      <a:pt x="18440" y="2074"/>
                    </a:lnTo>
                    <a:lnTo>
                      <a:pt x="18444" y="2062"/>
                    </a:lnTo>
                    <a:lnTo>
                      <a:pt x="18452" y="2053"/>
                    </a:lnTo>
                    <a:lnTo>
                      <a:pt x="18456" y="2057"/>
                    </a:lnTo>
                    <a:lnTo>
                      <a:pt x="18460" y="2068"/>
                    </a:lnTo>
                    <a:lnTo>
                      <a:pt x="18465" y="2085"/>
                    </a:lnTo>
                    <a:lnTo>
                      <a:pt x="18469" y="2107"/>
                    </a:lnTo>
                    <a:lnTo>
                      <a:pt x="18473" y="2134"/>
                    </a:lnTo>
                    <a:lnTo>
                      <a:pt x="18477" y="2165"/>
                    </a:lnTo>
                    <a:lnTo>
                      <a:pt x="18481" y="2197"/>
                    </a:lnTo>
                    <a:lnTo>
                      <a:pt x="18485" y="2231"/>
                    </a:lnTo>
                    <a:lnTo>
                      <a:pt x="18490" y="2261"/>
                    </a:lnTo>
                    <a:lnTo>
                      <a:pt x="18494" y="2287"/>
                    </a:lnTo>
                    <a:lnTo>
                      <a:pt x="18498" y="2309"/>
                    </a:lnTo>
                    <a:lnTo>
                      <a:pt x="18502" y="2325"/>
                    </a:lnTo>
                    <a:lnTo>
                      <a:pt x="18506" y="2334"/>
                    </a:lnTo>
                    <a:lnTo>
                      <a:pt x="18510" y="2337"/>
                    </a:lnTo>
                    <a:lnTo>
                      <a:pt x="18514" y="2334"/>
                    </a:lnTo>
                    <a:lnTo>
                      <a:pt x="18518" y="2327"/>
                    </a:lnTo>
                    <a:lnTo>
                      <a:pt x="18523" y="2317"/>
                    </a:lnTo>
                    <a:lnTo>
                      <a:pt x="18527" y="2307"/>
                    </a:lnTo>
                    <a:lnTo>
                      <a:pt x="18531" y="2296"/>
                    </a:lnTo>
                    <a:lnTo>
                      <a:pt x="18535" y="2288"/>
                    </a:lnTo>
                    <a:lnTo>
                      <a:pt x="18539" y="2282"/>
                    </a:lnTo>
                    <a:lnTo>
                      <a:pt x="18543" y="2279"/>
                    </a:lnTo>
                    <a:lnTo>
                      <a:pt x="18547" y="2279"/>
                    </a:lnTo>
                    <a:lnTo>
                      <a:pt x="18551" y="2281"/>
                    </a:lnTo>
                    <a:lnTo>
                      <a:pt x="18556" y="2284"/>
                    </a:lnTo>
                    <a:lnTo>
                      <a:pt x="18560" y="2287"/>
                    </a:lnTo>
                    <a:lnTo>
                      <a:pt x="18564" y="2288"/>
                    </a:lnTo>
                    <a:lnTo>
                      <a:pt x="18568" y="2288"/>
                    </a:lnTo>
                    <a:lnTo>
                      <a:pt x="18572" y="2284"/>
                    </a:lnTo>
                    <a:lnTo>
                      <a:pt x="18576" y="2278"/>
                    </a:lnTo>
                    <a:lnTo>
                      <a:pt x="18584" y="2260"/>
                    </a:lnTo>
                    <a:lnTo>
                      <a:pt x="18589" y="2249"/>
                    </a:lnTo>
                    <a:lnTo>
                      <a:pt x="18593" y="2238"/>
                    </a:lnTo>
                    <a:lnTo>
                      <a:pt x="18597" y="2229"/>
                    </a:lnTo>
                    <a:lnTo>
                      <a:pt x="18601" y="2220"/>
                    </a:lnTo>
                    <a:lnTo>
                      <a:pt x="18605" y="2213"/>
                    </a:lnTo>
                    <a:lnTo>
                      <a:pt x="18609" y="2207"/>
                    </a:lnTo>
                    <a:lnTo>
                      <a:pt x="18613" y="2201"/>
                    </a:lnTo>
                    <a:lnTo>
                      <a:pt x="18618" y="2195"/>
                    </a:lnTo>
                    <a:lnTo>
                      <a:pt x="18622" y="2188"/>
                    </a:lnTo>
                    <a:lnTo>
                      <a:pt x="18626" y="2180"/>
                    </a:lnTo>
                    <a:lnTo>
                      <a:pt x="18630" y="2169"/>
                    </a:lnTo>
                    <a:lnTo>
                      <a:pt x="18634" y="2157"/>
                    </a:lnTo>
                    <a:lnTo>
                      <a:pt x="18638" y="2143"/>
                    </a:lnTo>
                    <a:lnTo>
                      <a:pt x="18646" y="2114"/>
                    </a:lnTo>
                    <a:lnTo>
                      <a:pt x="18651" y="2101"/>
                    </a:lnTo>
                    <a:lnTo>
                      <a:pt x="18655" y="2090"/>
                    </a:lnTo>
                    <a:lnTo>
                      <a:pt x="18659" y="2082"/>
                    </a:lnTo>
                    <a:lnTo>
                      <a:pt x="18663" y="2077"/>
                    </a:lnTo>
                    <a:lnTo>
                      <a:pt x="18667" y="2078"/>
                    </a:lnTo>
                    <a:lnTo>
                      <a:pt x="18671" y="2083"/>
                    </a:lnTo>
                    <a:lnTo>
                      <a:pt x="18675" y="2093"/>
                    </a:lnTo>
                    <a:lnTo>
                      <a:pt x="18679" y="2108"/>
                    </a:lnTo>
                    <a:lnTo>
                      <a:pt x="18684" y="2127"/>
                    </a:lnTo>
                    <a:lnTo>
                      <a:pt x="18688" y="2150"/>
                    </a:lnTo>
                    <a:lnTo>
                      <a:pt x="18692" y="2174"/>
                    </a:lnTo>
                    <a:lnTo>
                      <a:pt x="18696" y="2199"/>
                    </a:lnTo>
                    <a:lnTo>
                      <a:pt x="18700" y="2221"/>
                    </a:lnTo>
                    <a:lnTo>
                      <a:pt x="18704" y="2242"/>
                    </a:lnTo>
                    <a:lnTo>
                      <a:pt x="18708" y="2256"/>
                    </a:lnTo>
                    <a:lnTo>
                      <a:pt x="18712" y="2263"/>
                    </a:lnTo>
                    <a:lnTo>
                      <a:pt x="18717" y="2262"/>
                    </a:lnTo>
                    <a:lnTo>
                      <a:pt x="18721" y="2253"/>
                    </a:lnTo>
                    <a:lnTo>
                      <a:pt x="18725" y="2235"/>
                    </a:lnTo>
                    <a:lnTo>
                      <a:pt x="18729" y="2209"/>
                    </a:lnTo>
                    <a:lnTo>
                      <a:pt x="18733" y="2179"/>
                    </a:lnTo>
                    <a:lnTo>
                      <a:pt x="18737" y="2144"/>
                    </a:lnTo>
                    <a:lnTo>
                      <a:pt x="18741" y="2107"/>
                    </a:lnTo>
                    <a:lnTo>
                      <a:pt x="18746" y="2071"/>
                    </a:lnTo>
                    <a:lnTo>
                      <a:pt x="18750" y="2037"/>
                    </a:lnTo>
                    <a:lnTo>
                      <a:pt x="18754" y="2009"/>
                    </a:lnTo>
                    <a:lnTo>
                      <a:pt x="18758" y="1988"/>
                    </a:lnTo>
                    <a:lnTo>
                      <a:pt x="18762" y="1975"/>
                    </a:lnTo>
                    <a:lnTo>
                      <a:pt x="18766" y="1970"/>
                    </a:lnTo>
                    <a:lnTo>
                      <a:pt x="18771" y="1974"/>
                    </a:lnTo>
                    <a:lnTo>
                      <a:pt x="18779" y="2006"/>
                    </a:lnTo>
                    <a:lnTo>
                      <a:pt x="18783" y="2030"/>
                    </a:lnTo>
                    <a:lnTo>
                      <a:pt x="18787" y="2058"/>
                    </a:lnTo>
                    <a:lnTo>
                      <a:pt x="18791" y="2086"/>
                    </a:lnTo>
                    <a:lnTo>
                      <a:pt x="18795" y="2114"/>
                    </a:lnTo>
                    <a:lnTo>
                      <a:pt x="18799" y="2139"/>
                    </a:lnTo>
                    <a:lnTo>
                      <a:pt x="18804" y="2159"/>
                    </a:lnTo>
                    <a:lnTo>
                      <a:pt x="18808" y="2173"/>
                    </a:lnTo>
                    <a:lnTo>
                      <a:pt x="18812" y="2181"/>
                    </a:lnTo>
                    <a:lnTo>
                      <a:pt x="18816" y="2182"/>
                    </a:lnTo>
                    <a:lnTo>
                      <a:pt x="18820" y="2175"/>
                    </a:lnTo>
                    <a:lnTo>
                      <a:pt x="18824" y="2162"/>
                    </a:lnTo>
                    <a:lnTo>
                      <a:pt x="18828" y="2143"/>
                    </a:lnTo>
                    <a:lnTo>
                      <a:pt x="18833" y="2120"/>
                    </a:lnTo>
                    <a:lnTo>
                      <a:pt x="18837" y="2092"/>
                    </a:lnTo>
                    <a:lnTo>
                      <a:pt x="18841" y="2061"/>
                    </a:lnTo>
                    <a:lnTo>
                      <a:pt x="18849" y="1995"/>
                    </a:lnTo>
                    <a:lnTo>
                      <a:pt x="18853" y="1961"/>
                    </a:lnTo>
                    <a:lnTo>
                      <a:pt x="18857" y="1928"/>
                    </a:lnTo>
                    <a:lnTo>
                      <a:pt x="18861" y="1897"/>
                    </a:lnTo>
                    <a:lnTo>
                      <a:pt x="18866" y="1868"/>
                    </a:lnTo>
                    <a:lnTo>
                      <a:pt x="18870" y="1842"/>
                    </a:lnTo>
                    <a:lnTo>
                      <a:pt x="18874" y="1821"/>
                    </a:lnTo>
                    <a:lnTo>
                      <a:pt x="18878" y="1805"/>
                    </a:lnTo>
                    <a:lnTo>
                      <a:pt x="18882" y="1795"/>
                    </a:lnTo>
                    <a:lnTo>
                      <a:pt x="18886" y="1792"/>
                    </a:lnTo>
                    <a:lnTo>
                      <a:pt x="18890" y="1795"/>
                    </a:lnTo>
                    <a:lnTo>
                      <a:pt x="18894" y="1804"/>
                    </a:lnTo>
                    <a:lnTo>
                      <a:pt x="18899" y="1820"/>
                    </a:lnTo>
                    <a:lnTo>
                      <a:pt x="18903" y="1841"/>
                    </a:lnTo>
                    <a:lnTo>
                      <a:pt x="18911" y="1893"/>
                    </a:lnTo>
                    <a:lnTo>
                      <a:pt x="18915" y="1921"/>
                    </a:lnTo>
                    <a:lnTo>
                      <a:pt x="18919" y="1949"/>
                    </a:lnTo>
                    <a:lnTo>
                      <a:pt x="18923" y="1976"/>
                    </a:lnTo>
                    <a:lnTo>
                      <a:pt x="18927" y="1999"/>
                    </a:lnTo>
                    <a:lnTo>
                      <a:pt x="18932" y="2019"/>
                    </a:lnTo>
                    <a:lnTo>
                      <a:pt x="18936" y="2035"/>
                    </a:lnTo>
                    <a:lnTo>
                      <a:pt x="18940" y="2047"/>
                    </a:lnTo>
                    <a:lnTo>
                      <a:pt x="18944" y="2054"/>
                    </a:lnTo>
                    <a:lnTo>
                      <a:pt x="18948" y="2056"/>
                    </a:lnTo>
                    <a:lnTo>
                      <a:pt x="18952" y="2055"/>
                    </a:lnTo>
                    <a:lnTo>
                      <a:pt x="18956" y="2050"/>
                    </a:lnTo>
                    <a:lnTo>
                      <a:pt x="18960" y="2041"/>
                    </a:lnTo>
                    <a:lnTo>
                      <a:pt x="18965" y="2030"/>
                    </a:lnTo>
                    <a:lnTo>
                      <a:pt x="18973" y="2003"/>
                    </a:lnTo>
                    <a:lnTo>
                      <a:pt x="18977" y="1989"/>
                    </a:lnTo>
                    <a:lnTo>
                      <a:pt x="18981" y="1974"/>
                    </a:lnTo>
                    <a:lnTo>
                      <a:pt x="18985" y="1961"/>
                    </a:lnTo>
                    <a:lnTo>
                      <a:pt x="18989" y="1949"/>
                    </a:lnTo>
                    <a:lnTo>
                      <a:pt x="18993" y="1940"/>
                    </a:lnTo>
                    <a:lnTo>
                      <a:pt x="18998" y="1933"/>
                    </a:lnTo>
                    <a:lnTo>
                      <a:pt x="19002" y="1929"/>
                    </a:lnTo>
                    <a:lnTo>
                      <a:pt x="19006" y="1927"/>
                    </a:lnTo>
                    <a:lnTo>
                      <a:pt x="19010" y="1928"/>
                    </a:lnTo>
                    <a:lnTo>
                      <a:pt x="19014" y="1931"/>
                    </a:lnTo>
                    <a:lnTo>
                      <a:pt x="19018" y="1937"/>
                    </a:lnTo>
                    <a:lnTo>
                      <a:pt x="19023" y="1943"/>
                    </a:lnTo>
                    <a:lnTo>
                      <a:pt x="19027" y="1951"/>
                    </a:lnTo>
                    <a:lnTo>
                      <a:pt x="19031" y="1959"/>
                    </a:lnTo>
                    <a:lnTo>
                      <a:pt x="19035" y="1967"/>
                    </a:lnTo>
                    <a:lnTo>
                      <a:pt x="19043" y="1982"/>
                    </a:lnTo>
                    <a:lnTo>
                      <a:pt x="19047" y="1987"/>
                    </a:lnTo>
                    <a:lnTo>
                      <a:pt x="19052" y="1992"/>
                    </a:lnTo>
                    <a:lnTo>
                      <a:pt x="19056" y="1994"/>
                    </a:lnTo>
                    <a:lnTo>
                      <a:pt x="19060" y="1996"/>
                    </a:lnTo>
                    <a:lnTo>
                      <a:pt x="19064" y="1995"/>
                    </a:lnTo>
                    <a:lnTo>
                      <a:pt x="19068" y="1994"/>
                    </a:lnTo>
                    <a:lnTo>
                      <a:pt x="19072" y="1992"/>
                    </a:lnTo>
                    <a:lnTo>
                      <a:pt x="19076" y="1989"/>
                    </a:lnTo>
                    <a:lnTo>
                      <a:pt x="19081" y="1986"/>
                    </a:lnTo>
                    <a:lnTo>
                      <a:pt x="19085" y="1984"/>
                    </a:lnTo>
                    <a:lnTo>
                      <a:pt x="19089" y="1982"/>
                    </a:lnTo>
                    <a:lnTo>
                      <a:pt x="19093" y="1982"/>
                    </a:lnTo>
                    <a:lnTo>
                      <a:pt x="19097" y="1983"/>
                    </a:lnTo>
                    <a:lnTo>
                      <a:pt x="19105" y="1993"/>
                    </a:lnTo>
                    <a:lnTo>
                      <a:pt x="19109" y="2003"/>
                    </a:lnTo>
                    <a:lnTo>
                      <a:pt x="19114" y="2015"/>
                    </a:lnTo>
                    <a:lnTo>
                      <a:pt x="19118" y="2029"/>
                    </a:lnTo>
                    <a:lnTo>
                      <a:pt x="19122" y="2045"/>
                    </a:lnTo>
                    <a:lnTo>
                      <a:pt x="19126" y="2061"/>
                    </a:lnTo>
                    <a:lnTo>
                      <a:pt x="19130" y="2078"/>
                    </a:lnTo>
                    <a:lnTo>
                      <a:pt x="19134" y="2093"/>
                    </a:lnTo>
                    <a:lnTo>
                      <a:pt x="19138" y="2105"/>
                    </a:lnTo>
                    <a:lnTo>
                      <a:pt x="19142" y="2115"/>
                    </a:lnTo>
                    <a:lnTo>
                      <a:pt x="19147" y="2121"/>
                    </a:lnTo>
                    <a:lnTo>
                      <a:pt x="19151" y="2123"/>
                    </a:lnTo>
                    <a:lnTo>
                      <a:pt x="19155" y="2121"/>
                    </a:lnTo>
                    <a:lnTo>
                      <a:pt x="19159" y="2116"/>
                    </a:lnTo>
                    <a:lnTo>
                      <a:pt x="19163" y="2108"/>
                    </a:lnTo>
                    <a:lnTo>
                      <a:pt x="19167" y="2098"/>
                    </a:lnTo>
                    <a:lnTo>
                      <a:pt x="19175" y="2079"/>
                    </a:lnTo>
                    <a:lnTo>
                      <a:pt x="19180" y="2071"/>
                    </a:lnTo>
                    <a:lnTo>
                      <a:pt x="19184" y="2066"/>
                    </a:lnTo>
                    <a:lnTo>
                      <a:pt x="19188" y="2063"/>
                    </a:lnTo>
                    <a:lnTo>
                      <a:pt x="19192" y="2064"/>
                    </a:lnTo>
                    <a:lnTo>
                      <a:pt x="19196" y="2067"/>
                    </a:lnTo>
                    <a:lnTo>
                      <a:pt x="19200" y="2073"/>
                    </a:lnTo>
                    <a:lnTo>
                      <a:pt x="19204" y="2080"/>
                    </a:lnTo>
                    <a:lnTo>
                      <a:pt x="19208" y="2088"/>
                    </a:lnTo>
                    <a:lnTo>
                      <a:pt x="19213" y="2095"/>
                    </a:lnTo>
                    <a:lnTo>
                      <a:pt x="19217" y="2100"/>
                    </a:lnTo>
                    <a:lnTo>
                      <a:pt x="19221" y="2102"/>
                    </a:lnTo>
                    <a:lnTo>
                      <a:pt x="19225" y="2101"/>
                    </a:lnTo>
                    <a:lnTo>
                      <a:pt x="19229" y="2097"/>
                    </a:lnTo>
                    <a:lnTo>
                      <a:pt x="19237" y="2080"/>
                    </a:lnTo>
                    <a:lnTo>
                      <a:pt x="19242" y="2070"/>
                    </a:lnTo>
                    <a:lnTo>
                      <a:pt x="19246" y="2058"/>
                    </a:lnTo>
                    <a:lnTo>
                      <a:pt x="19250" y="2048"/>
                    </a:lnTo>
                    <a:lnTo>
                      <a:pt x="19254" y="2040"/>
                    </a:lnTo>
                    <a:lnTo>
                      <a:pt x="19258" y="2034"/>
                    </a:lnTo>
                    <a:lnTo>
                      <a:pt x="19262" y="2032"/>
                    </a:lnTo>
                    <a:lnTo>
                      <a:pt x="19266" y="2033"/>
                    </a:lnTo>
                    <a:lnTo>
                      <a:pt x="19270" y="2038"/>
                    </a:lnTo>
                    <a:lnTo>
                      <a:pt x="19275" y="2045"/>
                    </a:lnTo>
                    <a:lnTo>
                      <a:pt x="19279" y="2056"/>
                    </a:lnTo>
                    <a:lnTo>
                      <a:pt x="19283" y="2068"/>
                    </a:lnTo>
                    <a:lnTo>
                      <a:pt x="19287" y="2082"/>
                    </a:lnTo>
                    <a:lnTo>
                      <a:pt x="19291" y="2096"/>
                    </a:lnTo>
                    <a:lnTo>
                      <a:pt x="19295" y="2112"/>
                    </a:lnTo>
                    <a:lnTo>
                      <a:pt x="19299" y="2127"/>
                    </a:lnTo>
                    <a:lnTo>
                      <a:pt x="19308" y="2157"/>
                    </a:lnTo>
                    <a:lnTo>
                      <a:pt x="19312" y="2171"/>
                    </a:lnTo>
                    <a:lnTo>
                      <a:pt x="19316" y="2183"/>
                    </a:lnTo>
                    <a:lnTo>
                      <a:pt x="19320" y="2194"/>
                    </a:lnTo>
                    <a:lnTo>
                      <a:pt x="19324" y="2202"/>
                    </a:lnTo>
                    <a:lnTo>
                      <a:pt x="19328" y="2206"/>
                    </a:lnTo>
                    <a:lnTo>
                      <a:pt x="19333" y="2206"/>
                    </a:lnTo>
                    <a:lnTo>
                      <a:pt x="19337" y="2202"/>
                    </a:lnTo>
                    <a:lnTo>
                      <a:pt x="19341" y="2193"/>
                    </a:lnTo>
                    <a:lnTo>
                      <a:pt x="19345" y="2179"/>
                    </a:lnTo>
                    <a:lnTo>
                      <a:pt x="19349" y="2160"/>
                    </a:lnTo>
                    <a:lnTo>
                      <a:pt x="19353" y="2137"/>
                    </a:lnTo>
                    <a:lnTo>
                      <a:pt x="19357" y="2110"/>
                    </a:lnTo>
                    <a:lnTo>
                      <a:pt x="19362" y="2080"/>
                    </a:lnTo>
                    <a:lnTo>
                      <a:pt x="19370" y="2017"/>
                    </a:lnTo>
                    <a:lnTo>
                      <a:pt x="19374" y="1984"/>
                    </a:lnTo>
                    <a:lnTo>
                      <a:pt x="19378" y="1953"/>
                    </a:lnTo>
                    <a:lnTo>
                      <a:pt x="19382" y="1923"/>
                    </a:lnTo>
                    <a:lnTo>
                      <a:pt x="19386" y="1895"/>
                    </a:lnTo>
                    <a:lnTo>
                      <a:pt x="19390" y="1871"/>
                    </a:lnTo>
                    <a:lnTo>
                      <a:pt x="19395" y="1850"/>
                    </a:lnTo>
                    <a:lnTo>
                      <a:pt x="19399" y="1833"/>
                    </a:lnTo>
                    <a:lnTo>
                      <a:pt x="19403" y="1820"/>
                    </a:lnTo>
                    <a:lnTo>
                      <a:pt x="19407" y="1811"/>
                    </a:lnTo>
                    <a:lnTo>
                      <a:pt x="19411" y="1805"/>
                    </a:lnTo>
                    <a:lnTo>
                      <a:pt x="19415" y="1803"/>
                    </a:lnTo>
                    <a:lnTo>
                      <a:pt x="19419" y="1804"/>
                    </a:lnTo>
                    <a:lnTo>
                      <a:pt x="19423" y="1807"/>
                    </a:lnTo>
                    <a:lnTo>
                      <a:pt x="19428" y="1813"/>
                    </a:lnTo>
                    <a:lnTo>
                      <a:pt x="19432" y="1822"/>
                    </a:lnTo>
                    <a:lnTo>
                      <a:pt x="19440" y="1850"/>
                    </a:lnTo>
                    <a:lnTo>
                      <a:pt x="19444" y="1869"/>
                    </a:lnTo>
                    <a:lnTo>
                      <a:pt x="19448" y="1893"/>
                    </a:lnTo>
                    <a:lnTo>
                      <a:pt x="19452" y="1921"/>
                    </a:lnTo>
                    <a:lnTo>
                      <a:pt x="19456" y="1954"/>
                    </a:lnTo>
                    <a:lnTo>
                      <a:pt x="19461" y="1990"/>
                    </a:lnTo>
                    <a:lnTo>
                      <a:pt x="19465" y="2030"/>
                    </a:lnTo>
                    <a:lnTo>
                      <a:pt x="19469" y="2070"/>
                    </a:lnTo>
                    <a:lnTo>
                      <a:pt x="19473" y="2111"/>
                    </a:lnTo>
                    <a:lnTo>
                      <a:pt x="19477" y="2149"/>
                    </a:lnTo>
                    <a:lnTo>
                      <a:pt x="19481" y="2183"/>
                    </a:lnTo>
                    <a:lnTo>
                      <a:pt x="19485" y="2210"/>
                    </a:lnTo>
                    <a:lnTo>
                      <a:pt x="19490" y="2231"/>
                    </a:lnTo>
                    <a:lnTo>
                      <a:pt x="19494" y="2242"/>
                    </a:lnTo>
                    <a:lnTo>
                      <a:pt x="19498" y="2244"/>
                    </a:lnTo>
                    <a:lnTo>
                      <a:pt x="19502" y="2237"/>
                    </a:lnTo>
                    <a:lnTo>
                      <a:pt x="19506" y="2223"/>
                    </a:lnTo>
                    <a:lnTo>
                      <a:pt x="19510" y="2202"/>
                    </a:lnTo>
                    <a:lnTo>
                      <a:pt x="19514" y="2178"/>
                    </a:lnTo>
                    <a:lnTo>
                      <a:pt x="19518" y="2152"/>
                    </a:lnTo>
                    <a:lnTo>
                      <a:pt x="19523" y="2126"/>
                    </a:lnTo>
                    <a:lnTo>
                      <a:pt x="19527" y="2101"/>
                    </a:lnTo>
                    <a:lnTo>
                      <a:pt x="19531" y="2081"/>
                    </a:lnTo>
                    <a:lnTo>
                      <a:pt x="19535" y="2065"/>
                    </a:lnTo>
                    <a:lnTo>
                      <a:pt x="19539" y="2054"/>
                    </a:lnTo>
                    <a:lnTo>
                      <a:pt x="19543" y="2049"/>
                    </a:lnTo>
                    <a:lnTo>
                      <a:pt x="19547" y="2049"/>
                    </a:lnTo>
                    <a:lnTo>
                      <a:pt x="19551" y="2053"/>
                    </a:lnTo>
                    <a:lnTo>
                      <a:pt x="19556" y="2061"/>
                    </a:lnTo>
                    <a:lnTo>
                      <a:pt x="19564" y="2081"/>
                    </a:lnTo>
                    <a:lnTo>
                      <a:pt x="19568" y="2090"/>
                    </a:lnTo>
                    <a:lnTo>
                      <a:pt x="19572" y="2097"/>
                    </a:lnTo>
                    <a:lnTo>
                      <a:pt x="19576" y="2101"/>
                    </a:lnTo>
                    <a:lnTo>
                      <a:pt x="19580" y="2102"/>
                    </a:lnTo>
                    <a:lnTo>
                      <a:pt x="19585" y="2099"/>
                    </a:lnTo>
                    <a:lnTo>
                      <a:pt x="19589" y="2093"/>
                    </a:lnTo>
                    <a:lnTo>
                      <a:pt x="19593" y="2084"/>
                    </a:lnTo>
                    <a:lnTo>
                      <a:pt x="19597" y="2074"/>
                    </a:lnTo>
                    <a:lnTo>
                      <a:pt x="19601" y="2062"/>
                    </a:lnTo>
                    <a:lnTo>
                      <a:pt x="19605" y="2050"/>
                    </a:lnTo>
                    <a:lnTo>
                      <a:pt x="19609" y="2038"/>
                    </a:lnTo>
                    <a:lnTo>
                      <a:pt x="19614" y="2026"/>
                    </a:lnTo>
                    <a:lnTo>
                      <a:pt x="19618" y="2014"/>
                    </a:lnTo>
                    <a:lnTo>
                      <a:pt x="19622" y="2000"/>
                    </a:lnTo>
                    <a:lnTo>
                      <a:pt x="19626" y="1983"/>
                    </a:lnTo>
                    <a:lnTo>
                      <a:pt x="19634" y="1937"/>
                    </a:lnTo>
                    <a:lnTo>
                      <a:pt x="19638" y="1902"/>
                    </a:lnTo>
                    <a:lnTo>
                      <a:pt x="19643" y="1857"/>
                    </a:lnTo>
                    <a:lnTo>
                      <a:pt x="19647" y="1801"/>
                    </a:lnTo>
                    <a:lnTo>
                      <a:pt x="19651" y="1730"/>
                    </a:lnTo>
                    <a:lnTo>
                      <a:pt x="19655" y="1644"/>
                    </a:lnTo>
                    <a:lnTo>
                      <a:pt x="19659" y="1543"/>
                    </a:lnTo>
                    <a:lnTo>
                      <a:pt x="19663" y="1427"/>
                    </a:lnTo>
                    <a:lnTo>
                      <a:pt x="19667" y="1296"/>
                    </a:lnTo>
                    <a:lnTo>
                      <a:pt x="19671" y="1154"/>
                    </a:lnTo>
                    <a:lnTo>
                      <a:pt x="19676" y="1004"/>
                    </a:lnTo>
                    <a:lnTo>
                      <a:pt x="19680" y="849"/>
                    </a:lnTo>
                    <a:lnTo>
                      <a:pt x="19684" y="694"/>
                    </a:lnTo>
                    <a:lnTo>
                      <a:pt x="19688" y="546"/>
                    </a:lnTo>
                    <a:lnTo>
                      <a:pt x="19696" y="290"/>
                    </a:lnTo>
                    <a:lnTo>
                      <a:pt x="19700" y="194"/>
                    </a:lnTo>
                    <a:lnTo>
                      <a:pt x="19705" y="125"/>
                    </a:lnTo>
                    <a:lnTo>
                      <a:pt x="19709" y="88"/>
                    </a:lnTo>
                    <a:lnTo>
                      <a:pt x="19713" y="85"/>
                    </a:lnTo>
                    <a:lnTo>
                      <a:pt x="19717" y="118"/>
                    </a:lnTo>
                    <a:lnTo>
                      <a:pt x="19721" y="186"/>
                    </a:lnTo>
                    <a:lnTo>
                      <a:pt x="19725" y="289"/>
                    </a:lnTo>
                    <a:lnTo>
                      <a:pt x="19729" y="423"/>
                    </a:lnTo>
                    <a:lnTo>
                      <a:pt x="19733" y="583"/>
                    </a:lnTo>
                    <a:lnTo>
                      <a:pt x="19738" y="764"/>
                    </a:lnTo>
                    <a:lnTo>
                      <a:pt x="19742" y="960"/>
                    </a:lnTo>
                    <a:lnTo>
                      <a:pt x="19746" y="1164"/>
                    </a:lnTo>
                    <a:lnTo>
                      <a:pt x="19750" y="1367"/>
                    </a:lnTo>
                    <a:lnTo>
                      <a:pt x="19754" y="1565"/>
                    </a:lnTo>
                    <a:lnTo>
                      <a:pt x="19758" y="1749"/>
                    </a:lnTo>
                    <a:lnTo>
                      <a:pt x="19766" y="2059"/>
                    </a:lnTo>
                    <a:lnTo>
                      <a:pt x="19771" y="2179"/>
                    </a:lnTo>
                    <a:lnTo>
                      <a:pt x="19775" y="2275"/>
                    </a:lnTo>
                    <a:lnTo>
                      <a:pt x="19779" y="2346"/>
                    </a:lnTo>
                    <a:lnTo>
                      <a:pt x="19783" y="2393"/>
                    </a:lnTo>
                    <a:lnTo>
                      <a:pt x="19787" y="2421"/>
                    </a:lnTo>
                    <a:lnTo>
                      <a:pt x="19791" y="2431"/>
                    </a:lnTo>
                    <a:lnTo>
                      <a:pt x="19795" y="2428"/>
                    </a:lnTo>
                    <a:lnTo>
                      <a:pt x="19799" y="2415"/>
                    </a:lnTo>
                    <a:lnTo>
                      <a:pt x="19804" y="2395"/>
                    </a:lnTo>
                    <a:lnTo>
                      <a:pt x="19808" y="2370"/>
                    </a:lnTo>
                    <a:lnTo>
                      <a:pt x="19812" y="2344"/>
                    </a:lnTo>
                    <a:lnTo>
                      <a:pt x="19816" y="2316"/>
                    </a:lnTo>
                    <a:lnTo>
                      <a:pt x="19820" y="2289"/>
                    </a:lnTo>
                    <a:lnTo>
                      <a:pt x="19828" y="2239"/>
                    </a:lnTo>
                    <a:lnTo>
                      <a:pt x="19832" y="2217"/>
                    </a:lnTo>
                    <a:lnTo>
                      <a:pt x="19837" y="2197"/>
                    </a:lnTo>
                    <a:lnTo>
                      <a:pt x="19841" y="2180"/>
                    </a:lnTo>
                    <a:lnTo>
                      <a:pt x="19845" y="2166"/>
                    </a:lnTo>
                    <a:lnTo>
                      <a:pt x="19849" y="2155"/>
                    </a:lnTo>
                    <a:lnTo>
                      <a:pt x="19853" y="2147"/>
                    </a:lnTo>
                    <a:lnTo>
                      <a:pt x="19857" y="2142"/>
                    </a:lnTo>
                    <a:lnTo>
                      <a:pt x="19861" y="2141"/>
                    </a:lnTo>
                    <a:lnTo>
                      <a:pt x="19866" y="2143"/>
                    </a:lnTo>
                    <a:lnTo>
                      <a:pt x="19870" y="2149"/>
                    </a:lnTo>
                    <a:lnTo>
                      <a:pt x="19874" y="2156"/>
                    </a:lnTo>
                    <a:lnTo>
                      <a:pt x="19878" y="2165"/>
                    </a:lnTo>
                    <a:lnTo>
                      <a:pt x="19882" y="2175"/>
                    </a:lnTo>
                    <a:lnTo>
                      <a:pt x="19886" y="2185"/>
                    </a:lnTo>
                    <a:lnTo>
                      <a:pt x="19890" y="2194"/>
                    </a:lnTo>
                    <a:lnTo>
                      <a:pt x="19899" y="2205"/>
                    </a:lnTo>
                    <a:lnTo>
                      <a:pt x="19903" y="2206"/>
                    </a:lnTo>
                    <a:lnTo>
                      <a:pt x="19907" y="2204"/>
                    </a:lnTo>
                    <a:lnTo>
                      <a:pt x="19911" y="2200"/>
                    </a:lnTo>
                    <a:lnTo>
                      <a:pt x="19915" y="2194"/>
                    </a:lnTo>
                    <a:lnTo>
                      <a:pt x="19919" y="2187"/>
                    </a:lnTo>
                    <a:lnTo>
                      <a:pt x="19924" y="2181"/>
                    </a:lnTo>
                    <a:lnTo>
                      <a:pt x="19928" y="2176"/>
                    </a:lnTo>
                    <a:lnTo>
                      <a:pt x="19932" y="2175"/>
                    </a:lnTo>
                    <a:lnTo>
                      <a:pt x="19936" y="2177"/>
                    </a:lnTo>
                    <a:lnTo>
                      <a:pt x="19940" y="2184"/>
                    </a:lnTo>
                    <a:lnTo>
                      <a:pt x="19944" y="2194"/>
                    </a:lnTo>
                    <a:lnTo>
                      <a:pt x="19948" y="2207"/>
                    </a:lnTo>
                    <a:lnTo>
                      <a:pt x="19953" y="2223"/>
                    </a:lnTo>
                    <a:lnTo>
                      <a:pt x="19961" y="2252"/>
                    </a:lnTo>
                    <a:lnTo>
                      <a:pt x="19965" y="2264"/>
                    </a:lnTo>
                    <a:lnTo>
                      <a:pt x="19969" y="2272"/>
                    </a:lnTo>
                    <a:lnTo>
                      <a:pt x="19973" y="2275"/>
                    </a:lnTo>
                    <a:lnTo>
                      <a:pt x="19977" y="2272"/>
                    </a:lnTo>
                    <a:lnTo>
                      <a:pt x="19981" y="2264"/>
                    </a:lnTo>
                    <a:lnTo>
                      <a:pt x="19986" y="2251"/>
                    </a:lnTo>
                    <a:lnTo>
                      <a:pt x="19990" y="2235"/>
                    </a:lnTo>
                    <a:lnTo>
                      <a:pt x="19994" y="2216"/>
                    </a:lnTo>
                    <a:lnTo>
                      <a:pt x="19998" y="2196"/>
                    </a:lnTo>
                    <a:lnTo>
                      <a:pt x="20002" y="2178"/>
                    </a:lnTo>
                    <a:lnTo>
                      <a:pt x="20006" y="2161"/>
                    </a:lnTo>
                    <a:lnTo>
                      <a:pt x="20010" y="2146"/>
                    </a:lnTo>
                    <a:lnTo>
                      <a:pt x="20014" y="2135"/>
                    </a:lnTo>
                    <a:lnTo>
                      <a:pt x="20019" y="2127"/>
                    </a:lnTo>
                    <a:lnTo>
                      <a:pt x="20023" y="2122"/>
                    </a:lnTo>
                    <a:lnTo>
                      <a:pt x="20031" y="2120"/>
                    </a:lnTo>
                    <a:lnTo>
                      <a:pt x="20035" y="2121"/>
                    </a:lnTo>
                    <a:lnTo>
                      <a:pt x="20039" y="2123"/>
                    </a:lnTo>
                    <a:lnTo>
                      <a:pt x="20043" y="2125"/>
                    </a:lnTo>
                    <a:lnTo>
                      <a:pt x="20047" y="2127"/>
                    </a:lnTo>
                    <a:lnTo>
                      <a:pt x="20052" y="2129"/>
                    </a:lnTo>
                    <a:lnTo>
                      <a:pt x="20056" y="2131"/>
                    </a:lnTo>
                    <a:lnTo>
                      <a:pt x="20060" y="2133"/>
                    </a:lnTo>
                    <a:lnTo>
                      <a:pt x="20064" y="2135"/>
                    </a:lnTo>
                    <a:lnTo>
                      <a:pt x="20068" y="2138"/>
                    </a:lnTo>
                    <a:lnTo>
                      <a:pt x="20072" y="2141"/>
                    </a:lnTo>
                    <a:lnTo>
                      <a:pt x="20076" y="2145"/>
                    </a:lnTo>
                    <a:lnTo>
                      <a:pt x="20080" y="2150"/>
                    </a:lnTo>
                    <a:lnTo>
                      <a:pt x="20085" y="2155"/>
                    </a:lnTo>
                    <a:lnTo>
                      <a:pt x="20093" y="2166"/>
                    </a:lnTo>
                    <a:lnTo>
                      <a:pt x="20097" y="2173"/>
                    </a:lnTo>
                    <a:lnTo>
                      <a:pt x="20101" y="2180"/>
                    </a:lnTo>
                    <a:lnTo>
                      <a:pt x="20105" y="2187"/>
                    </a:lnTo>
                    <a:lnTo>
                      <a:pt x="20109" y="2194"/>
                    </a:lnTo>
                    <a:lnTo>
                      <a:pt x="20114" y="2201"/>
                    </a:lnTo>
                    <a:lnTo>
                      <a:pt x="20118" y="2208"/>
                    </a:lnTo>
                    <a:lnTo>
                      <a:pt x="20122" y="2214"/>
                    </a:lnTo>
                    <a:lnTo>
                      <a:pt x="20126" y="2220"/>
                    </a:lnTo>
                    <a:lnTo>
                      <a:pt x="20130" y="2226"/>
                    </a:lnTo>
                    <a:lnTo>
                      <a:pt x="20134" y="2230"/>
                    </a:lnTo>
                    <a:lnTo>
                      <a:pt x="20138" y="2233"/>
                    </a:lnTo>
                    <a:lnTo>
                      <a:pt x="20142" y="2235"/>
                    </a:lnTo>
                    <a:lnTo>
                      <a:pt x="20147" y="2236"/>
                    </a:lnTo>
                    <a:lnTo>
                      <a:pt x="20151" y="2236"/>
                    </a:lnTo>
                    <a:lnTo>
                      <a:pt x="20155" y="2235"/>
                    </a:lnTo>
                    <a:lnTo>
                      <a:pt x="20159" y="2234"/>
                    </a:lnTo>
                    <a:lnTo>
                      <a:pt x="20163" y="2232"/>
                    </a:lnTo>
                    <a:lnTo>
                      <a:pt x="20167" y="2230"/>
                    </a:lnTo>
                    <a:lnTo>
                      <a:pt x="20171" y="2228"/>
                    </a:lnTo>
                    <a:lnTo>
                      <a:pt x="20176" y="2228"/>
                    </a:lnTo>
                    <a:lnTo>
                      <a:pt x="20180" y="2228"/>
                    </a:lnTo>
                    <a:lnTo>
                      <a:pt x="20184" y="2231"/>
                    </a:lnTo>
                    <a:lnTo>
                      <a:pt x="20188" y="2235"/>
                    </a:lnTo>
                    <a:lnTo>
                      <a:pt x="20192" y="2241"/>
                    </a:lnTo>
                    <a:lnTo>
                      <a:pt x="20196" y="2249"/>
                    </a:lnTo>
                    <a:lnTo>
                      <a:pt x="20200" y="2259"/>
                    </a:lnTo>
                    <a:lnTo>
                      <a:pt x="20205" y="2270"/>
                    </a:lnTo>
                    <a:lnTo>
                      <a:pt x="20209" y="2282"/>
                    </a:lnTo>
                    <a:lnTo>
                      <a:pt x="20213" y="2294"/>
                    </a:lnTo>
                    <a:lnTo>
                      <a:pt x="20217" y="2305"/>
                    </a:lnTo>
                    <a:lnTo>
                      <a:pt x="20225" y="2322"/>
                    </a:lnTo>
                    <a:lnTo>
                      <a:pt x="20229" y="2326"/>
                    </a:lnTo>
                    <a:lnTo>
                      <a:pt x="20234" y="2328"/>
                    </a:lnTo>
                    <a:lnTo>
                      <a:pt x="20238" y="2327"/>
                    </a:lnTo>
                    <a:lnTo>
                      <a:pt x="20242" y="2324"/>
                    </a:lnTo>
                    <a:lnTo>
                      <a:pt x="20246" y="2319"/>
                    </a:lnTo>
                    <a:lnTo>
                      <a:pt x="20250" y="2311"/>
                    </a:lnTo>
                    <a:lnTo>
                      <a:pt x="20254" y="2302"/>
                    </a:lnTo>
                    <a:lnTo>
                      <a:pt x="20258" y="2293"/>
                    </a:lnTo>
                    <a:lnTo>
                      <a:pt x="20262" y="2283"/>
                    </a:lnTo>
                    <a:lnTo>
                      <a:pt x="20267" y="2273"/>
                    </a:lnTo>
                    <a:lnTo>
                      <a:pt x="20271" y="2264"/>
                    </a:lnTo>
                    <a:lnTo>
                      <a:pt x="20275" y="2256"/>
                    </a:lnTo>
                    <a:lnTo>
                      <a:pt x="20279" y="2250"/>
                    </a:lnTo>
                    <a:lnTo>
                      <a:pt x="20287" y="2243"/>
                    </a:lnTo>
                    <a:lnTo>
                      <a:pt x="20291" y="2243"/>
                    </a:lnTo>
                    <a:lnTo>
                      <a:pt x="20295" y="2246"/>
                    </a:lnTo>
                    <a:lnTo>
                      <a:pt x="20300" y="2250"/>
                    </a:lnTo>
                    <a:lnTo>
                      <a:pt x="20304" y="2255"/>
                    </a:lnTo>
                    <a:lnTo>
                      <a:pt x="20308" y="2262"/>
                    </a:lnTo>
                    <a:lnTo>
                      <a:pt x="20312" y="2269"/>
                    </a:lnTo>
                    <a:lnTo>
                      <a:pt x="20316" y="2276"/>
                    </a:lnTo>
                    <a:lnTo>
                      <a:pt x="20320" y="2283"/>
                    </a:lnTo>
                    <a:lnTo>
                      <a:pt x="20324" y="2290"/>
                    </a:lnTo>
                    <a:lnTo>
                      <a:pt x="20329" y="2297"/>
                    </a:lnTo>
                    <a:lnTo>
                      <a:pt x="20333" y="2304"/>
                    </a:lnTo>
                    <a:lnTo>
                      <a:pt x="20337" y="2312"/>
                    </a:lnTo>
                    <a:lnTo>
                      <a:pt x="20341" y="2321"/>
                    </a:lnTo>
                    <a:lnTo>
                      <a:pt x="20345" y="2331"/>
                    </a:lnTo>
                    <a:lnTo>
                      <a:pt x="20349" y="2343"/>
                    </a:lnTo>
                    <a:lnTo>
                      <a:pt x="20357" y="2372"/>
                    </a:lnTo>
                    <a:lnTo>
                      <a:pt x="20362" y="2388"/>
                    </a:lnTo>
                    <a:lnTo>
                      <a:pt x="20366" y="2403"/>
                    </a:lnTo>
                    <a:lnTo>
                      <a:pt x="20370" y="2417"/>
                    </a:lnTo>
                    <a:lnTo>
                      <a:pt x="20374" y="2427"/>
                    </a:lnTo>
                    <a:lnTo>
                      <a:pt x="20378" y="2431"/>
                    </a:lnTo>
                    <a:lnTo>
                      <a:pt x="20382" y="2429"/>
                    </a:lnTo>
                    <a:lnTo>
                      <a:pt x="20386" y="2417"/>
                    </a:lnTo>
                    <a:lnTo>
                      <a:pt x="20390" y="2396"/>
                    </a:lnTo>
                    <a:lnTo>
                      <a:pt x="20395" y="2363"/>
                    </a:lnTo>
                    <a:lnTo>
                      <a:pt x="20399" y="2319"/>
                    </a:lnTo>
                    <a:lnTo>
                      <a:pt x="20403" y="2264"/>
                    </a:lnTo>
                    <a:lnTo>
                      <a:pt x="20407" y="2200"/>
                    </a:lnTo>
                    <a:lnTo>
                      <a:pt x="20411" y="2129"/>
                    </a:lnTo>
                    <a:lnTo>
                      <a:pt x="20419" y="1978"/>
                    </a:lnTo>
                    <a:lnTo>
                      <a:pt x="20423" y="1904"/>
                    </a:lnTo>
                    <a:lnTo>
                      <a:pt x="20428" y="1836"/>
                    </a:lnTo>
                    <a:lnTo>
                      <a:pt x="20432" y="1775"/>
                    </a:lnTo>
                    <a:lnTo>
                      <a:pt x="20436" y="1725"/>
                    </a:lnTo>
                    <a:lnTo>
                      <a:pt x="20440" y="1687"/>
                    </a:lnTo>
                    <a:lnTo>
                      <a:pt x="20444" y="1661"/>
                    </a:lnTo>
                    <a:lnTo>
                      <a:pt x="20448" y="1649"/>
                    </a:lnTo>
                    <a:lnTo>
                      <a:pt x="20452" y="1648"/>
                    </a:lnTo>
                    <a:lnTo>
                      <a:pt x="20457" y="1658"/>
                    </a:lnTo>
                    <a:lnTo>
                      <a:pt x="20461" y="1676"/>
                    </a:lnTo>
                    <a:lnTo>
                      <a:pt x="20465" y="1701"/>
                    </a:lnTo>
                    <a:lnTo>
                      <a:pt x="20469" y="1728"/>
                    </a:lnTo>
                    <a:lnTo>
                      <a:pt x="20473" y="1756"/>
                    </a:lnTo>
                    <a:lnTo>
                      <a:pt x="20477" y="1783"/>
                    </a:lnTo>
                    <a:lnTo>
                      <a:pt x="20481" y="1807"/>
                    </a:lnTo>
                    <a:lnTo>
                      <a:pt x="20490" y="1839"/>
                    </a:lnTo>
                    <a:lnTo>
                      <a:pt x="20494" y="1848"/>
                    </a:lnTo>
                    <a:lnTo>
                      <a:pt x="20498" y="1852"/>
                    </a:lnTo>
                    <a:lnTo>
                      <a:pt x="20502" y="1852"/>
                    </a:lnTo>
                    <a:lnTo>
                      <a:pt x="20506" y="1850"/>
                    </a:lnTo>
                    <a:lnTo>
                      <a:pt x="20510" y="1848"/>
                    </a:lnTo>
                    <a:lnTo>
                      <a:pt x="20515" y="1845"/>
                    </a:lnTo>
                    <a:lnTo>
                      <a:pt x="20519" y="1845"/>
                    </a:lnTo>
                    <a:lnTo>
                      <a:pt x="20523" y="1847"/>
                    </a:lnTo>
                    <a:lnTo>
                      <a:pt x="20527" y="1852"/>
                    </a:lnTo>
                    <a:lnTo>
                      <a:pt x="20531" y="1861"/>
                    </a:lnTo>
                    <a:lnTo>
                      <a:pt x="20535" y="1872"/>
                    </a:lnTo>
                    <a:lnTo>
                      <a:pt x="20539" y="1886"/>
                    </a:lnTo>
                    <a:lnTo>
                      <a:pt x="20543" y="1901"/>
                    </a:lnTo>
                    <a:lnTo>
                      <a:pt x="20552" y="1930"/>
                    </a:lnTo>
                    <a:lnTo>
                      <a:pt x="20556" y="1942"/>
                    </a:lnTo>
                    <a:lnTo>
                      <a:pt x="20560" y="1952"/>
                    </a:lnTo>
                    <a:lnTo>
                      <a:pt x="20564" y="1958"/>
                    </a:lnTo>
                    <a:lnTo>
                      <a:pt x="20568" y="1961"/>
                    </a:lnTo>
                    <a:lnTo>
                      <a:pt x="20572" y="1961"/>
                    </a:lnTo>
                    <a:lnTo>
                      <a:pt x="20577" y="1959"/>
                    </a:lnTo>
                    <a:lnTo>
                      <a:pt x="20581" y="1955"/>
                    </a:lnTo>
                    <a:lnTo>
                      <a:pt x="20585" y="1951"/>
                    </a:lnTo>
                    <a:lnTo>
                      <a:pt x="20589" y="1948"/>
                    </a:lnTo>
                    <a:lnTo>
                      <a:pt x="20593" y="1945"/>
                    </a:lnTo>
                    <a:lnTo>
                      <a:pt x="20597" y="1946"/>
                    </a:lnTo>
                    <a:lnTo>
                      <a:pt x="20601" y="1948"/>
                    </a:lnTo>
                    <a:lnTo>
                      <a:pt x="20605" y="1954"/>
                    </a:lnTo>
                    <a:lnTo>
                      <a:pt x="20610" y="1963"/>
                    </a:lnTo>
                    <a:lnTo>
                      <a:pt x="20614" y="1975"/>
                    </a:lnTo>
                    <a:lnTo>
                      <a:pt x="20622" y="2004"/>
                    </a:lnTo>
                    <a:lnTo>
                      <a:pt x="20626" y="2019"/>
                    </a:lnTo>
                    <a:lnTo>
                      <a:pt x="20630" y="2034"/>
                    </a:lnTo>
                    <a:lnTo>
                      <a:pt x="20634" y="2047"/>
                    </a:lnTo>
                    <a:lnTo>
                      <a:pt x="20638" y="2058"/>
                    </a:lnTo>
                    <a:lnTo>
                      <a:pt x="20643" y="2066"/>
                    </a:lnTo>
                    <a:lnTo>
                      <a:pt x="20647" y="2071"/>
                    </a:lnTo>
                    <a:lnTo>
                      <a:pt x="20651" y="2072"/>
                    </a:lnTo>
                    <a:lnTo>
                      <a:pt x="20655" y="2070"/>
                    </a:lnTo>
                    <a:lnTo>
                      <a:pt x="20659" y="2066"/>
                    </a:lnTo>
                    <a:lnTo>
                      <a:pt x="20663" y="2060"/>
                    </a:lnTo>
                    <a:lnTo>
                      <a:pt x="20667" y="2053"/>
                    </a:lnTo>
                    <a:lnTo>
                      <a:pt x="20670" y="2048"/>
                    </a:lnTo>
                  </a:path>
                </a:pathLst>
              </a:custGeom>
              <a:noFill/>
              <a:ln w="12600">
                <a:solidFill>
                  <a:srgbClr val="FF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2" name="TextShape 267"/>
              <p:cNvSpPr/>
              <p:nvPr/>
            </p:nvSpPr>
            <p:spPr>
              <a:xfrm rot="16200000">
                <a:off x="4433400" y="6960960"/>
                <a:ext cx="998640" cy="94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Amplitude (pT)</a:t>
                </a:r>
                <a:endParaRPr lang="en-IE" sz="1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3" name="Line 571"/>
              <p:cNvSpPr/>
              <p:nvPr/>
            </p:nvSpPr>
            <p:spPr>
              <a:xfrm flipV="1">
                <a:off x="5335200" y="606168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4" name="Line 572"/>
              <p:cNvSpPr/>
              <p:nvPr/>
            </p:nvSpPr>
            <p:spPr>
              <a:xfrm>
                <a:off x="5335200" y="508032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5" name="Line 573"/>
              <p:cNvSpPr/>
              <p:nvPr/>
            </p:nvSpPr>
            <p:spPr>
              <a:xfrm flipV="1">
                <a:off x="5335200" y="5080320"/>
                <a:ext cx="360" cy="105444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6" name="TextShape 268"/>
              <p:cNvSpPr/>
              <p:nvPr/>
            </p:nvSpPr>
            <p:spPr>
              <a:xfrm>
                <a:off x="5044680" y="6095880"/>
                <a:ext cx="21672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-0.2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7" name="TextShape 269"/>
              <p:cNvSpPr/>
              <p:nvPr/>
            </p:nvSpPr>
            <p:spPr>
              <a:xfrm>
                <a:off x="5213160" y="5831640"/>
                <a:ext cx="123840" cy="103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8" name="TextShape 270"/>
              <p:cNvSpPr/>
              <p:nvPr/>
            </p:nvSpPr>
            <p:spPr>
              <a:xfrm>
                <a:off x="5100480" y="5568480"/>
                <a:ext cx="1738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9" name="TextShape 271"/>
              <p:cNvSpPr/>
              <p:nvPr/>
            </p:nvSpPr>
            <p:spPr>
              <a:xfrm>
                <a:off x="5100480" y="5304960"/>
                <a:ext cx="1738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0.4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0" name="Line 574"/>
              <p:cNvSpPr/>
              <p:nvPr/>
            </p:nvSpPr>
            <p:spPr>
              <a:xfrm flipV="1">
                <a:off x="5335200" y="7527240"/>
                <a:ext cx="360" cy="7308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8080" rIns="90000" bIns="2808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1" name="Line 575"/>
              <p:cNvSpPr/>
              <p:nvPr/>
            </p:nvSpPr>
            <p:spPr>
              <a:xfrm>
                <a:off x="5335200" y="6545520"/>
                <a:ext cx="360" cy="7272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27720" rIns="90000" bIns="2772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2" name="TextShape 272"/>
              <p:cNvSpPr/>
              <p:nvPr/>
            </p:nvSpPr>
            <p:spPr>
              <a:xfrm>
                <a:off x="5100480" y="5041080"/>
                <a:ext cx="1738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0.6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3" name="Line 576"/>
              <p:cNvSpPr/>
              <p:nvPr/>
            </p:nvSpPr>
            <p:spPr>
              <a:xfrm flipV="1">
                <a:off x="5335200" y="6545520"/>
                <a:ext cx="360" cy="1054440"/>
              </a:xfrm>
              <a:prstGeom prst="line">
                <a:avLst/>
              </a:prstGeom>
              <a:ln w="6120" cap="sq">
                <a:solidFill>
                  <a:srgbClr val="26262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 anchorCtr="1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4" name="TextShape 273"/>
              <p:cNvSpPr/>
              <p:nvPr/>
            </p:nvSpPr>
            <p:spPr>
              <a:xfrm>
                <a:off x="5044680" y="7561080"/>
                <a:ext cx="21672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-0.2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5" name="TextShape 274"/>
              <p:cNvSpPr/>
              <p:nvPr/>
            </p:nvSpPr>
            <p:spPr>
              <a:xfrm>
                <a:off x="5213160" y="7297200"/>
                <a:ext cx="12384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6" name="TextShape 275"/>
              <p:cNvSpPr/>
              <p:nvPr/>
            </p:nvSpPr>
            <p:spPr>
              <a:xfrm>
                <a:off x="5100480" y="7033320"/>
                <a:ext cx="173880" cy="104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0.2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7" name="TextShape 276"/>
              <p:cNvSpPr/>
              <p:nvPr/>
            </p:nvSpPr>
            <p:spPr>
              <a:xfrm>
                <a:off x="5100480" y="6770160"/>
                <a:ext cx="173880" cy="103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0.4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8" name="TextShape 277"/>
              <p:cNvSpPr/>
              <p:nvPr/>
            </p:nvSpPr>
            <p:spPr>
              <a:xfrm>
                <a:off x="5100480" y="6506280"/>
                <a:ext cx="173880" cy="10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700" b="0" strike="noStrike" spc="-1">
                    <a:solidFill>
                      <a:srgbClr val="262626"/>
                    </a:solidFill>
                    <a:latin typeface="Arial"/>
                    <a:ea typeface="DejaVu Sans"/>
                  </a:rPr>
                  <a:t>0.6</a:t>
                </a:r>
                <a:endParaRPr lang="en-IE" sz="7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9" name="TextShape 278"/>
              <p:cNvSpPr/>
              <p:nvPr/>
            </p:nvSpPr>
            <p:spPr>
              <a:xfrm>
                <a:off x="5448240" y="5042880"/>
                <a:ext cx="5008320" cy="262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Maternal cardiogram (94 bpm) </a:t>
                </a:r>
                <a:endParaRPr lang="en-IE" sz="1000" b="0" strike="noStrike" spc="-1">
                  <a:solidFill>
                    <a:srgbClr val="000000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en-IE" sz="1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0" name="TextShape 279"/>
              <p:cNvSpPr/>
              <p:nvPr/>
            </p:nvSpPr>
            <p:spPr>
              <a:xfrm>
                <a:off x="5469120" y="6509160"/>
                <a:ext cx="3670920" cy="245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000" b="1" strike="noStrike" spc="-1">
                    <a:solidFill>
                      <a:srgbClr val="000000"/>
                    </a:solidFill>
                    <a:latin typeface="Arial"/>
                    <a:ea typeface="DejaVu Sans"/>
                  </a:rPr>
                  <a:t>Fetal cardiogram (139 bpm) </a:t>
                </a:r>
                <a:endParaRPr lang="en-IE" sz="10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31" name="CustomShape 94"/>
            <p:cNvSpPr/>
            <p:nvPr/>
          </p:nvSpPr>
          <p:spPr>
            <a:xfrm>
              <a:off x="14899680" y="4163400"/>
              <a:ext cx="966600" cy="624240"/>
            </a:xfrm>
            <a:prstGeom prst="rect">
              <a:avLst/>
            </a:prstGeom>
            <a:solidFill>
              <a:srgbClr val="FFFF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ICA</a:t>
              </a:r>
              <a:endParaRPr lang="en-IE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2" name="Verbinder: gekrümmt 7"/>
            <p:cNvSpPr/>
            <p:nvPr/>
          </p:nvSpPr>
          <p:spPr>
            <a:xfrm rot="16200000" flipH="1">
              <a:off x="13798800" y="2438280"/>
              <a:ext cx="2003400" cy="1409400"/>
            </a:xfrm>
            <a:prstGeom prst="curvedConnector3">
              <a:avLst>
                <a:gd name="adj1" fmla="val 50000"/>
              </a:avLst>
            </a:prstGeom>
            <a:noFill/>
            <a:ln w="12600">
              <a:solidFill>
                <a:srgbClr val="00000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3" name="Verbinder: gekrümmt 8"/>
            <p:cNvSpPr/>
            <p:nvPr/>
          </p:nvSpPr>
          <p:spPr>
            <a:xfrm rot="16200000" flipH="1">
              <a:off x="14168880" y="2957040"/>
              <a:ext cx="1169640" cy="1236240"/>
            </a:xfrm>
            <a:prstGeom prst="curvedConnector3">
              <a:avLst>
                <a:gd name="adj1" fmla="val 50000"/>
              </a:avLst>
            </a:prstGeom>
            <a:noFill/>
            <a:ln w="12600">
              <a:solidFill>
                <a:srgbClr val="00000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4" name="Verbinder: gekrümmt 9"/>
            <p:cNvSpPr/>
            <p:nvPr/>
          </p:nvSpPr>
          <p:spPr>
            <a:xfrm>
              <a:off x="14142960" y="3942720"/>
              <a:ext cx="1072080" cy="217800"/>
            </a:xfrm>
            <a:prstGeom prst="curvedConnector3">
              <a:avLst>
                <a:gd name="adj1" fmla="val 97398"/>
              </a:avLst>
            </a:prstGeom>
            <a:noFill/>
            <a:ln w="12600">
              <a:solidFill>
                <a:srgbClr val="00000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5" name="Gerade Verbindung mit Pfeil 5"/>
            <p:cNvSpPr/>
            <p:nvPr/>
          </p:nvSpPr>
          <p:spPr>
            <a:xfrm flipH="1">
              <a:off x="14247000" y="4890600"/>
              <a:ext cx="959760" cy="460440"/>
            </a:xfrm>
            <a:custGeom>
              <a:avLst/>
              <a:gdLst>
                <a:gd name="textAreaLeft" fmla="*/ 360 w 959760"/>
                <a:gd name="textAreaRight" fmla="*/ 960480 w 959760"/>
                <a:gd name="textAreaTop" fmla="*/ 0 h 460440"/>
                <a:gd name="textAreaBottom" fmla="*/ 460800 h 46044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5840">
              <a:solidFill>
                <a:srgbClr val="4A7EBB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6" name="Gerade Verbindung mit Pfeil 6"/>
            <p:cNvSpPr/>
            <p:nvPr/>
          </p:nvSpPr>
          <p:spPr>
            <a:xfrm flipH="1">
              <a:off x="14169240" y="4890600"/>
              <a:ext cx="1138680" cy="1863720"/>
            </a:xfrm>
            <a:custGeom>
              <a:avLst/>
              <a:gdLst>
                <a:gd name="textAreaLeft" fmla="*/ -360 w 1138680"/>
                <a:gd name="textAreaRight" fmla="*/ 1138680 w 1138680"/>
                <a:gd name="textAreaTop" fmla="*/ 0 h 1863720"/>
                <a:gd name="textAreaBottom" fmla="*/ 1864080 h 186372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5840">
              <a:solidFill>
                <a:srgbClr val="FF000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37" name="Group 736"/>
          <p:cNvGrpSpPr/>
          <p:nvPr/>
        </p:nvGrpSpPr>
        <p:grpSpPr>
          <a:xfrm>
            <a:off x="931680" y="2875320"/>
            <a:ext cx="1601280" cy="3525840"/>
            <a:chOff x="931680" y="2875320"/>
            <a:chExt cx="1601280" cy="3525840"/>
          </a:xfrm>
        </p:grpSpPr>
        <p:sp>
          <p:nvSpPr>
            <p:cNvPr id="738" name="Freeform: Shape 737"/>
            <p:cNvSpPr/>
            <p:nvPr/>
          </p:nvSpPr>
          <p:spPr>
            <a:xfrm>
              <a:off x="931680" y="2875320"/>
              <a:ext cx="1601280" cy="3525840"/>
            </a:xfrm>
            <a:custGeom>
              <a:avLst/>
              <a:gdLst>
                <a:gd name="textAreaLeft" fmla="*/ 0 w 1601280"/>
                <a:gd name="textAreaRight" fmla="*/ 1601640 w 1601280"/>
                <a:gd name="textAreaTop" fmla="*/ 0 h 3525840"/>
                <a:gd name="textAreaBottom" fmla="*/ 3526200 h 3525840"/>
              </a:gdLst>
              <a:ahLst/>
              <a:cxnLst/>
              <a:rect l="textAreaLeft" t="textAreaTop" r="textAreaRight" b="textAreaBottom"/>
              <a:pathLst>
                <a:path w="6236" h="12480">
                  <a:moveTo>
                    <a:pt x="3274" y="7560"/>
                  </a:moveTo>
                  <a:cubicBezTo>
                    <a:pt x="3337" y="7456"/>
                    <a:pt x="3303" y="7312"/>
                    <a:pt x="3194" y="7249"/>
                  </a:cubicBezTo>
                  <a:lnTo>
                    <a:pt x="1188" y="6026"/>
                  </a:lnTo>
                  <a:lnTo>
                    <a:pt x="1583" y="3552"/>
                  </a:lnTo>
                  <a:cubicBezTo>
                    <a:pt x="1606" y="3425"/>
                    <a:pt x="1520" y="3304"/>
                    <a:pt x="1394" y="3287"/>
                  </a:cubicBezTo>
                  <a:cubicBezTo>
                    <a:pt x="1274" y="3264"/>
                    <a:pt x="1154" y="3350"/>
                    <a:pt x="1137" y="3477"/>
                  </a:cubicBezTo>
                  <a:lnTo>
                    <a:pt x="714" y="6107"/>
                  </a:lnTo>
                  <a:cubicBezTo>
                    <a:pt x="703" y="6199"/>
                    <a:pt x="743" y="6291"/>
                    <a:pt x="823" y="6338"/>
                  </a:cubicBezTo>
                  <a:lnTo>
                    <a:pt x="2960" y="7641"/>
                  </a:lnTo>
                  <a:cubicBezTo>
                    <a:pt x="3000" y="7664"/>
                    <a:pt x="3040" y="7670"/>
                    <a:pt x="3080" y="7670"/>
                  </a:cubicBezTo>
                  <a:cubicBezTo>
                    <a:pt x="3154" y="7670"/>
                    <a:pt x="3229" y="7635"/>
                    <a:pt x="3274" y="7560"/>
                  </a:cubicBezTo>
                  <a:moveTo>
                    <a:pt x="1823" y="10957"/>
                  </a:moveTo>
                  <a:lnTo>
                    <a:pt x="1011" y="10957"/>
                  </a:lnTo>
                  <a:lnTo>
                    <a:pt x="1520" y="7635"/>
                  </a:lnTo>
                  <a:cubicBezTo>
                    <a:pt x="1537" y="7508"/>
                    <a:pt x="1451" y="7393"/>
                    <a:pt x="1331" y="7370"/>
                  </a:cubicBezTo>
                  <a:cubicBezTo>
                    <a:pt x="1206" y="7352"/>
                    <a:pt x="1091" y="7439"/>
                    <a:pt x="1068" y="7560"/>
                  </a:cubicBezTo>
                  <a:lnTo>
                    <a:pt x="520" y="11153"/>
                  </a:lnTo>
                  <a:cubicBezTo>
                    <a:pt x="514" y="11216"/>
                    <a:pt x="531" y="11285"/>
                    <a:pt x="577" y="11337"/>
                  </a:cubicBezTo>
                  <a:cubicBezTo>
                    <a:pt x="617" y="11389"/>
                    <a:pt x="680" y="11418"/>
                    <a:pt x="748" y="11418"/>
                  </a:cubicBezTo>
                  <a:lnTo>
                    <a:pt x="1594" y="11418"/>
                  </a:lnTo>
                  <a:lnTo>
                    <a:pt x="1594" y="12248"/>
                  </a:lnTo>
                  <a:cubicBezTo>
                    <a:pt x="1594" y="12375"/>
                    <a:pt x="1697" y="12479"/>
                    <a:pt x="1823" y="12479"/>
                  </a:cubicBezTo>
                  <a:cubicBezTo>
                    <a:pt x="1948" y="12479"/>
                    <a:pt x="2051" y="12375"/>
                    <a:pt x="2051" y="12248"/>
                  </a:cubicBezTo>
                  <a:lnTo>
                    <a:pt x="2051" y="11187"/>
                  </a:lnTo>
                  <a:cubicBezTo>
                    <a:pt x="2051" y="11060"/>
                    <a:pt x="1948" y="10957"/>
                    <a:pt x="1823" y="10957"/>
                  </a:cubicBezTo>
                  <a:moveTo>
                    <a:pt x="5029" y="9763"/>
                  </a:moveTo>
                  <a:cubicBezTo>
                    <a:pt x="5818" y="9186"/>
                    <a:pt x="6235" y="8212"/>
                    <a:pt x="6109" y="7226"/>
                  </a:cubicBezTo>
                  <a:cubicBezTo>
                    <a:pt x="5943" y="5997"/>
                    <a:pt x="5023" y="5069"/>
                    <a:pt x="3846" y="4919"/>
                  </a:cubicBezTo>
                  <a:lnTo>
                    <a:pt x="3566" y="3760"/>
                  </a:lnTo>
                  <a:cubicBezTo>
                    <a:pt x="3537" y="3633"/>
                    <a:pt x="3417" y="3558"/>
                    <a:pt x="3292" y="3587"/>
                  </a:cubicBezTo>
                  <a:cubicBezTo>
                    <a:pt x="3172" y="3621"/>
                    <a:pt x="3097" y="3743"/>
                    <a:pt x="3126" y="3864"/>
                  </a:cubicBezTo>
                  <a:lnTo>
                    <a:pt x="3446" y="5184"/>
                  </a:lnTo>
                  <a:cubicBezTo>
                    <a:pt x="3469" y="5282"/>
                    <a:pt x="3549" y="5351"/>
                    <a:pt x="3652" y="5357"/>
                  </a:cubicBezTo>
                  <a:cubicBezTo>
                    <a:pt x="4692" y="5426"/>
                    <a:pt x="5515" y="6222"/>
                    <a:pt x="5658" y="7289"/>
                  </a:cubicBezTo>
                  <a:cubicBezTo>
                    <a:pt x="5772" y="8148"/>
                    <a:pt x="5378" y="9007"/>
                    <a:pt x="4646" y="9469"/>
                  </a:cubicBezTo>
                  <a:cubicBezTo>
                    <a:pt x="4560" y="9526"/>
                    <a:pt x="4520" y="9625"/>
                    <a:pt x="4543" y="9717"/>
                  </a:cubicBezTo>
                  <a:lnTo>
                    <a:pt x="4852" y="10957"/>
                  </a:lnTo>
                  <a:lnTo>
                    <a:pt x="3652" y="10957"/>
                  </a:lnTo>
                  <a:cubicBezTo>
                    <a:pt x="3549" y="10957"/>
                    <a:pt x="3463" y="11026"/>
                    <a:pt x="3434" y="11124"/>
                  </a:cubicBezTo>
                  <a:lnTo>
                    <a:pt x="3132" y="12191"/>
                  </a:lnTo>
                  <a:cubicBezTo>
                    <a:pt x="3097" y="12312"/>
                    <a:pt x="3166" y="12439"/>
                    <a:pt x="3286" y="12473"/>
                  </a:cubicBezTo>
                  <a:cubicBezTo>
                    <a:pt x="3303" y="12479"/>
                    <a:pt x="3326" y="12479"/>
                    <a:pt x="3349" y="12479"/>
                  </a:cubicBezTo>
                  <a:cubicBezTo>
                    <a:pt x="3446" y="12479"/>
                    <a:pt x="3537" y="12416"/>
                    <a:pt x="3566" y="12318"/>
                  </a:cubicBezTo>
                  <a:lnTo>
                    <a:pt x="3823" y="11418"/>
                  </a:lnTo>
                  <a:lnTo>
                    <a:pt x="5143" y="11418"/>
                  </a:lnTo>
                  <a:cubicBezTo>
                    <a:pt x="5212" y="11418"/>
                    <a:pt x="5275" y="11383"/>
                    <a:pt x="5320" y="11331"/>
                  </a:cubicBezTo>
                  <a:cubicBezTo>
                    <a:pt x="5360" y="11274"/>
                    <a:pt x="5378" y="11199"/>
                    <a:pt x="5360" y="11130"/>
                  </a:cubicBezTo>
                  <a:lnTo>
                    <a:pt x="5029" y="9763"/>
                  </a:lnTo>
                  <a:moveTo>
                    <a:pt x="2080" y="456"/>
                  </a:moveTo>
                  <a:cubicBezTo>
                    <a:pt x="2731" y="456"/>
                    <a:pt x="3017" y="963"/>
                    <a:pt x="3017" y="1470"/>
                  </a:cubicBezTo>
                  <a:cubicBezTo>
                    <a:pt x="3017" y="1891"/>
                    <a:pt x="2829" y="2197"/>
                    <a:pt x="2451" y="2382"/>
                  </a:cubicBezTo>
                  <a:cubicBezTo>
                    <a:pt x="2337" y="2439"/>
                    <a:pt x="2291" y="2578"/>
                    <a:pt x="2349" y="2693"/>
                  </a:cubicBezTo>
                  <a:cubicBezTo>
                    <a:pt x="2406" y="2803"/>
                    <a:pt x="2537" y="2849"/>
                    <a:pt x="2651" y="2797"/>
                  </a:cubicBezTo>
                  <a:cubicBezTo>
                    <a:pt x="3183" y="2532"/>
                    <a:pt x="3474" y="2059"/>
                    <a:pt x="3474" y="1470"/>
                  </a:cubicBezTo>
                  <a:cubicBezTo>
                    <a:pt x="3474" y="738"/>
                    <a:pt x="2994" y="0"/>
                    <a:pt x="2080" y="0"/>
                  </a:cubicBezTo>
                  <a:cubicBezTo>
                    <a:pt x="1251" y="0"/>
                    <a:pt x="680" y="554"/>
                    <a:pt x="525" y="1528"/>
                  </a:cubicBezTo>
                  <a:lnTo>
                    <a:pt x="22" y="4694"/>
                  </a:lnTo>
                  <a:cubicBezTo>
                    <a:pt x="0" y="4821"/>
                    <a:pt x="85" y="4942"/>
                    <a:pt x="211" y="4965"/>
                  </a:cubicBezTo>
                  <a:cubicBezTo>
                    <a:pt x="223" y="4965"/>
                    <a:pt x="234" y="4965"/>
                    <a:pt x="245" y="4965"/>
                  </a:cubicBezTo>
                  <a:cubicBezTo>
                    <a:pt x="354" y="4965"/>
                    <a:pt x="451" y="4884"/>
                    <a:pt x="468" y="4769"/>
                  </a:cubicBezTo>
                  <a:lnTo>
                    <a:pt x="977" y="1603"/>
                  </a:lnTo>
                  <a:cubicBezTo>
                    <a:pt x="1057" y="1078"/>
                    <a:pt x="1320" y="456"/>
                    <a:pt x="2080" y="45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9" name="Freeform: Shape 738"/>
            <p:cNvSpPr/>
            <p:nvPr/>
          </p:nvSpPr>
          <p:spPr>
            <a:xfrm>
              <a:off x="1380600" y="4068720"/>
              <a:ext cx="361800" cy="361440"/>
            </a:xfrm>
            <a:custGeom>
              <a:avLst/>
              <a:gdLst>
                <a:gd name="textAreaLeft" fmla="*/ 41760 w 361800"/>
                <a:gd name="textAreaRight" fmla="*/ 320040 w 361800"/>
                <a:gd name="textAreaTop" fmla="*/ 58320 h 361440"/>
                <a:gd name="textAreaBottom" fmla="*/ 175680 h 36144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10812" y="21594"/>
                  </a:moveTo>
                  <a:cubicBezTo>
                    <a:pt x="10540" y="19423"/>
                    <a:pt x="9746" y="16742"/>
                    <a:pt x="7801" y="15040"/>
                  </a:cubicBezTo>
                  <a:cubicBezTo>
                    <a:pt x="4560" y="12230"/>
                    <a:pt x="2678" y="12550"/>
                    <a:pt x="566" y="8804"/>
                  </a:cubicBezTo>
                  <a:cubicBezTo>
                    <a:pt x="-605" y="6314"/>
                    <a:pt x="-208" y="1952"/>
                    <a:pt x="4142" y="313"/>
                  </a:cubicBezTo>
                  <a:cubicBezTo>
                    <a:pt x="8616" y="-1006"/>
                    <a:pt x="10394" y="2228"/>
                    <a:pt x="10812" y="2888"/>
                  </a:cubicBezTo>
                  <a:cubicBezTo>
                    <a:pt x="11230" y="2228"/>
                    <a:pt x="12987" y="-1006"/>
                    <a:pt x="17482" y="313"/>
                  </a:cubicBezTo>
                  <a:cubicBezTo>
                    <a:pt x="21832" y="1952"/>
                    <a:pt x="22208" y="6314"/>
                    <a:pt x="21037" y="8804"/>
                  </a:cubicBezTo>
                  <a:cubicBezTo>
                    <a:pt x="18925" y="12550"/>
                    <a:pt x="17043" y="12230"/>
                    <a:pt x="13802" y="15040"/>
                  </a:cubicBezTo>
                  <a:cubicBezTo>
                    <a:pt x="11858" y="16742"/>
                    <a:pt x="11063" y="19423"/>
                    <a:pt x="10812" y="21594"/>
                  </a:cubicBezTo>
                  <a:close/>
                </a:path>
              </a:pathLst>
            </a:custGeom>
            <a:solidFill>
              <a:srgbClr val="FFA6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0" name="Freeform: Shape 739"/>
            <p:cNvSpPr/>
            <p:nvPr/>
          </p:nvSpPr>
          <p:spPr>
            <a:xfrm>
              <a:off x="2081160" y="5093640"/>
              <a:ext cx="213120" cy="213480"/>
            </a:xfrm>
            <a:custGeom>
              <a:avLst/>
              <a:gdLst>
                <a:gd name="textAreaLeft" fmla="*/ 24480 w 213120"/>
                <a:gd name="textAreaRight" fmla="*/ 188640 w 213120"/>
                <a:gd name="textAreaTop" fmla="*/ 34560 h 213480"/>
                <a:gd name="textAreaBottom" fmla="*/ 103680 h 21348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10812" y="21594"/>
                  </a:moveTo>
                  <a:cubicBezTo>
                    <a:pt x="10540" y="19423"/>
                    <a:pt x="9746" y="16742"/>
                    <a:pt x="7801" y="15040"/>
                  </a:cubicBezTo>
                  <a:cubicBezTo>
                    <a:pt x="4560" y="12230"/>
                    <a:pt x="2678" y="12550"/>
                    <a:pt x="566" y="8804"/>
                  </a:cubicBezTo>
                  <a:cubicBezTo>
                    <a:pt x="-605" y="6314"/>
                    <a:pt x="-208" y="1952"/>
                    <a:pt x="4142" y="313"/>
                  </a:cubicBezTo>
                  <a:cubicBezTo>
                    <a:pt x="8616" y="-1006"/>
                    <a:pt x="10394" y="2228"/>
                    <a:pt x="10812" y="2888"/>
                  </a:cubicBezTo>
                  <a:cubicBezTo>
                    <a:pt x="11230" y="2228"/>
                    <a:pt x="12987" y="-1006"/>
                    <a:pt x="17482" y="313"/>
                  </a:cubicBezTo>
                  <a:cubicBezTo>
                    <a:pt x="21832" y="1952"/>
                    <a:pt x="22208" y="6314"/>
                    <a:pt x="21037" y="8804"/>
                  </a:cubicBezTo>
                  <a:cubicBezTo>
                    <a:pt x="18925" y="12550"/>
                    <a:pt x="17043" y="12230"/>
                    <a:pt x="13802" y="15040"/>
                  </a:cubicBezTo>
                  <a:cubicBezTo>
                    <a:pt x="11858" y="16742"/>
                    <a:pt x="11063" y="19423"/>
                    <a:pt x="10812" y="21594"/>
                  </a:cubicBezTo>
                  <a:close/>
                </a:path>
              </a:pathLst>
            </a:custGeom>
            <a:solidFill>
              <a:srgbClr val="FFA6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4120" rIns="90000" bIns="241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41" name="Group 2"/>
          <p:cNvGrpSpPr/>
          <p:nvPr/>
        </p:nvGrpSpPr>
        <p:grpSpPr>
          <a:xfrm>
            <a:off x="2359800" y="4031640"/>
            <a:ext cx="2643120" cy="1558800"/>
            <a:chOff x="2359800" y="4031640"/>
            <a:chExt cx="2643120" cy="1558800"/>
          </a:xfrm>
        </p:grpSpPr>
        <p:sp>
          <p:nvSpPr>
            <p:cNvPr id="742" name="CustomShape 95"/>
            <p:cNvSpPr/>
            <p:nvPr/>
          </p:nvSpPr>
          <p:spPr>
            <a:xfrm rot="2641200">
              <a:off x="2355840" y="5454000"/>
              <a:ext cx="207720" cy="74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9520" rIns="90000" bIns="2952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743" name="Connector: Curved 742"/>
            <p:cNvCxnSpPr>
              <a:stCxn id="742" idx="3"/>
            </p:cNvCxnSpPr>
            <p:nvPr/>
          </p:nvCxnSpPr>
          <p:spPr>
            <a:xfrm flipV="1">
              <a:off x="2534760" y="4031640"/>
              <a:ext cx="2468520" cy="1532520"/>
            </a:xfrm>
            <a:prstGeom prst="curvedConnector3">
              <a:avLst>
                <a:gd name="adj1" fmla="val 31257"/>
              </a:avLst>
            </a:prstGeom>
            <a:ln w="0">
              <a:solidFill>
                <a:srgbClr val="000000"/>
              </a:solidFill>
            </a:ln>
          </p:spPr>
        </p:cxnSp>
      </p:grpSp>
      <p:grpSp>
        <p:nvGrpSpPr>
          <p:cNvPr id="744" name="Group 3"/>
          <p:cNvGrpSpPr/>
          <p:nvPr/>
        </p:nvGrpSpPr>
        <p:grpSpPr>
          <a:xfrm>
            <a:off x="2393280" y="2200320"/>
            <a:ext cx="2840760" cy="2471400"/>
            <a:chOff x="2393280" y="2200320"/>
            <a:chExt cx="2840760" cy="2471400"/>
          </a:xfrm>
        </p:grpSpPr>
        <p:sp>
          <p:nvSpPr>
            <p:cNvPr id="745" name="CustomShape 96"/>
            <p:cNvSpPr/>
            <p:nvPr/>
          </p:nvSpPr>
          <p:spPr>
            <a:xfrm rot="19917600">
              <a:off x="2398320" y="4552920"/>
              <a:ext cx="206640" cy="74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9520" rIns="90000" bIns="2952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746" name="Connector: Curved 745"/>
            <p:cNvCxnSpPr>
              <a:stCxn id="745" idx="3"/>
            </p:cNvCxnSpPr>
            <p:nvPr/>
          </p:nvCxnSpPr>
          <p:spPr>
            <a:xfrm flipV="1">
              <a:off x="2592720" y="2200320"/>
              <a:ext cx="2641680" cy="2342160"/>
            </a:xfrm>
            <a:prstGeom prst="curvedConnector3">
              <a:avLst>
                <a:gd name="adj1" fmla="val 30611"/>
              </a:avLst>
            </a:prstGeom>
            <a:ln w="0">
              <a:solidFill>
                <a:srgbClr val="000000"/>
              </a:solidFill>
            </a:ln>
          </p:spPr>
        </p:cxnSp>
      </p:grpSp>
      <p:grpSp>
        <p:nvGrpSpPr>
          <p:cNvPr id="747" name="Group 4"/>
          <p:cNvGrpSpPr/>
          <p:nvPr/>
        </p:nvGrpSpPr>
        <p:grpSpPr>
          <a:xfrm>
            <a:off x="2507040" y="5034240"/>
            <a:ext cx="209880" cy="82080"/>
            <a:chOff x="2507040" y="5034240"/>
            <a:chExt cx="209880" cy="82080"/>
          </a:xfrm>
        </p:grpSpPr>
        <p:sp>
          <p:nvSpPr>
            <p:cNvPr id="748" name="CustomShape 97"/>
            <p:cNvSpPr/>
            <p:nvPr/>
          </p:nvSpPr>
          <p:spPr>
            <a:xfrm rot="125400">
              <a:off x="2508480" y="5037840"/>
              <a:ext cx="207000" cy="7452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9880" rIns="90000" bIns="2988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cxnSp>
        <p:nvCxnSpPr>
          <p:cNvPr id="749" name="Connector: Curved 748"/>
          <p:cNvCxnSpPr>
            <a:stCxn id="747" idx="3"/>
          </p:cNvCxnSpPr>
          <p:nvPr/>
        </p:nvCxnSpPr>
        <p:spPr>
          <a:xfrm flipV="1">
            <a:off x="2716920" y="2986920"/>
            <a:ext cx="2489760" cy="2088720"/>
          </a:xfrm>
          <a:prstGeom prst="curvedConnector3">
            <a:avLst>
              <a:gd name="adj1" fmla="val 30441"/>
            </a:avLst>
          </a:prstGeom>
          <a:ln w="0">
            <a:solidFill>
              <a:srgbClr val="000000"/>
            </a:solidFill>
          </a:ln>
        </p:spPr>
      </p:cxnSp>
      <p:grpSp>
        <p:nvGrpSpPr>
          <p:cNvPr id="750" name="Group 749"/>
          <p:cNvGrpSpPr/>
          <p:nvPr/>
        </p:nvGrpSpPr>
        <p:grpSpPr>
          <a:xfrm>
            <a:off x="1791720" y="4178520"/>
            <a:ext cx="3220560" cy="2933280"/>
            <a:chOff x="1791720" y="4178520"/>
            <a:chExt cx="3220560" cy="2933280"/>
          </a:xfrm>
        </p:grpSpPr>
        <p:cxnSp>
          <p:nvCxnSpPr>
            <p:cNvPr id="751" name="Connector: Curved 750"/>
            <p:cNvCxnSpPr/>
            <p:nvPr/>
          </p:nvCxnSpPr>
          <p:spPr>
            <a:xfrm>
              <a:off x="1791720" y="4178520"/>
              <a:ext cx="3220920" cy="1434600"/>
            </a:xfrm>
            <a:prstGeom prst="curvedConnector3">
              <a:avLst>
                <a:gd name="adj1" fmla="val 25005"/>
              </a:avLst>
            </a:prstGeom>
            <a:ln w="0">
              <a:solidFill>
                <a:srgbClr val="2A6099"/>
              </a:solidFill>
            </a:ln>
          </p:spPr>
        </p:cxnSp>
        <p:cxnSp>
          <p:nvCxnSpPr>
            <p:cNvPr id="752" name="Connector: Curved 751"/>
            <p:cNvCxnSpPr/>
            <p:nvPr/>
          </p:nvCxnSpPr>
          <p:spPr>
            <a:xfrm>
              <a:off x="2284200" y="5234760"/>
              <a:ext cx="2552760" cy="1877400"/>
            </a:xfrm>
            <a:prstGeom prst="curvedConnector3">
              <a:avLst>
                <a:gd name="adj1" fmla="val 25007"/>
              </a:avLst>
            </a:prstGeom>
            <a:ln w="0">
              <a:solidFill>
                <a:srgbClr val="FF0000"/>
              </a:solidFill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CustomShape 15"/>
          <p:cNvSpPr/>
          <p:nvPr/>
        </p:nvSpPr>
        <p:spPr>
          <a:xfrm>
            <a:off x="1544760" y="360"/>
            <a:ext cx="11652480" cy="109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How about a little vision?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CustomShape 61"/>
          <p:cNvSpPr/>
          <p:nvPr/>
        </p:nvSpPr>
        <p:spPr>
          <a:xfrm>
            <a:off x="-2563200" y="9282960"/>
            <a:ext cx="90720" cy="734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9" name="Picture 768"/>
          <p:cNvPicPr/>
          <p:nvPr/>
        </p:nvPicPr>
        <p:blipFill>
          <a:blip r:embed="rId4"/>
          <a:stretch/>
        </p:blipFill>
        <p:spPr>
          <a:xfrm>
            <a:off x="9244800" y="1583640"/>
            <a:ext cx="4175640" cy="2940120"/>
          </a:xfrm>
          <a:prstGeom prst="rect">
            <a:avLst/>
          </a:prstGeom>
          <a:ln w="0">
            <a:noFill/>
          </a:ln>
        </p:spPr>
      </p:pic>
      <p:sp>
        <p:nvSpPr>
          <p:cNvPr id="770" name="TextBox 769"/>
          <p:cNvSpPr txBox="1"/>
          <p:nvPr/>
        </p:nvSpPr>
        <p:spPr>
          <a:xfrm>
            <a:off x="6364800" y="3146760"/>
            <a:ext cx="270000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Example of SQUID-based fetal VER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Gill Sans"/>
              </a:rPr>
              <a:t>(Eswaran et al., 2004)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1" name="Grafik 7"/>
          <p:cNvPicPr/>
          <p:nvPr/>
        </p:nvPicPr>
        <p:blipFill>
          <a:blip r:embed="rId5"/>
          <a:stretch/>
        </p:blipFill>
        <p:spPr>
          <a:xfrm>
            <a:off x="3330720" y="1398960"/>
            <a:ext cx="2727000" cy="3206880"/>
          </a:xfrm>
          <a:prstGeom prst="rect">
            <a:avLst/>
          </a:prstGeom>
          <a:ln w="0">
            <a:noFill/>
          </a:ln>
        </p:spPr>
      </p:pic>
      <p:pic>
        <p:nvPicPr>
          <p:cNvPr id="772" name="Picture 77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1440" y="4943160"/>
            <a:ext cx="7175520" cy="4036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3"/>
          <p:cNvSpPr/>
          <p:nvPr/>
        </p:nvSpPr>
        <p:spPr>
          <a:xfrm>
            <a:off x="1580760" y="0"/>
            <a:ext cx="11652840" cy="1092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Opening Credits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CustomShape 8_ 6"/>
          <p:cNvSpPr/>
          <p:nvPr/>
        </p:nvSpPr>
        <p:spPr>
          <a:xfrm>
            <a:off x="5049720" y="6003000"/>
            <a:ext cx="1571760" cy="405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Gill Sans"/>
              </a:rPr>
              <a:t>Svenja Knappe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Grafik 20"/>
          <p:cNvPicPr/>
          <p:nvPr/>
        </p:nvPicPr>
        <p:blipFill>
          <a:blip r:embed="rId2"/>
          <a:srcRect l="8421" t="6236" r="8320" b="27729"/>
          <a:stretch/>
        </p:blipFill>
        <p:spPr>
          <a:xfrm>
            <a:off x="5082480" y="4539240"/>
            <a:ext cx="1355760" cy="1490040"/>
          </a:xfrm>
          <a:prstGeom prst="rect">
            <a:avLst/>
          </a:prstGeom>
          <a:ln w="0">
            <a:noFill/>
          </a:ln>
        </p:spPr>
      </p:pic>
      <p:grpSp>
        <p:nvGrpSpPr>
          <p:cNvPr id="88" name="Group 9_ 4"/>
          <p:cNvGrpSpPr/>
          <p:nvPr/>
        </p:nvGrpSpPr>
        <p:grpSpPr>
          <a:xfrm>
            <a:off x="9937440" y="4572000"/>
            <a:ext cx="1571760" cy="1836000"/>
            <a:chOff x="9937440" y="4572000"/>
            <a:chExt cx="1571760" cy="1836000"/>
          </a:xfrm>
        </p:grpSpPr>
        <p:grpSp>
          <p:nvGrpSpPr>
            <p:cNvPr id="89" name="Group 10_ 4"/>
            <p:cNvGrpSpPr/>
            <p:nvPr/>
          </p:nvGrpSpPr>
          <p:grpSpPr>
            <a:xfrm>
              <a:off x="9937440" y="6003000"/>
              <a:ext cx="1571760" cy="405000"/>
              <a:chOff x="9937440" y="6003000"/>
              <a:chExt cx="1571760" cy="405000"/>
            </a:xfrm>
          </p:grpSpPr>
          <p:sp>
            <p:nvSpPr>
              <p:cNvPr id="90" name="CustomShape 11_ 4"/>
              <p:cNvSpPr/>
              <p:nvPr/>
            </p:nvSpPr>
            <p:spPr>
              <a:xfrm>
                <a:off x="9937440" y="6003000"/>
                <a:ext cx="1571760" cy="4050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5160" tIns="65160" rIns="65160" bIns="6516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Gill Sans"/>
                    <a:ea typeface="Gill Sans"/>
                  </a:rPr>
                  <a:t>Orang Alem</a:t>
                </a:r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91" name="Grafik 21"/>
            <p:cNvPicPr/>
            <p:nvPr/>
          </p:nvPicPr>
          <p:blipFill>
            <a:blip r:embed="rId3"/>
            <a:stretch/>
          </p:blipFill>
          <p:spPr>
            <a:xfrm>
              <a:off x="10068840" y="4572000"/>
              <a:ext cx="1361520" cy="1460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2" name="Group 11"/>
          <p:cNvGrpSpPr/>
          <p:nvPr/>
        </p:nvGrpSpPr>
        <p:grpSpPr>
          <a:xfrm>
            <a:off x="12531600" y="4533480"/>
            <a:ext cx="1571760" cy="1862280"/>
            <a:chOff x="12531600" y="4533480"/>
            <a:chExt cx="1571760" cy="1862280"/>
          </a:xfrm>
        </p:grpSpPr>
        <p:pic>
          <p:nvPicPr>
            <p:cNvPr id="93" name="Grafik 22"/>
            <p:cNvPicPr/>
            <p:nvPr/>
          </p:nvPicPr>
          <p:blipFill>
            <a:blip r:embed="rId4"/>
            <a:stretch/>
          </p:blipFill>
          <p:spPr>
            <a:xfrm>
              <a:off x="12576240" y="4533480"/>
              <a:ext cx="1418400" cy="15220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4" name="Group 12_ 5"/>
            <p:cNvGrpSpPr/>
            <p:nvPr/>
          </p:nvGrpSpPr>
          <p:grpSpPr>
            <a:xfrm>
              <a:off x="12531600" y="5990760"/>
              <a:ext cx="1571760" cy="405000"/>
              <a:chOff x="12531600" y="5990760"/>
              <a:chExt cx="1571760" cy="405000"/>
            </a:xfrm>
          </p:grpSpPr>
          <p:grpSp>
            <p:nvGrpSpPr>
              <p:cNvPr id="95" name="Group 13_ 5"/>
              <p:cNvGrpSpPr/>
              <p:nvPr/>
            </p:nvGrpSpPr>
            <p:grpSpPr>
              <a:xfrm>
                <a:off x="12531600" y="5990760"/>
                <a:ext cx="1571760" cy="405000"/>
                <a:chOff x="12531600" y="5990760"/>
                <a:chExt cx="1571760" cy="405000"/>
              </a:xfrm>
            </p:grpSpPr>
            <p:sp>
              <p:nvSpPr>
                <p:cNvPr id="96" name="CustomShape 14_ 5"/>
                <p:cNvSpPr/>
                <p:nvPr/>
              </p:nvSpPr>
              <p:spPr>
                <a:xfrm>
                  <a:off x="12531600" y="5990760"/>
                  <a:ext cx="1571760" cy="405000"/>
                </a:xfrm>
                <a:prstGeom prst="rect">
                  <a:avLst/>
                </a:prstGeom>
                <a:noFill/>
                <a:ln w="126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5160" tIns="65160" rIns="65160" bIns="6516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n-US" sz="1800" b="0" strike="noStrike" spc="-1">
                      <a:solidFill>
                        <a:srgbClr val="000000"/>
                      </a:solidFill>
                      <a:latin typeface="Gill Sans"/>
                      <a:ea typeface="Gill Sans"/>
                    </a:rPr>
                    <a:t>Jeramy Hughes</a:t>
                  </a:r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97" name="Grafik 23"/>
          <p:cNvPicPr/>
          <p:nvPr/>
        </p:nvPicPr>
        <p:blipFill>
          <a:blip r:embed="rId5"/>
          <a:stretch/>
        </p:blipFill>
        <p:spPr>
          <a:xfrm>
            <a:off x="2656440" y="5205960"/>
            <a:ext cx="1972800" cy="267840"/>
          </a:xfrm>
          <a:prstGeom prst="rect">
            <a:avLst/>
          </a:prstGeom>
          <a:ln w="0">
            <a:noFill/>
          </a:ln>
        </p:spPr>
      </p:pic>
      <p:pic>
        <p:nvPicPr>
          <p:cNvPr id="98" name="Grafik 785_ 4"/>
          <p:cNvPicPr/>
          <p:nvPr/>
        </p:nvPicPr>
        <p:blipFill>
          <a:blip r:embed="rId6"/>
          <a:stretch/>
        </p:blipFill>
        <p:spPr>
          <a:xfrm>
            <a:off x="2711520" y="2226240"/>
            <a:ext cx="2011320" cy="798480"/>
          </a:xfrm>
          <a:prstGeom prst="rect">
            <a:avLst/>
          </a:prstGeom>
          <a:ln w="0">
            <a:noFill/>
          </a:ln>
        </p:spPr>
      </p:pic>
      <p:pic>
        <p:nvPicPr>
          <p:cNvPr id="99" name="Grafik 36_ 3"/>
          <p:cNvPicPr/>
          <p:nvPr/>
        </p:nvPicPr>
        <p:blipFill>
          <a:blip r:embed="rId7"/>
          <a:stretch/>
        </p:blipFill>
        <p:spPr>
          <a:xfrm>
            <a:off x="5288040" y="1756080"/>
            <a:ext cx="1180080" cy="1482120"/>
          </a:xfrm>
          <a:prstGeom prst="rect">
            <a:avLst/>
          </a:prstGeom>
          <a:ln w="0">
            <a:noFill/>
          </a:ln>
        </p:spPr>
      </p:pic>
      <p:sp>
        <p:nvSpPr>
          <p:cNvPr id="100" name="Rechteck 37_ 4"/>
          <p:cNvSpPr/>
          <p:nvPr/>
        </p:nvSpPr>
        <p:spPr>
          <a:xfrm>
            <a:off x="5000760" y="3233880"/>
            <a:ext cx="1649160" cy="73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Lars H. Pedersen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Obstetrics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1" name="Group 12"/>
          <p:cNvGrpSpPr/>
          <p:nvPr/>
        </p:nvGrpSpPr>
        <p:grpSpPr>
          <a:xfrm>
            <a:off x="7455960" y="6008040"/>
            <a:ext cx="1571760" cy="405000"/>
            <a:chOff x="7455960" y="6008040"/>
            <a:chExt cx="1571760" cy="405000"/>
          </a:xfrm>
        </p:grpSpPr>
        <p:grpSp>
          <p:nvGrpSpPr>
            <p:cNvPr id="102" name="Group 12_ 6"/>
            <p:cNvGrpSpPr/>
            <p:nvPr/>
          </p:nvGrpSpPr>
          <p:grpSpPr>
            <a:xfrm>
              <a:off x="7455960" y="6008040"/>
              <a:ext cx="1571760" cy="405000"/>
              <a:chOff x="7455960" y="6008040"/>
              <a:chExt cx="1571760" cy="405000"/>
            </a:xfrm>
          </p:grpSpPr>
          <p:grpSp>
            <p:nvGrpSpPr>
              <p:cNvPr id="103" name="Group 13_ 6"/>
              <p:cNvGrpSpPr/>
              <p:nvPr/>
            </p:nvGrpSpPr>
            <p:grpSpPr>
              <a:xfrm>
                <a:off x="7455960" y="6008040"/>
                <a:ext cx="1571760" cy="405000"/>
                <a:chOff x="7455960" y="6008040"/>
                <a:chExt cx="1571760" cy="405000"/>
              </a:xfrm>
            </p:grpSpPr>
            <p:sp>
              <p:nvSpPr>
                <p:cNvPr id="104" name="CustomShape 14_ 6"/>
                <p:cNvSpPr/>
                <p:nvPr/>
              </p:nvSpPr>
              <p:spPr>
                <a:xfrm>
                  <a:off x="7455960" y="6008040"/>
                  <a:ext cx="1571760" cy="405000"/>
                </a:xfrm>
                <a:prstGeom prst="rect">
                  <a:avLst/>
                </a:prstGeom>
                <a:noFill/>
                <a:ln w="126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5160" tIns="65160" rIns="65160" bIns="6516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n-US" sz="1800" b="0" strike="noStrike" spc="-1">
                      <a:solidFill>
                        <a:srgbClr val="000000"/>
                      </a:solidFill>
                      <a:latin typeface="Gill Sans"/>
                      <a:ea typeface="Gill Sans"/>
                    </a:rPr>
                    <a:t>Tyler Maydew</a:t>
                  </a:r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105" name="Picture 28"/>
          <p:cNvPicPr/>
          <p:nvPr/>
        </p:nvPicPr>
        <p:blipFill>
          <a:blip r:embed="rId8"/>
          <a:srcRect l="6567" r="7616"/>
          <a:stretch/>
        </p:blipFill>
        <p:spPr>
          <a:xfrm>
            <a:off x="7620840" y="4535280"/>
            <a:ext cx="1292040" cy="1508760"/>
          </a:xfrm>
          <a:prstGeom prst="rect">
            <a:avLst/>
          </a:prstGeom>
          <a:ln w="0">
            <a:noFill/>
          </a:ln>
        </p:spPr>
      </p:pic>
      <p:grpSp>
        <p:nvGrpSpPr>
          <p:cNvPr id="106" name="Group 13"/>
          <p:cNvGrpSpPr/>
          <p:nvPr/>
        </p:nvGrpSpPr>
        <p:grpSpPr>
          <a:xfrm>
            <a:off x="9970560" y="1760040"/>
            <a:ext cx="1555560" cy="2106360"/>
            <a:chOff x="9970560" y="1760040"/>
            <a:chExt cx="1555560" cy="2106360"/>
          </a:xfrm>
        </p:grpSpPr>
        <p:sp>
          <p:nvSpPr>
            <p:cNvPr id="107" name="CustomShape 16_ 3"/>
            <p:cNvSpPr/>
            <p:nvPr/>
          </p:nvSpPr>
          <p:spPr>
            <a:xfrm>
              <a:off x="9970560" y="3227400"/>
              <a:ext cx="1555560" cy="6390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Jamie Lubell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n-US" sz="1800" b="0" i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CFIN-NEMOlab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08" name="Grafik 784_ 3"/>
            <p:cNvPicPr/>
            <p:nvPr/>
          </p:nvPicPr>
          <p:blipFill>
            <a:blip r:embed="rId9"/>
            <a:stretch/>
          </p:blipFill>
          <p:spPr>
            <a:xfrm>
              <a:off x="10106280" y="1760040"/>
              <a:ext cx="1288800" cy="14821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9" name="Group 14"/>
          <p:cNvGrpSpPr/>
          <p:nvPr/>
        </p:nvGrpSpPr>
        <p:grpSpPr>
          <a:xfrm>
            <a:off x="7265520" y="1751400"/>
            <a:ext cx="2055600" cy="2417400"/>
            <a:chOff x="7265520" y="1751400"/>
            <a:chExt cx="2055600" cy="2417400"/>
          </a:xfrm>
        </p:grpSpPr>
        <p:sp>
          <p:nvSpPr>
            <p:cNvPr id="110" name="CustomShape 24"/>
            <p:cNvSpPr/>
            <p:nvPr/>
          </p:nvSpPr>
          <p:spPr>
            <a:xfrm>
              <a:off x="7265520" y="3215160"/>
              <a:ext cx="2055600" cy="953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5160" tIns="65160" rIns="65160" bIns="6516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Britta Westner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n-US" sz="1800" b="0" i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(now Donders Institute)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1" name="Picture 29"/>
            <p:cNvPicPr/>
            <p:nvPr/>
          </p:nvPicPr>
          <p:blipFill>
            <a:blip r:embed="rId10"/>
            <a:srcRect l="3284" t="3877" r="8491" b="19176"/>
            <a:stretch/>
          </p:blipFill>
          <p:spPr>
            <a:xfrm>
              <a:off x="7639560" y="1751400"/>
              <a:ext cx="1328040" cy="1482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12" name="Picture 30"/>
          <p:cNvPicPr/>
          <p:nvPr/>
        </p:nvPicPr>
        <p:blipFill>
          <a:blip r:embed="rId11"/>
          <a:stretch/>
        </p:blipFill>
        <p:spPr>
          <a:xfrm>
            <a:off x="5075280" y="6795360"/>
            <a:ext cx="1431720" cy="14346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31"/>
          <p:cNvPicPr/>
          <p:nvPr/>
        </p:nvPicPr>
        <p:blipFill>
          <a:blip r:embed="rId12"/>
          <a:stretch/>
        </p:blipFill>
        <p:spPr>
          <a:xfrm>
            <a:off x="2837160" y="7449120"/>
            <a:ext cx="1646280" cy="367560"/>
          </a:xfrm>
          <a:prstGeom prst="rect">
            <a:avLst/>
          </a:prstGeom>
          <a:ln w="0">
            <a:noFill/>
          </a:ln>
        </p:spPr>
      </p:pic>
      <p:sp>
        <p:nvSpPr>
          <p:cNvPr id="114" name="TextBox 6"/>
          <p:cNvSpPr/>
          <p:nvPr/>
        </p:nvSpPr>
        <p:spPr>
          <a:xfrm>
            <a:off x="12516120" y="3261600"/>
            <a:ext cx="16412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Gill Sans MT"/>
                <a:ea typeface="Gill Sans MT"/>
              </a:rPr>
              <a:t>Jacob Andersen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Gill Sans MT"/>
                <a:ea typeface="Gill Sans MT"/>
              </a:rPr>
              <a:t>CFIN</a:t>
            </a:r>
            <a:r>
              <a:rPr lang="en-IE" sz="1800" b="0" i="1" strike="noStrike" spc="-1">
                <a:solidFill>
                  <a:srgbClr val="000000"/>
                </a:solidFill>
                <a:latin typeface="Gill Sans MT"/>
                <a:ea typeface="Gill Sans MT"/>
              </a:rPr>
              <a:t>-NEMOlab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Picture 32"/>
          <p:cNvPicPr/>
          <p:nvPr/>
        </p:nvPicPr>
        <p:blipFill>
          <a:blip r:embed="rId13"/>
          <a:srcRect t="1556" r="-869" b="6134"/>
          <a:stretch/>
        </p:blipFill>
        <p:spPr>
          <a:xfrm>
            <a:off x="12729240" y="1725480"/>
            <a:ext cx="1163520" cy="154152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8_ 7"/>
          <p:cNvSpPr/>
          <p:nvPr/>
        </p:nvSpPr>
        <p:spPr>
          <a:xfrm>
            <a:off x="5019480" y="8211960"/>
            <a:ext cx="1571760" cy="405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Gill Sans"/>
              </a:rPr>
              <a:t>Rasmus Zetter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/>
          <p:cNvSpPr/>
          <p:nvPr/>
        </p:nvSpPr>
        <p:spPr>
          <a:xfrm>
            <a:off x="8739360" y="1620720"/>
            <a:ext cx="1266480" cy="2587320"/>
          </a:xfrm>
          <a:custGeom>
            <a:avLst/>
            <a:gdLst>
              <a:gd name="textAreaLeft" fmla="*/ 0 w 1266480"/>
              <a:gd name="textAreaRight" fmla="*/ 1266840 w 1266480"/>
              <a:gd name="textAreaTop" fmla="*/ 0 h 2587320"/>
              <a:gd name="textAreaBottom" fmla="*/ 2587680 h 2587320"/>
            </a:gdLst>
            <a:ahLst/>
            <a:cxnLst/>
            <a:rect l="textAreaLeft" t="textAreaTop" r="textAreaRight" b="textAreaBottom"/>
            <a:pathLst>
              <a:path w="6236" h="12480">
                <a:moveTo>
                  <a:pt x="3274" y="7560"/>
                </a:moveTo>
                <a:cubicBezTo>
                  <a:pt x="3337" y="7456"/>
                  <a:pt x="3303" y="7312"/>
                  <a:pt x="3194" y="7249"/>
                </a:cubicBezTo>
                <a:lnTo>
                  <a:pt x="1188" y="6026"/>
                </a:lnTo>
                <a:lnTo>
                  <a:pt x="1583" y="3552"/>
                </a:lnTo>
                <a:cubicBezTo>
                  <a:pt x="1606" y="3425"/>
                  <a:pt x="1520" y="3304"/>
                  <a:pt x="1394" y="3287"/>
                </a:cubicBezTo>
                <a:cubicBezTo>
                  <a:pt x="1274" y="3264"/>
                  <a:pt x="1154" y="3350"/>
                  <a:pt x="1137" y="3477"/>
                </a:cubicBezTo>
                <a:lnTo>
                  <a:pt x="714" y="6107"/>
                </a:lnTo>
                <a:cubicBezTo>
                  <a:pt x="703" y="6199"/>
                  <a:pt x="743" y="6291"/>
                  <a:pt x="823" y="6338"/>
                </a:cubicBezTo>
                <a:lnTo>
                  <a:pt x="2960" y="7641"/>
                </a:lnTo>
                <a:cubicBezTo>
                  <a:pt x="3000" y="7664"/>
                  <a:pt x="3040" y="7670"/>
                  <a:pt x="3080" y="7670"/>
                </a:cubicBezTo>
                <a:cubicBezTo>
                  <a:pt x="3154" y="7670"/>
                  <a:pt x="3229" y="7635"/>
                  <a:pt x="3274" y="7560"/>
                </a:cubicBezTo>
                <a:moveTo>
                  <a:pt x="1823" y="10957"/>
                </a:moveTo>
                <a:lnTo>
                  <a:pt x="1011" y="10957"/>
                </a:lnTo>
                <a:lnTo>
                  <a:pt x="1520" y="7635"/>
                </a:lnTo>
                <a:cubicBezTo>
                  <a:pt x="1537" y="7508"/>
                  <a:pt x="1451" y="7393"/>
                  <a:pt x="1331" y="7370"/>
                </a:cubicBezTo>
                <a:cubicBezTo>
                  <a:pt x="1206" y="7352"/>
                  <a:pt x="1091" y="7439"/>
                  <a:pt x="1068" y="7560"/>
                </a:cubicBezTo>
                <a:lnTo>
                  <a:pt x="520" y="11153"/>
                </a:lnTo>
                <a:cubicBezTo>
                  <a:pt x="514" y="11216"/>
                  <a:pt x="531" y="11285"/>
                  <a:pt x="577" y="11337"/>
                </a:cubicBezTo>
                <a:cubicBezTo>
                  <a:pt x="617" y="11389"/>
                  <a:pt x="680" y="11418"/>
                  <a:pt x="748" y="11418"/>
                </a:cubicBezTo>
                <a:lnTo>
                  <a:pt x="1594" y="11418"/>
                </a:lnTo>
                <a:lnTo>
                  <a:pt x="1594" y="12248"/>
                </a:lnTo>
                <a:cubicBezTo>
                  <a:pt x="1594" y="12375"/>
                  <a:pt x="1697" y="12479"/>
                  <a:pt x="1823" y="12479"/>
                </a:cubicBezTo>
                <a:cubicBezTo>
                  <a:pt x="1948" y="12479"/>
                  <a:pt x="2051" y="12375"/>
                  <a:pt x="2051" y="12248"/>
                </a:cubicBezTo>
                <a:lnTo>
                  <a:pt x="2051" y="11187"/>
                </a:lnTo>
                <a:cubicBezTo>
                  <a:pt x="2051" y="11060"/>
                  <a:pt x="1948" y="10957"/>
                  <a:pt x="1823" y="10957"/>
                </a:cubicBezTo>
                <a:moveTo>
                  <a:pt x="5029" y="9763"/>
                </a:moveTo>
                <a:cubicBezTo>
                  <a:pt x="5818" y="9186"/>
                  <a:pt x="6235" y="8212"/>
                  <a:pt x="6109" y="7226"/>
                </a:cubicBezTo>
                <a:cubicBezTo>
                  <a:pt x="5943" y="5997"/>
                  <a:pt x="5023" y="5069"/>
                  <a:pt x="3846" y="4919"/>
                </a:cubicBezTo>
                <a:lnTo>
                  <a:pt x="3566" y="3760"/>
                </a:lnTo>
                <a:cubicBezTo>
                  <a:pt x="3537" y="3633"/>
                  <a:pt x="3417" y="3558"/>
                  <a:pt x="3292" y="3587"/>
                </a:cubicBezTo>
                <a:cubicBezTo>
                  <a:pt x="3172" y="3621"/>
                  <a:pt x="3097" y="3743"/>
                  <a:pt x="3126" y="3864"/>
                </a:cubicBezTo>
                <a:lnTo>
                  <a:pt x="3446" y="5184"/>
                </a:lnTo>
                <a:cubicBezTo>
                  <a:pt x="3469" y="5282"/>
                  <a:pt x="3549" y="5351"/>
                  <a:pt x="3652" y="5357"/>
                </a:cubicBezTo>
                <a:cubicBezTo>
                  <a:pt x="4692" y="5426"/>
                  <a:pt x="5515" y="6222"/>
                  <a:pt x="5658" y="7289"/>
                </a:cubicBezTo>
                <a:cubicBezTo>
                  <a:pt x="5772" y="8148"/>
                  <a:pt x="5378" y="9007"/>
                  <a:pt x="4646" y="9469"/>
                </a:cubicBezTo>
                <a:cubicBezTo>
                  <a:pt x="4560" y="9526"/>
                  <a:pt x="4520" y="9625"/>
                  <a:pt x="4543" y="9717"/>
                </a:cubicBezTo>
                <a:lnTo>
                  <a:pt x="4852" y="10957"/>
                </a:lnTo>
                <a:lnTo>
                  <a:pt x="3652" y="10957"/>
                </a:lnTo>
                <a:cubicBezTo>
                  <a:pt x="3549" y="10957"/>
                  <a:pt x="3463" y="11026"/>
                  <a:pt x="3434" y="11124"/>
                </a:cubicBezTo>
                <a:lnTo>
                  <a:pt x="3132" y="12191"/>
                </a:lnTo>
                <a:cubicBezTo>
                  <a:pt x="3097" y="12312"/>
                  <a:pt x="3166" y="12439"/>
                  <a:pt x="3286" y="12473"/>
                </a:cubicBezTo>
                <a:cubicBezTo>
                  <a:pt x="3303" y="12479"/>
                  <a:pt x="3326" y="12479"/>
                  <a:pt x="3349" y="12479"/>
                </a:cubicBezTo>
                <a:cubicBezTo>
                  <a:pt x="3446" y="12479"/>
                  <a:pt x="3537" y="12416"/>
                  <a:pt x="3566" y="12318"/>
                </a:cubicBezTo>
                <a:lnTo>
                  <a:pt x="3823" y="11418"/>
                </a:lnTo>
                <a:lnTo>
                  <a:pt x="5143" y="11418"/>
                </a:lnTo>
                <a:cubicBezTo>
                  <a:pt x="5212" y="11418"/>
                  <a:pt x="5275" y="11383"/>
                  <a:pt x="5320" y="11331"/>
                </a:cubicBezTo>
                <a:cubicBezTo>
                  <a:pt x="5360" y="11274"/>
                  <a:pt x="5378" y="11199"/>
                  <a:pt x="5360" y="11130"/>
                </a:cubicBezTo>
                <a:lnTo>
                  <a:pt x="5029" y="9763"/>
                </a:lnTo>
                <a:moveTo>
                  <a:pt x="2080" y="456"/>
                </a:moveTo>
                <a:cubicBezTo>
                  <a:pt x="2731" y="456"/>
                  <a:pt x="3017" y="963"/>
                  <a:pt x="3017" y="1470"/>
                </a:cubicBezTo>
                <a:cubicBezTo>
                  <a:pt x="3017" y="1891"/>
                  <a:pt x="2829" y="2197"/>
                  <a:pt x="2451" y="2382"/>
                </a:cubicBezTo>
                <a:cubicBezTo>
                  <a:pt x="2337" y="2439"/>
                  <a:pt x="2291" y="2578"/>
                  <a:pt x="2349" y="2693"/>
                </a:cubicBezTo>
                <a:cubicBezTo>
                  <a:pt x="2406" y="2803"/>
                  <a:pt x="2537" y="2849"/>
                  <a:pt x="2651" y="2797"/>
                </a:cubicBezTo>
                <a:cubicBezTo>
                  <a:pt x="3183" y="2532"/>
                  <a:pt x="3474" y="2059"/>
                  <a:pt x="3474" y="1470"/>
                </a:cubicBezTo>
                <a:cubicBezTo>
                  <a:pt x="3474" y="738"/>
                  <a:pt x="2994" y="0"/>
                  <a:pt x="2080" y="0"/>
                </a:cubicBezTo>
                <a:cubicBezTo>
                  <a:pt x="1251" y="0"/>
                  <a:pt x="680" y="554"/>
                  <a:pt x="525" y="1528"/>
                </a:cubicBezTo>
                <a:lnTo>
                  <a:pt x="22" y="4694"/>
                </a:lnTo>
                <a:cubicBezTo>
                  <a:pt x="0" y="4821"/>
                  <a:pt x="85" y="4942"/>
                  <a:pt x="211" y="4965"/>
                </a:cubicBezTo>
                <a:cubicBezTo>
                  <a:pt x="223" y="4965"/>
                  <a:pt x="234" y="4965"/>
                  <a:pt x="245" y="4965"/>
                </a:cubicBezTo>
                <a:cubicBezTo>
                  <a:pt x="354" y="4965"/>
                  <a:pt x="451" y="4884"/>
                  <a:pt x="468" y="4769"/>
                </a:cubicBezTo>
                <a:lnTo>
                  <a:pt x="977" y="1603"/>
                </a:lnTo>
                <a:cubicBezTo>
                  <a:pt x="1057" y="1078"/>
                  <a:pt x="1320" y="456"/>
                  <a:pt x="2080" y="456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615880" y="8488800"/>
            <a:ext cx="1644120" cy="40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Mother #2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Week 36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Freeform: Shape 38"/>
          <p:cNvSpPr/>
          <p:nvPr/>
        </p:nvSpPr>
        <p:spPr>
          <a:xfrm>
            <a:off x="8640000" y="5652720"/>
            <a:ext cx="1266480" cy="2587320"/>
          </a:xfrm>
          <a:custGeom>
            <a:avLst/>
            <a:gdLst>
              <a:gd name="textAreaLeft" fmla="*/ 0 w 1266480"/>
              <a:gd name="textAreaRight" fmla="*/ 1266840 w 1266480"/>
              <a:gd name="textAreaTop" fmla="*/ 0 h 2587320"/>
              <a:gd name="textAreaBottom" fmla="*/ 2587680 h 2587320"/>
            </a:gdLst>
            <a:ahLst/>
            <a:cxnLst/>
            <a:rect l="textAreaLeft" t="textAreaTop" r="textAreaRight" b="textAreaBottom"/>
            <a:pathLst>
              <a:path w="6236" h="12480">
                <a:moveTo>
                  <a:pt x="3274" y="7560"/>
                </a:moveTo>
                <a:cubicBezTo>
                  <a:pt x="3337" y="7456"/>
                  <a:pt x="3303" y="7312"/>
                  <a:pt x="3194" y="7249"/>
                </a:cubicBezTo>
                <a:lnTo>
                  <a:pt x="1188" y="6026"/>
                </a:lnTo>
                <a:lnTo>
                  <a:pt x="1583" y="3552"/>
                </a:lnTo>
                <a:cubicBezTo>
                  <a:pt x="1606" y="3425"/>
                  <a:pt x="1520" y="3304"/>
                  <a:pt x="1394" y="3287"/>
                </a:cubicBezTo>
                <a:cubicBezTo>
                  <a:pt x="1274" y="3264"/>
                  <a:pt x="1154" y="3350"/>
                  <a:pt x="1137" y="3477"/>
                </a:cubicBezTo>
                <a:lnTo>
                  <a:pt x="714" y="6107"/>
                </a:lnTo>
                <a:cubicBezTo>
                  <a:pt x="703" y="6199"/>
                  <a:pt x="743" y="6291"/>
                  <a:pt x="823" y="6338"/>
                </a:cubicBezTo>
                <a:lnTo>
                  <a:pt x="2960" y="7641"/>
                </a:lnTo>
                <a:cubicBezTo>
                  <a:pt x="3000" y="7664"/>
                  <a:pt x="3040" y="7670"/>
                  <a:pt x="3080" y="7670"/>
                </a:cubicBezTo>
                <a:cubicBezTo>
                  <a:pt x="3154" y="7670"/>
                  <a:pt x="3229" y="7635"/>
                  <a:pt x="3274" y="7560"/>
                </a:cubicBezTo>
                <a:moveTo>
                  <a:pt x="1823" y="10957"/>
                </a:moveTo>
                <a:lnTo>
                  <a:pt x="1011" y="10957"/>
                </a:lnTo>
                <a:lnTo>
                  <a:pt x="1520" y="7635"/>
                </a:lnTo>
                <a:cubicBezTo>
                  <a:pt x="1537" y="7508"/>
                  <a:pt x="1451" y="7393"/>
                  <a:pt x="1331" y="7370"/>
                </a:cubicBezTo>
                <a:cubicBezTo>
                  <a:pt x="1206" y="7352"/>
                  <a:pt x="1091" y="7439"/>
                  <a:pt x="1068" y="7560"/>
                </a:cubicBezTo>
                <a:lnTo>
                  <a:pt x="520" y="11153"/>
                </a:lnTo>
                <a:cubicBezTo>
                  <a:pt x="514" y="11216"/>
                  <a:pt x="531" y="11285"/>
                  <a:pt x="577" y="11337"/>
                </a:cubicBezTo>
                <a:cubicBezTo>
                  <a:pt x="617" y="11389"/>
                  <a:pt x="680" y="11418"/>
                  <a:pt x="748" y="11418"/>
                </a:cubicBezTo>
                <a:lnTo>
                  <a:pt x="1594" y="11418"/>
                </a:lnTo>
                <a:lnTo>
                  <a:pt x="1594" y="12248"/>
                </a:lnTo>
                <a:cubicBezTo>
                  <a:pt x="1594" y="12375"/>
                  <a:pt x="1697" y="12479"/>
                  <a:pt x="1823" y="12479"/>
                </a:cubicBezTo>
                <a:cubicBezTo>
                  <a:pt x="1948" y="12479"/>
                  <a:pt x="2051" y="12375"/>
                  <a:pt x="2051" y="12248"/>
                </a:cubicBezTo>
                <a:lnTo>
                  <a:pt x="2051" y="11187"/>
                </a:lnTo>
                <a:cubicBezTo>
                  <a:pt x="2051" y="11060"/>
                  <a:pt x="1948" y="10957"/>
                  <a:pt x="1823" y="10957"/>
                </a:cubicBezTo>
                <a:moveTo>
                  <a:pt x="5029" y="9763"/>
                </a:moveTo>
                <a:cubicBezTo>
                  <a:pt x="5818" y="9186"/>
                  <a:pt x="6235" y="8212"/>
                  <a:pt x="6109" y="7226"/>
                </a:cubicBezTo>
                <a:cubicBezTo>
                  <a:pt x="5943" y="5997"/>
                  <a:pt x="5023" y="5069"/>
                  <a:pt x="3846" y="4919"/>
                </a:cubicBezTo>
                <a:lnTo>
                  <a:pt x="3566" y="3760"/>
                </a:lnTo>
                <a:cubicBezTo>
                  <a:pt x="3537" y="3633"/>
                  <a:pt x="3417" y="3558"/>
                  <a:pt x="3292" y="3587"/>
                </a:cubicBezTo>
                <a:cubicBezTo>
                  <a:pt x="3172" y="3621"/>
                  <a:pt x="3097" y="3743"/>
                  <a:pt x="3126" y="3864"/>
                </a:cubicBezTo>
                <a:lnTo>
                  <a:pt x="3446" y="5184"/>
                </a:lnTo>
                <a:cubicBezTo>
                  <a:pt x="3469" y="5282"/>
                  <a:pt x="3549" y="5351"/>
                  <a:pt x="3652" y="5357"/>
                </a:cubicBezTo>
                <a:cubicBezTo>
                  <a:pt x="4692" y="5426"/>
                  <a:pt x="5515" y="6222"/>
                  <a:pt x="5658" y="7289"/>
                </a:cubicBezTo>
                <a:cubicBezTo>
                  <a:pt x="5772" y="8148"/>
                  <a:pt x="5378" y="9007"/>
                  <a:pt x="4646" y="9469"/>
                </a:cubicBezTo>
                <a:cubicBezTo>
                  <a:pt x="4560" y="9526"/>
                  <a:pt x="4520" y="9625"/>
                  <a:pt x="4543" y="9717"/>
                </a:cubicBezTo>
                <a:lnTo>
                  <a:pt x="4852" y="10957"/>
                </a:lnTo>
                <a:lnTo>
                  <a:pt x="3652" y="10957"/>
                </a:lnTo>
                <a:cubicBezTo>
                  <a:pt x="3549" y="10957"/>
                  <a:pt x="3463" y="11026"/>
                  <a:pt x="3434" y="11124"/>
                </a:cubicBezTo>
                <a:lnTo>
                  <a:pt x="3132" y="12191"/>
                </a:lnTo>
                <a:cubicBezTo>
                  <a:pt x="3097" y="12312"/>
                  <a:pt x="3166" y="12439"/>
                  <a:pt x="3286" y="12473"/>
                </a:cubicBezTo>
                <a:cubicBezTo>
                  <a:pt x="3303" y="12479"/>
                  <a:pt x="3326" y="12479"/>
                  <a:pt x="3349" y="12479"/>
                </a:cubicBezTo>
                <a:cubicBezTo>
                  <a:pt x="3446" y="12479"/>
                  <a:pt x="3537" y="12416"/>
                  <a:pt x="3566" y="12318"/>
                </a:cubicBezTo>
                <a:lnTo>
                  <a:pt x="3823" y="11418"/>
                </a:lnTo>
                <a:lnTo>
                  <a:pt x="5143" y="11418"/>
                </a:lnTo>
                <a:cubicBezTo>
                  <a:pt x="5212" y="11418"/>
                  <a:pt x="5275" y="11383"/>
                  <a:pt x="5320" y="11331"/>
                </a:cubicBezTo>
                <a:cubicBezTo>
                  <a:pt x="5360" y="11274"/>
                  <a:pt x="5378" y="11199"/>
                  <a:pt x="5360" y="11130"/>
                </a:cubicBezTo>
                <a:lnTo>
                  <a:pt x="5029" y="9763"/>
                </a:lnTo>
                <a:moveTo>
                  <a:pt x="2080" y="456"/>
                </a:moveTo>
                <a:cubicBezTo>
                  <a:pt x="2731" y="456"/>
                  <a:pt x="3017" y="963"/>
                  <a:pt x="3017" y="1470"/>
                </a:cubicBezTo>
                <a:cubicBezTo>
                  <a:pt x="3017" y="1891"/>
                  <a:pt x="2829" y="2197"/>
                  <a:pt x="2451" y="2382"/>
                </a:cubicBezTo>
                <a:cubicBezTo>
                  <a:pt x="2337" y="2439"/>
                  <a:pt x="2291" y="2578"/>
                  <a:pt x="2349" y="2693"/>
                </a:cubicBezTo>
                <a:cubicBezTo>
                  <a:pt x="2406" y="2803"/>
                  <a:pt x="2537" y="2849"/>
                  <a:pt x="2651" y="2797"/>
                </a:cubicBezTo>
                <a:cubicBezTo>
                  <a:pt x="3183" y="2532"/>
                  <a:pt x="3474" y="2059"/>
                  <a:pt x="3474" y="1470"/>
                </a:cubicBezTo>
                <a:cubicBezTo>
                  <a:pt x="3474" y="738"/>
                  <a:pt x="2994" y="0"/>
                  <a:pt x="2080" y="0"/>
                </a:cubicBezTo>
                <a:cubicBezTo>
                  <a:pt x="1251" y="0"/>
                  <a:pt x="680" y="554"/>
                  <a:pt x="525" y="1528"/>
                </a:cubicBezTo>
                <a:lnTo>
                  <a:pt x="22" y="4694"/>
                </a:lnTo>
                <a:cubicBezTo>
                  <a:pt x="0" y="4821"/>
                  <a:pt x="85" y="4942"/>
                  <a:pt x="211" y="4965"/>
                </a:cubicBezTo>
                <a:cubicBezTo>
                  <a:pt x="223" y="4965"/>
                  <a:pt x="234" y="4965"/>
                  <a:pt x="245" y="4965"/>
                </a:cubicBezTo>
                <a:cubicBezTo>
                  <a:pt x="354" y="4965"/>
                  <a:pt x="451" y="4884"/>
                  <a:pt x="468" y="4769"/>
                </a:cubicBezTo>
                <a:lnTo>
                  <a:pt x="977" y="1603"/>
                </a:lnTo>
                <a:cubicBezTo>
                  <a:pt x="1057" y="1078"/>
                  <a:pt x="1320" y="456"/>
                  <a:pt x="2080" y="456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713600" y="5928120"/>
            <a:ext cx="5594760" cy="5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Gill Sans"/>
                <a:ea typeface="Gill Sans"/>
              </a:rPr>
              <a:t>2 ms </a:t>
            </a:r>
            <a:r>
              <a:rPr lang="en-US" sz="2400" b="1" i="1" strike="noStrike" spc="-1">
                <a:solidFill>
                  <a:srgbClr val="C9211E"/>
                </a:solidFill>
                <a:latin typeface="Gill Sans"/>
                <a:ea typeface="Gill Sans"/>
              </a:rPr>
              <a:t>red</a:t>
            </a:r>
            <a:r>
              <a:rPr lang="en-US" sz="2400" b="1" strike="noStrike" spc="-1">
                <a:solidFill>
                  <a:srgbClr val="000000"/>
                </a:solidFill>
                <a:latin typeface="Gill Sans"/>
                <a:ea typeface="Gill Sans"/>
              </a:rPr>
              <a:t> light flashes (1200 trials)</a:t>
            </a:r>
            <a:endParaRPr lang="en-I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10342800" y="6449400"/>
            <a:ext cx="6217560" cy="192924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Fetal Visual Evoked Response!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43" name="CustomShape 11"/>
          <p:cNvSpPr/>
          <p:nvPr/>
        </p:nvSpPr>
        <p:spPr>
          <a:xfrm>
            <a:off x="-2563200" y="928332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3"/>
          <a:stretch/>
        </p:blipFill>
        <p:spPr>
          <a:xfrm>
            <a:off x="4026009" y="4265741"/>
            <a:ext cx="3635640" cy="2559960"/>
          </a:xfrm>
          <a:prstGeom prst="rect">
            <a:avLst/>
          </a:prstGeom>
          <a:ln w="0"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3881649" y="3550060"/>
            <a:ext cx="2700000" cy="1655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Example of SQUID-based fetal VER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Gill Sans"/>
              </a:rPr>
              <a:t>(Eswaran et al., 2004)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Grafik 1"/>
          <p:cNvPicPr/>
          <p:nvPr/>
        </p:nvPicPr>
        <p:blipFill>
          <a:blip r:embed="rId4"/>
          <a:stretch/>
        </p:blipFill>
        <p:spPr>
          <a:xfrm>
            <a:off x="811929" y="3585701"/>
            <a:ext cx="2727000" cy="3206880"/>
          </a:xfrm>
          <a:prstGeom prst="rect">
            <a:avLst/>
          </a:prstGeom>
          <a:ln w="0">
            <a:noFill/>
          </a:ln>
        </p:spPr>
      </p:pic>
      <p:sp>
        <p:nvSpPr>
          <p:cNvPr id="48" name="Rectangle 47"/>
          <p:cNvSpPr/>
          <p:nvPr/>
        </p:nvSpPr>
        <p:spPr>
          <a:xfrm>
            <a:off x="10482120" y="1693440"/>
            <a:ext cx="6121440" cy="46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latin typeface="Gill Sans"/>
                <a:ea typeface="Gill Sans"/>
              </a:rPr>
              <a:t>150 ms white light flashes (600 trials)</a:t>
            </a:r>
            <a:endParaRPr lang="en-IE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5"/>
          <a:stretch/>
        </p:blipFill>
        <p:spPr>
          <a:xfrm>
            <a:off x="10028880" y="2423880"/>
            <a:ext cx="6754680" cy="189288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49"/>
          <p:cNvPicPr/>
          <p:nvPr/>
        </p:nvPicPr>
        <p:blipFill>
          <a:blip r:embed="rId6"/>
          <a:stretch/>
        </p:blipFill>
        <p:spPr>
          <a:xfrm>
            <a:off x="11590920" y="2859840"/>
            <a:ext cx="1117800" cy="111744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0"/>
          <p:cNvSpPr/>
          <p:nvPr/>
        </p:nvSpPr>
        <p:spPr>
          <a:xfrm>
            <a:off x="8640000" y="4198680"/>
            <a:ext cx="1644120" cy="40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Mother #1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Week 36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Shape 1"/>
          <p:cNvSpPr/>
          <p:nvPr/>
        </p:nvSpPr>
        <p:spPr>
          <a:xfrm>
            <a:off x="8316000" y="205560"/>
            <a:ext cx="720000" cy="719640"/>
          </a:xfrm>
          <a:custGeom>
            <a:avLst/>
            <a:gdLst>
              <a:gd name="textAreaLeft" fmla="*/ 0 w 720000"/>
              <a:gd name="textAreaRight" fmla="*/ 720360 w 720000"/>
              <a:gd name="textAreaTop" fmla="*/ 0 h 719640"/>
              <a:gd name="textAreaBottom" fmla="*/ 720000 h 71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21600" y="10800"/>
                </a:moveTo>
                <a:lnTo>
                  <a:pt x="17242" y="12350"/>
                </a:lnTo>
                <a:lnTo>
                  <a:pt x="17242" y="9250"/>
                </a:lnTo>
                <a:close/>
                <a:moveTo>
                  <a:pt x="18436" y="3163"/>
                </a:moveTo>
                <a:lnTo>
                  <a:pt x="16451" y="7341"/>
                </a:lnTo>
                <a:lnTo>
                  <a:pt x="14259" y="5149"/>
                </a:lnTo>
                <a:close/>
                <a:moveTo>
                  <a:pt x="10800" y="0"/>
                </a:moveTo>
                <a:lnTo>
                  <a:pt x="12350" y="4358"/>
                </a:lnTo>
                <a:lnTo>
                  <a:pt x="9250" y="4358"/>
                </a:lnTo>
                <a:close/>
                <a:moveTo>
                  <a:pt x="3163" y="3163"/>
                </a:moveTo>
                <a:lnTo>
                  <a:pt x="7341" y="5149"/>
                </a:lnTo>
                <a:lnTo>
                  <a:pt x="5149" y="7341"/>
                </a:lnTo>
                <a:close/>
                <a:moveTo>
                  <a:pt x="0" y="10800"/>
                </a:moveTo>
                <a:lnTo>
                  <a:pt x="4358" y="9250"/>
                </a:lnTo>
                <a:lnTo>
                  <a:pt x="4358" y="12350"/>
                </a:lnTo>
                <a:close/>
                <a:moveTo>
                  <a:pt x="3163" y="18436"/>
                </a:moveTo>
                <a:lnTo>
                  <a:pt x="5149" y="14259"/>
                </a:lnTo>
                <a:lnTo>
                  <a:pt x="7341" y="16451"/>
                </a:lnTo>
                <a:close/>
                <a:moveTo>
                  <a:pt x="10800" y="21600"/>
                </a:moveTo>
                <a:lnTo>
                  <a:pt x="9250" y="17242"/>
                </a:lnTo>
                <a:lnTo>
                  <a:pt x="12350" y="17242"/>
                </a:lnTo>
                <a:close/>
                <a:moveTo>
                  <a:pt x="18436" y="18436"/>
                </a:moveTo>
                <a:lnTo>
                  <a:pt x="14259" y="16451"/>
                </a:lnTo>
                <a:lnTo>
                  <a:pt x="16451" y="14259"/>
                </a:lnTo>
                <a:close/>
                <a:moveTo>
                  <a:pt x="5400" y="10800"/>
                </a:moveTo>
                <a:cubicBezTo>
                  <a:pt x="5400" y="7818"/>
                  <a:pt x="7818" y="5400"/>
                  <a:pt x="10800" y="5400"/>
                </a:cubicBezTo>
                <a:cubicBezTo>
                  <a:pt x="13782" y="5400"/>
                  <a:pt x="16200" y="7818"/>
                  <a:pt x="16200" y="10800"/>
                </a:cubicBezTo>
                <a:cubicBezTo>
                  <a:pt x="16200" y="13782"/>
                  <a:pt x="13782" y="16200"/>
                  <a:pt x="10800" y="16200"/>
                </a:cubicBezTo>
                <a:cubicBezTo>
                  <a:pt x="7818" y="16200"/>
                  <a:pt x="5400" y="13782"/>
                  <a:pt x="5400" y="10800"/>
                </a:cubicBezTo>
                <a:close/>
              </a:path>
            </a:pathLst>
          </a:custGeom>
          <a:solidFill>
            <a:srgbClr val="FFFF9A"/>
          </a:solidFill>
          <a:ln w="12600">
            <a:solidFill>
              <a:srgbClr val="000000"/>
            </a:solidFill>
            <a:bevel/>
          </a:ln>
          <a:effectLst>
            <a:outerShdw blurRad="50760" dist="2556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endParaRPr lang="en-IE" sz="4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6981D9-979E-30D0-C852-35799EC75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8077" y="2769026"/>
            <a:ext cx="574946" cy="799946"/>
          </a:xfrm>
          <a:prstGeom prst="rect">
            <a:avLst/>
          </a:prstGeom>
        </p:spPr>
      </p:pic>
      <p:pic>
        <p:nvPicPr>
          <p:cNvPr id="3" name="Picture 2" descr="fVEF2.gif">
            <a:extLst>
              <a:ext uri="{FF2B5EF4-FFF2-40B4-BE49-F238E27FC236}">
                <a16:creationId xmlns:a16="http://schemas.microsoft.com/office/drawing/2014/main" id="{C62BDA56-68CE-627E-F233-FD01A1D8E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1161" y="6801088"/>
            <a:ext cx="557524" cy="7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22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_ 1"/>
          <p:cNvSpPr/>
          <p:nvPr/>
        </p:nvSpPr>
        <p:spPr>
          <a:xfrm>
            <a:off x="1472760" y="360"/>
            <a:ext cx="11651040" cy="1090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Fetal Visual Evoked Response!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794" name="CustomShape 2_ 3"/>
          <p:cNvSpPr/>
          <p:nvPr/>
        </p:nvSpPr>
        <p:spPr>
          <a:xfrm>
            <a:off x="-2563200" y="9282240"/>
            <a:ext cx="88920" cy="733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Shape 3"/>
          <p:cNvSpPr/>
          <p:nvPr/>
        </p:nvSpPr>
        <p:spPr>
          <a:xfrm>
            <a:off x="8495640" y="179640"/>
            <a:ext cx="720000" cy="719640"/>
          </a:xfrm>
          <a:custGeom>
            <a:avLst/>
            <a:gdLst>
              <a:gd name="textAreaLeft" fmla="*/ 0 w 720000"/>
              <a:gd name="textAreaRight" fmla="*/ 720360 w 720000"/>
              <a:gd name="textAreaTop" fmla="*/ 0 h 719640"/>
              <a:gd name="textAreaBottom" fmla="*/ 720000 h 71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21600" y="10800"/>
                </a:moveTo>
                <a:lnTo>
                  <a:pt x="17242" y="12350"/>
                </a:lnTo>
                <a:lnTo>
                  <a:pt x="17242" y="9250"/>
                </a:lnTo>
                <a:close/>
                <a:moveTo>
                  <a:pt x="18436" y="3163"/>
                </a:moveTo>
                <a:lnTo>
                  <a:pt x="16451" y="7341"/>
                </a:lnTo>
                <a:lnTo>
                  <a:pt x="14259" y="5149"/>
                </a:lnTo>
                <a:close/>
                <a:moveTo>
                  <a:pt x="10800" y="0"/>
                </a:moveTo>
                <a:lnTo>
                  <a:pt x="12350" y="4358"/>
                </a:lnTo>
                <a:lnTo>
                  <a:pt x="9250" y="4358"/>
                </a:lnTo>
                <a:close/>
                <a:moveTo>
                  <a:pt x="3163" y="3163"/>
                </a:moveTo>
                <a:lnTo>
                  <a:pt x="7341" y="5149"/>
                </a:lnTo>
                <a:lnTo>
                  <a:pt x="5149" y="7341"/>
                </a:lnTo>
                <a:close/>
                <a:moveTo>
                  <a:pt x="0" y="10800"/>
                </a:moveTo>
                <a:lnTo>
                  <a:pt x="4358" y="9250"/>
                </a:lnTo>
                <a:lnTo>
                  <a:pt x="4358" y="12350"/>
                </a:lnTo>
                <a:close/>
                <a:moveTo>
                  <a:pt x="3163" y="18436"/>
                </a:moveTo>
                <a:lnTo>
                  <a:pt x="5149" y="14259"/>
                </a:lnTo>
                <a:lnTo>
                  <a:pt x="7341" y="16451"/>
                </a:lnTo>
                <a:close/>
                <a:moveTo>
                  <a:pt x="10800" y="21600"/>
                </a:moveTo>
                <a:lnTo>
                  <a:pt x="9250" y="17242"/>
                </a:lnTo>
                <a:lnTo>
                  <a:pt x="12350" y="17242"/>
                </a:lnTo>
                <a:close/>
                <a:moveTo>
                  <a:pt x="18436" y="18436"/>
                </a:moveTo>
                <a:lnTo>
                  <a:pt x="14259" y="16451"/>
                </a:lnTo>
                <a:lnTo>
                  <a:pt x="16451" y="14259"/>
                </a:lnTo>
                <a:close/>
                <a:moveTo>
                  <a:pt x="5400" y="10800"/>
                </a:moveTo>
                <a:cubicBezTo>
                  <a:pt x="5400" y="7818"/>
                  <a:pt x="7818" y="5400"/>
                  <a:pt x="10800" y="5400"/>
                </a:cubicBezTo>
                <a:cubicBezTo>
                  <a:pt x="13782" y="5400"/>
                  <a:pt x="16200" y="7818"/>
                  <a:pt x="16200" y="10800"/>
                </a:cubicBezTo>
                <a:cubicBezTo>
                  <a:pt x="16200" y="13782"/>
                  <a:pt x="13782" y="16200"/>
                  <a:pt x="10800" y="16200"/>
                </a:cubicBezTo>
                <a:cubicBezTo>
                  <a:pt x="7818" y="16200"/>
                  <a:pt x="5400" y="13782"/>
                  <a:pt x="5400" y="10800"/>
                </a:cubicBezTo>
                <a:close/>
              </a:path>
            </a:pathLst>
          </a:custGeom>
          <a:solidFill>
            <a:srgbClr val="FFFF9A"/>
          </a:solidFill>
          <a:ln w="12600">
            <a:solidFill>
              <a:srgbClr val="000000"/>
            </a:solidFill>
            <a:bevel/>
          </a:ln>
          <a:effectLst>
            <a:outerShdw blurRad="50760" dist="2556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endParaRPr lang="en-IE" sz="4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6" name="Picture 795"/>
          <p:cNvPicPr/>
          <p:nvPr/>
        </p:nvPicPr>
        <p:blipFill>
          <a:blip r:embed="rId2"/>
          <a:srcRect b="15359"/>
          <a:stretch/>
        </p:blipFill>
        <p:spPr>
          <a:xfrm rot="5400000">
            <a:off x="9529200" y="1861560"/>
            <a:ext cx="5318640" cy="6002640"/>
          </a:xfrm>
          <a:prstGeom prst="rect">
            <a:avLst/>
          </a:prstGeom>
          <a:ln w="0">
            <a:noFill/>
          </a:ln>
        </p:spPr>
      </p:pic>
      <p:sp>
        <p:nvSpPr>
          <p:cNvPr id="797" name="CustomShape 34"/>
          <p:cNvSpPr/>
          <p:nvPr/>
        </p:nvSpPr>
        <p:spPr>
          <a:xfrm>
            <a:off x="1546560" y="2524680"/>
            <a:ext cx="15172200" cy="142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3"/>
              </a:buBlip>
            </a:pPr>
            <a:r>
              <a:rPr lang="en-US" sz="3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Rearranged for ease of setup and</a:t>
            </a:r>
            <a:br>
              <a:rPr sz="3600"/>
            </a:br>
            <a:r>
              <a:rPr lang="en-US" sz="3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to allow more light to reach belly</a:t>
            </a:r>
            <a:endParaRPr lang="en-IE" sz="36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3"/>
              </a:buBlip>
            </a:pPr>
            <a:r>
              <a:rPr lang="en-US" sz="36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3 covered grids of 5-6 OPMs </a:t>
            </a:r>
            <a:endParaRPr lang="en-IE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Picture 797"/>
          <p:cNvPicPr/>
          <p:nvPr/>
        </p:nvPicPr>
        <p:blipFill>
          <a:blip r:embed="rId2"/>
          <a:stretch/>
        </p:blipFill>
        <p:spPr>
          <a:xfrm>
            <a:off x="2340360" y="4703400"/>
            <a:ext cx="911520" cy="930960"/>
          </a:xfrm>
          <a:prstGeom prst="rect">
            <a:avLst/>
          </a:prstGeom>
          <a:ln w="0">
            <a:noFill/>
          </a:ln>
        </p:spPr>
      </p:pic>
      <p:pic>
        <p:nvPicPr>
          <p:cNvPr id="799" name="Picture 798"/>
          <p:cNvPicPr/>
          <p:nvPr/>
        </p:nvPicPr>
        <p:blipFill>
          <a:blip r:embed="rId3"/>
          <a:stretch/>
        </p:blipFill>
        <p:spPr>
          <a:xfrm>
            <a:off x="4199760" y="2707920"/>
            <a:ext cx="11393280" cy="4166280"/>
          </a:xfrm>
          <a:prstGeom prst="rect">
            <a:avLst/>
          </a:prstGeom>
          <a:ln w="0">
            <a:noFill/>
          </a:ln>
        </p:spPr>
      </p:pic>
      <p:sp>
        <p:nvSpPr>
          <p:cNvPr id="800" name="CustomShape 1_ 3"/>
          <p:cNvSpPr/>
          <p:nvPr/>
        </p:nvSpPr>
        <p:spPr>
          <a:xfrm>
            <a:off x="1472760" y="360"/>
            <a:ext cx="11651040" cy="1090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Fetal Visual Evoked Response!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801" name="CustomShape 2_ 5"/>
          <p:cNvSpPr/>
          <p:nvPr/>
        </p:nvSpPr>
        <p:spPr>
          <a:xfrm>
            <a:off x="-2563200" y="9282240"/>
            <a:ext cx="88920" cy="7333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Rectangle 801"/>
          <p:cNvSpPr/>
          <p:nvPr/>
        </p:nvSpPr>
        <p:spPr>
          <a:xfrm>
            <a:off x="264960" y="8639280"/>
            <a:ext cx="3334320" cy="97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Mother #5,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Week 37 of pregnancy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Head downwards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Rectangle 802"/>
          <p:cNvSpPr/>
          <p:nvPr/>
        </p:nvSpPr>
        <p:spPr>
          <a:xfrm>
            <a:off x="6299280" y="1619280"/>
            <a:ext cx="6919920" cy="97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b="1" strike="noStrike" spc="-1">
                <a:solidFill>
                  <a:srgbClr val="000000"/>
                </a:solidFill>
                <a:latin typeface="Gill Sans"/>
                <a:ea typeface="Gill Sans"/>
              </a:rPr>
              <a:t>2 ms </a:t>
            </a:r>
            <a:r>
              <a:rPr lang="en-US" sz="3000" b="1" i="1" strike="noStrike" spc="-1">
                <a:solidFill>
                  <a:srgbClr val="C9211E"/>
                </a:solidFill>
                <a:latin typeface="Gill Sans"/>
                <a:ea typeface="Gill Sans"/>
              </a:rPr>
              <a:t>red</a:t>
            </a:r>
            <a:r>
              <a:rPr lang="en-US" sz="3000" b="1" strike="noStrike" spc="-1">
                <a:solidFill>
                  <a:srgbClr val="000000"/>
                </a:solidFill>
                <a:latin typeface="Gill Sans"/>
                <a:ea typeface="Gill Sans"/>
              </a:rPr>
              <a:t> light flashes (1200 trials)</a:t>
            </a:r>
            <a:endParaRPr lang="en-IE" sz="3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000" b="1" strike="noStrike" spc="-1">
                <a:solidFill>
                  <a:srgbClr val="000000"/>
                </a:solidFill>
                <a:latin typeface="Gill Sans"/>
                <a:ea typeface="Gill Sans"/>
              </a:rPr>
              <a:t>Fetal Visual Evoked Response</a:t>
            </a:r>
            <a:endParaRPr lang="en-IE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Shape 4"/>
          <p:cNvSpPr/>
          <p:nvPr/>
        </p:nvSpPr>
        <p:spPr>
          <a:xfrm>
            <a:off x="8495640" y="179640"/>
            <a:ext cx="720000" cy="719640"/>
          </a:xfrm>
          <a:custGeom>
            <a:avLst/>
            <a:gdLst>
              <a:gd name="textAreaLeft" fmla="*/ 0 w 720000"/>
              <a:gd name="textAreaRight" fmla="*/ 720360 w 720000"/>
              <a:gd name="textAreaTop" fmla="*/ 0 h 719640"/>
              <a:gd name="textAreaBottom" fmla="*/ 720000 h 71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21600" y="10800"/>
                </a:moveTo>
                <a:lnTo>
                  <a:pt x="17242" y="12350"/>
                </a:lnTo>
                <a:lnTo>
                  <a:pt x="17242" y="9250"/>
                </a:lnTo>
                <a:close/>
                <a:moveTo>
                  <a:pt x="18436" y="3163"/>
                </a:moveTo>
                <a:lnTo>
                  <a:pt x="16451" y="7341"/>
                </a:lnTo>
                <a:lnTo>
                  <a:pt x="14259" y="5149"/>
                </a:lnTo>
                <a:close/>
                <a:moveTo>
                  <a:pt x="10800" y="0"/>
                </a:moveTo>
                <a:lnTo>
                  <a:pt x="12350" y="4358"/>
                </a:lnTo>
                <a:lnTo>
                  <a:pt x="9250" y="4358"/>
                </a:lnTo>
                <a:close/>
                <a:moveTo>
                  <a:pt x="3163" y="3163"/>
                </a:moveTo>
                <a:lnTo>
                  <a:pt x="7341" y="5149"/>
                </a:lnTo>
                <a:lnTo>
                  <a:pt x="5149" y="7341"/>
                </a:lnTo>
                <a:close/>
                <a:moveTo>
                  <a:pt x="0" y="10800"/>
                </a:moveTo>
                <a:lnTo>
                  <a:pt x="4358" y="9250"/>
                </a:lnTo>
                <a:lnTo>
                  <a:pt x="4358" y="12350"/>
                </a:lnTo>
                <a:close/>
                <a:moveTo>
                  <a:pt x="3163" y="18436"/>
                </a:moveTo>
                <a:lnTo>
                  <a:pt x="5149" y="14259"/>
                </a:lnTo>
                <a:lnTo>
                  <a:pt x="7341" y="16451"/>
                </a:lnTo>
                <a:close/>
                <a:moveTo>
                  <a:pt x="10800" y="21600"/>
                </a:moveTo>
                <a:lnTo>
                  <a:pt x="9250" y="17242"/>
                </a:lnTo>
                <a:lnTo>
                  <a:pt x="12350" y="17242"/>
                </a:lnTo>
                <a:close/>
                <a:moveTo>
                  <a:pt x="18436" y="18436"/>
                </a:moveTo>
                <a:lnTo>
                  <a:pt x="14259" y="16451"/>
                </a:lnTo>
                <a:lnTo>
                  <a:pt x="16451" y="14259"/>
                </a:lnTo>
                <a:close/>
                <a:moveTo>
                  <a:pt x="5400" y="10800"/>
                </a:moveTo>
                <a:cubicBezTo>
                  <a:pt x="5400" y="7818"/>
                  <a:pt x="7818" y="5400"/>
                  <a:pt x="10800" y="5400"/>
                </a:cubicBezTo>
                <a:cubicBezTo>
                  <a:pt x="13782" y="5400"/>
                  <a:pt x="16200" y="7818"/>
                  <a:pt x="16200" y="10800"/>
                </a:cubicBezTo>
                <a:cubicBezTo>
                  <a:pt x="16200" y="13782"/>
                  <a:pt x="13782" y="16200"/>
                  <a:pt x="10800" y="16200"/>
                </a:cubicBezTo>
                <a:cubicBezTo>
                  <a:pt x="7818" y="16200"/>
                  <a:pt x="5400" y="13782"/>
                  <a:pt x="5400" y="10800"/>
                </a:cubicBezTo>
                <a:close/>
              </a:path>
            </a:pathLst>
          </a:custGeom>
          <a:solidFill>
            <a:srgbClr val="FFFF9A"/>
          </a:solidFill>
          <a:ln w="12600">
            <a:solidFill>
              <a:srgbClr val="000000"/>
            </a:solidFill>
            <a:bevel/>
          </a:ln>
          <a:effectLst>
            <a:outerShdw blurRad="50760" dist="2556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endParaRPr lang="en-IE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Freeform: Shape 804"/>
          <p:cNvSpPr/>
          <p:nvPr/>
        </p:nvSpPr>
        <p:spPr>
          <a:xfrm>
            <a:off x="813600" y="1526400"/>
            <a:ext cx="2774160" cy="5667480"/>
          </a:xfrm>
          <a:custGeom>
            <a:avLst/>
            <a:gdLst>
              <a:gd name="textAreaLeft" fmla="*/ 0 w 2774160"/>
              <a:gd name="textAreaRight" fmla="*/ 2774520 w 2774160"/>
              <a:gd name="textAreaTop" fmla="*/ 0 h 5667480"/>
              <a:gd name="textAreaBottom" fmla="*/ 5667840 h 5667480"/>
            </a:gdLst>
            <a:ahLst/>
            <a:cxnLst/>
            <a:rect l="textAreaLeft" t="textAreaTop" r="textAreaRight" b="textAreaBottom"/>
            <a:pathLst>
              <a:path w="6236" h="12480">
                <a:moveTo>
                  <a:pt x="3274" y="7560"/>
                </a:moveTo>
                <a:cubicBezTo>
                  <a:pt x="3337" y="7456"/>
                  <a:pt x="3303" y="7312"/>
                  <a:pt x="3194" y="7249"/>
                </a:cubicBezTo>
                <a:lnTo>
                  <a:pt x="1188" y="6026"/>
                </a:lnTo>
                <a:lnTo>
                  <a:pt x="1583" y="3552"/>
                </a:lnTo>
                <a:cubicBezTo>
                  <a:pt x="1606" y="3425"/>
                  <a:pt x="1520" y="3304"/>
                  <a:pt x="1394" y="3287"/>
                </a:cubicBezTo>
                <a:cubicBezTo>
                  <a:pt x="1274" y="3264"/>
                  <a:pt x="1154" y="3350"/>
                  <a:pt x="1137" y="3477"/>
                </a:cubicBezTo>
                <a:lnTo>
                  <a:pt x="714" y="6107"/>
                </a:lnTo>
                <a:cubicBezTo>
                  <a:pt x="703" y="6199"/>
                  <a:pt x="743" y="6291"/>
                  <a:pt x="823" y="6338"/>
                </a:cubicBezTo>
                <a:lnTo>
                  <a:pt x="2960" y="7641"/>
                </a:lnTo>
                <a:cubicBezTo>
                  <a:pt x="3000" y="7664"/>
                  <a:pt x="3040" y="7670"/>
                  <a:pt x="3080" y="7670"/>
                </a:cubicBezTo>
                <a:cubicBezTo>
                  <a:pt x="3154" y="7670"/>
                  <a:pt x="3229" y="7635"/>
                  <a:pt x="3274" y="7560"/>
                </a:cubicBezTo>
                <a:moveTo>
                  <a:pt x="1823" y="10957"/>
                </a:moveTo>
                <a:lnTo>
                  <a:pt x="1011" y="10957"/>
                </a:lnTo>
                <a:lnTo>
                  <a:pt x="1520" y="7635"/>
                </a:lnTo>
                <a:cubicBezTo>
                  <a:pt x="1537" y="7508"/>
                  <a:pt x="1451" y="7393"/>
                  <a:pt x="1331" y="7370"/>
                </a:cubicBezTo>
                <a:cubicBezTo>
                  <a:pt x="1206" y="7352"/>
                  <a:pt x="1091" y="7439"/>
                  <a:pt x="1068" y="7560"/>
                </a:cubicBezTo>
                <a:lnTo>
                  <a:pt x="520" y="11153"/>
                </a:lnTo>
                <a:cubicBezTo>
                  <a:pt x="514" y="11216"/>
                  <a:pt x="531" y="11285"/>
                  <a:pt x="577" y="11337"/>
                </a:cubicBezTo>
                <a:cubicBezTo>
                  <a:pt x="617" y="11389"/>
                  <a:pt x="680" y="11418"/>
                  <a:pt x="748" y="11418"/>
                </a:cubicBezTo>
                <a:lnTo>
                  <a:pt x="1594" y="11418"/>
                </a:lnTo>
                <a:lnTo>
                  <a:pt x="1594" y="12248"/>
                </a:lnTo>
                <a:cubicBezTo>
                  <a:pt x="1594" y="12375"/>
                  <a:pt x="1697" y="12479"/>
                  <a:pt x="1823" y="12479"/>
                </a:cubicBezTo>
                <a:cubicBezTo>
                  <a:pt x="1948" y="12479"/>
                  <a:pt x="2051" y="12375"/>
                  <a:pt x="2051" y="12248"/>
                </a:cubicBezTo>
                <a:lnTo>
                  <a:pt x="2051" y="11187"/>
                </a:lnTo>
                <a:cubicBezTo>
                  <a:pt x="2051" y="11060"/>
                  <a:pt x="1948" y="10957"/>
                  <a:pt x="1823" y="10957"/>
                </a:cubicBezTo>
                <a:moveTo>
                  <a:pt x="5029" y="9763"/>
                </a:moveTo>
                <a:cubicBezTo>
                  <a:pt x="5818" y="9186"/>
                  <a:pt x="6235" y="8212"/>
                  <a:pt x="6109" y="7226"/>
                </a:cubicBezTo>
                <a:cubicBezTo>
                  <a:pt x="5943" y="5997"/>
                  <a:pt x="5023" y="5069"/>
                  <a:pt x="3846" y="4919"/>
                </a:cubicBezTo>
                <a:lnTo>
                  <a:pt x="3566" y="3760"/>
                </a:lnTo>
                <a:cubicBezTo>
                  <a:pt x="3537" y="3633"/>
                  <a:pt x="3417" y="3558"/>
                  <a:pt x="3292" y="3587"/>
                </a:cubicBezTo>
                <a:cubicBezTo>
                  <a:pt x="3172" y="3621"/>
                  <a:pt x="3097" y="3743"/>
                  <a:pt x="3126" y="3864"/>
                </a:cubicBezTo>
                <a:lnTo>
                  <a:pt x="3446" y="5184"/>
                </a:lnTo>
                <a:cubicBezTo>
                  <a:pt x="3469" y="5282"/>
                  <a:pt x="3549" y="5351"/>
                  <a:pt x="3652" y="5357"/>
                </a:cubicBezTo>
                <a:cubicBezTo>
                  <a:pt x="4692" y="5426"/>
                  <a:pt x="5515" y="6222"/>
                  <a:pt x="5658" y="7289"/>
                </a:cubicBezTo>
                <a:cubicBezTo>
                  <a:pt x="5772" y="8148"/>
                  <a:pt x="5378" y="9007"/>
                  <a:pt x="4646" y="9469"/>
                </a:cubicBezTo>
                <a:cubicBezTo>
                  <a:pt x="4560" y="9526"/>
                  <a:pt x="4520" y="9625"/>
                  <a:pt x="4543" y="9717"/>
                </a:cubicBezTo>
                <a:lnTo>
                  <a:pt x="4852" y="10957"/>
                </a:lnTo>
                <a:lnTo>
                  <a:pt x="3652" y="10957"/>
                </a:lnTo>
                <a:cubicBezTo>
                  <a:pt x="3549" y="10957"/>
                  <a:pt x="3463" y="11026"/>
                  <a:pt x="3434" y="11124"/>
                </a:cubicBezTo>
                <a:lnTo>
                  <a:pt x="3132" y="12191"/>
                </a:lnTo>
                <a:cubicBezTo>
                  <a:pt x="3097" y="12312"/>
                  <a:pt x="3166" y="12439"/>
                  <a:pt x="3286" y="12473"/>
                </a:cubicBezTo>
                <a:cubicBezTo>
                  <a:pt x="3303" y="12479"/>
                  <a:pt x="3326" y="12479"/>
                  <a:pt x="3349" y="12479"/>
                </a:cubicBezTo>
                <a:cubicBezTo>
                  <a:pt x="3446" y="12479"/>
                  <a:pt x="3537" y="12416"/>
                  <a:pt x="3566" y="12318"/>
                </a:cubicBezTo>
                <a:lnTo>
                  <a:pt x="3823" y="11418"/>
                </a:lnTo>
                <a:lnTo>
                  <a:pt x="5143" y="11418"/>
                </a:lnTo>
                <a:cubicBezTo>
                  <a:pt x="5212" y="11418"/>
                  <a:pt x="5275" y="11383"/>
                  <a:pt x="5320" y="11331"/>
                </a:cubicBezTo>
                <a:cubicBezTo>
                  <a:pt x="5360" y="11274"/>
                  <a:pt x="5378" y="11199"/>
                  <a:pt x="5360" y="11130"/>
                </a:cubicBezTo>
                <a:lnTo>
                  <a:pt x="5029" y="9763"/>
                </a:lnTo>
                <a:moveTo>
                  <a:pt x="2080" y="456"/>
                </a:moveTo>
                <a:cubicBezTo>
                  <a:pt x="2731" y="456"/>
                  <a:pt x="3017" y="963"/>
                  <a:pt x="3017" y="1470"/>
                </a:cubicBezTo>
                <a:cubicBezTo>
                  <a:pt x="3017" y="1891"/>
                  <a:pt x="2829" y="2197"/>
                  <a:pt x="2451" y="2382"/>
                </a:cubicBezTo>
                <a:cubicBezTo>
                  <a:pt x="2337" y="2439"/>
                  <a:pt x="2291" y="2578"/>
                  <a:pt x="2349" y="2693"/>
                </a:cubicBezTo>
                <a:cubicBezTo>
                  <a:pt x="2406" y="2803"/>
                  <a:pt x="2537" y="2849"/>
                  <a:pt x="2651" y="2797"/>
                </a:cubicBezTo>
                <a:cubicBezTo>
                  <a:pt x="3183" y="2532"/>
                  <a:pt x="3474" y="2059"/>
                  <a:pt x="3474" y="1470"/>
                </a:cubicBezTo>
                <a:cubicBezTo>
                  <a:pt x="3474" y="738"/>
                  <a:pt x="2994" y="0"/>
                  <a:pt x="2080" y="0"/>
                </a:cubicBezTo>
                <a:cubicBezTo>
                  <a:pt x="1251" y="0"/>
                  <a:pt x="680" y="554"/>
                  <a:pt x="525" y="1528"/>
                </a:cubicBezTo>
                <a:lnTo>
                  <a:pt x="22" y="4694"/>
                </a:lnTo>
                <a:cubicBezTo>
                  <a:pt x="0" y="4821"/>
                  <a:pt x="85" y="4942"/>
                  <a:pt x="211" y="4965"/>
                </a:cubicBezTo>
                <a:cubicBezTo>
                  <a:pt x="223" y="4965"/>
                  <a:pt x="234" y="4965"/>
                  <a:pt x="245" y="4965"/>
                </a:cubicBezTo>
                <a:cubicBezTo>
                  <a:pt x="354" y="4965"/>
                  <a:pt x="451" y="4884"/>
                  <a:pt x="468" y="4769"/>
                </a:cubicBezTo>
                <a:lnTo>
                  <a:pt x="977" y="1603"/>
                </a:lnTo>
                <a:cubicBezTo>
                  <a:pt x="1057" y="1078"/>
                  <a:pt x="1320" y="456"/>
                  <a:pt x="2080" y="456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6" name="Rectangle 805"/>
          <p:cNvSpPr/>
          <p:nvPr/>
        </p:nvSpPr>
        <p:spPr>
          <a:xfrm>
            <a:off x="1239840" y="7433640"/>
            <a:ext cx="2750400" cy="53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Topography after removal of cardiac components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7" name="Picture 806"/>
          <p:cNvPicPr/>
          <p:nvPr/>
        </p:nvPicPr>
        <p:blipFill>
          <a:blip r:embed="rId4"/>
          <a:stretch/>
        </p:blipFill>
        <p:spPr>
          <a:xfrm>
            <a:off x="6657480" y="5616360"/>
            <a:ext cx="744120" cy="729000"/>
          </a:xfrm>
          <a:prstGeom prst="rect">
            <a:avLst/>
          </a:prstGeom>
          <a:ln w="0">
            <a:noFill/>
          </a:ln>
        </p:spPr>
      </p:pic>
      <p:sp>
        <p:nvSpPr>
          <p:cNvPr id="808" name="TextBox 807"/>
          <p:cNvSpPr txBox="1"/>
          <p:nvPr/>
        </p:nvSpPr>
        <p:spPr>
          <a:xfrm>
            <a:off x="11103120" y="5456160"/>
            <a:ext cx="3918960" cy="68940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567"/>
              </a:spcAft>
            </a:pPr>
            <a:r>
              <a:rPr lang="en-US" sz="1800" b="1" strike="noStrike" spc="-1">
                <a:solidFill>
                  <a:srgbClr val="C9211E"/>
                </a:solidFill>
                <a:latin typeface="Gill Sans"/>
                <a:ea typeface="Gill Sans"/>
              </a:rPr>
              <a:t>—— Average of true flashes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800" b="1" strike="noStrike" spc="-1">
                <a:solidFill>
                  <a:srgbClr val="000000"/>
                </a:solidFill>
                <a:latin typeface="Gill Sans"/>
                <a:ea typeface="Gill Sans"/>
              </a:rPr>
              <a:t>---- Average of rest condition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CustomShape 53"/>
          <p:cNvSpPr/>
          <p:nvPr/>
        </p:nvSpPr>
        <p:spPr>
          <a:xfrm>
            <a:off x="1544760" y="360"/>
            <a:ext cx="11652480" cy="109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A way forward: ultrasound and fetal MEG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" name="CustomShape 57"/>
          <p:cNvSpPr/>
          <p:nvPr/>
        </p:nvSpPr>
        <p:spPr>
          <a:xfrm>
            <a:off x="-2563200" y="9282960"/>
            <a:ext cx="90720" cy="734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CustomShape 58"/>
          <p:cNvSpPr/>
          <p:nvPr/>
        </p:nvSpPr>
        <p:spPr>
          <a:xfrm>
            <a:off x="679320" y="1453320"/>
            <a:ext cx="14440680" cy="547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Fetal ultrasound imaging now has the quality for MRI-style segmentations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8"/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Baby’s head position and structure are the ingredients needed to do fetal MEG brain mapping!</a:t>
            </a:r>
            <a:endParaRPr lang="en-I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Rechteck 6"/>
          <p:cNvSpPr/>
          <p:nvPr/>
        </p:nvSpPr>
        <p:spPr>
          <a:xfrm>
            <a:off x="11749320" y="8728200"/>
            <a:ext cx="2821320" cy="52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79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3" name="Picture 812"/>
          <p:cNvPicPr/>
          <p:nvPr/>
        </p:nvPicPr>
        <p:blipFill>
          <a:blip r:embed="rId3"/>
          <a:stretch/>
        </p:blipFill>
        <p:spPr>
          <a:xfrm>
            <a:off x="2146320" y="3376800"/>
            <a:ext cx="12959640" cy="4006800"/>
          </a:xfrm>
          <a:prstGeom prst="rect">
            <a:avLst/>
          </a:prstGeom>
          <a:ln w="0">
            <a:noFill/>
          </a:ln>
        </p:spPr>
      </p:pic>
      <p:pic>
        <p:nvPicPr>
          <p:cNvPr id="814" name="Picture 813"/>
          <p:cNvPicPr/>
          <p:nvPr/>
        </p:nvPicPr>
        <p:blipFill>
          <a:blip r:embed="rId4"/>
          <a:stretch/>
        </p:blipFill>
        <p:spPr>
          <a:xfrm>
            <a:off x="3270600" y="7523640"/>
            <a:ext cx="1193760" cy="1800000"/>
          </a:xfrm>
          <a:prstGeom prst="rect">
            <a:avLst/>
          </a:prstGeom>
          <a:ln w="0">
            <a:noFill/>
          </a:ln>
        </p:spPr>
      </p:pic>
      <p:sp>
        <p:nvSpPr>
          <p:cNvPr id="815" name="TextBox 814"/>
          <p:cNvSpPr txBox="1"/>
          <p:nvPr/>
        </p:nvSpPr>
        <p:spPr>
          <a:xfrm>
            <a:off x="4593240" y="8783640"/>
            <a:ext cx="1851120" cy="49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Ana Namburete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Oxford Uni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CustomShape 71"/>
          <p:cNvSpPr/>
          <p:nvPr/>
        </p:nvSpPr>
        <p:spPr>
          <a:xfrm>
            <a:off x="1544760" y="0"/>
            <a:ext cx="11653560" cy="109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Outlook</a:t>
            </a:r>
            <a:endParaRPr lang="en-IE" sz="3400" b="0" strike="noStrike" spc="-1">
              <a:solidFill>
                <a:srgbClr val="000000"/>
              </a:solidFill>
              <a:latin typeface="Gill Sans"/>
            </a:endParaRPr>
          </a:p>
        </p:txBody>
      </p:sp>
      <p:sp>
        <p:nvSpPr>
          <p:cNvPr id="817" name="CustomShape 72"/>
          <p:cNvSpPr/>
          <p:nvPr/>
        </p:nvSpPr>
        <p:spPr>
          <a:xfrm>
            <a:off x="-2563200" y="928296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CustomShape 80"/>
          <p:cNvSpPr/>
          <p:nvPr/>
        </p:nvSpPr>
        <p:spPr>
          <a:xfrm>
            <a:off x="1029600" y="4868671"/>
            <a:ext cx="15172200" cy="3463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OPMs free MEG from its previous limitations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Expand MEG beyond the adult brain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More comfortable measurements of the retina and spinal cord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May bring fetal MEG to many more labs and hospitals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EE1FCA7-9F95-9B57-40EB-9D0EC44EF6EF}"/>
              </a:ext>
            </a:extLst>
          </p:cNvPr>
          <p:cNvGrpSpPr/>
          <p:nvPr/>
        </p:nvGrpSpPr>
        <p:grpSpPr>
          <a:xfrm>
            <a:off x="-1615680" y="1370600"/>
            <a:ext cx="28481040" cy="3232260"/>
            <a:chOff x="-1615680" y="2372760"/>
            <a:chExt cx="28481040" cy="32322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836721A-4770-7917-343F-84095E2581F0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7391520" y="4300920"/>
              <a:ext cx="3452760" cy="78912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28A0D47-EF28-7886-6BE5-709AB1A69BBD}"/>
                </a:ext>
              </a:extLst>
            </p:cNvPr>
            <p:cNvGrpSpPr/>
            <p:nvPr/>
          </p:nvGrpSpPr>
          <p:grpSpPr>
            <a:xfrm>
              <a:off x="107280" y="2849040"/>
              <a:ext cx="26758080" cy="1300680"/>
              <a:chOff x="107280" y="2849040"/>
              <a:chExt cx="26758080" cy="1300680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AA93E374-8587-28FF-BBC9-BBB4A705012A}"/>
                  </a:ext>
                </a:extLst>
              </p:cNvPr>
              <p:cNvSpPr/>
              <p:nvPr/>
            </p:nvSpPr>
            <p:spPr>
              <a:xfrm>
                <a:off x="107280" y="2849040"/>
                <a:ext cx="20807640" cy="489960"/>
              </a:xfrm>
              <a:custGeom>
                <a:avLst/>
                <a:gdLst>
                  <a:gd name="textAreaLeft" fmla="*/ 0 w 20807640"/>
                  <a:gd name="textAreaRight" fmla="*/ 20808000 w 20807640"/>
                  <a:gd name="textAreaTop" fmla="*/ 0 h 489960"/>
                  <a:gd name="textAreaBottom" fmla="*/ 490320 h 489960"/>
                </a:gdLst>
                <a:ahLst/>
                <a:cxnLst/>
                <a:rect l="textAreaLeft" t="textAreaTop" r="textAreaRight" b="textAreaBottom"/>
                <a:pathLst>
                  <a:path w="20671" h="2416">
                    <a:moveTo>
                      <a:pt x="0" y="2268"/>
                    </a:moveTo>
                    <a:lnTo>
                      <a:pt x="2" y="2256"/>
                    </a:lnTo>
                    <a:lnTo>
                      <a:pt x="6" y="2230"/>
                    </a:lnTo>
                    <a:lnTo>
                      <a:pt x="11" y="2197"/>
                    </a:lnTo>
                    <a:lnTo>
                      <a:pt x="15" y="2160"/>
                    </a:lnTo>
                    <a:lnTo>
                      <a:pt x="19" y="2118"/>
                    </a:lnTo>
                    <a:lnTo>
                      <a:pt x="23" y="2074"/>
                    </a:lnTo>
                    <a:lnTo>
                      <a:pt x="27" y="2030"/>
                    </a:lnTo>
                    <a:lnTo>
                      <a:pt x="31" y="1987"/>
                    </a:lnTo>
                    <a:lnTo>
                      <a:pt x="35" y="1947"/>
                    </a:lnTo>
                    <a:lnTo>
                      <a:pt x="40" y="1912"/>
                    </a:lnTo>
                    <a:lnTo>
                      <a:pt x="44" y="1884"/>
                    </a:lnTo>
                    <a:lnTo>
                      <a:pt x="48" y="1864"/>
                    </a:lnTo>
                    <a:lnTo>
                      <a:pt x="52" y="1853"/>
                    </a:lnTo>
                    <a:lnTo>
                      <a:pt x="56" y="1850"/>
                    </a:lnTo>
                    <a:lnTo>
                      <a:pt x="60" y="1856"/>
                    </a:lnTo>
                    <a:lnTo>
                      <a:pt x="64" y="1869"/>
                    </a:lnTo>
                    <a:lnTo>
                      <a:pt x="69" y="1889"/>
                    </a:lnTo>
                    <a:lnTo>
                      <a:pt x="73" y="1914"/>
                    </a:lnTo>
                    <a:lnTo>
                      <a:pt x="77" y="1942"/>
                    </a:lnTo>
                    <a:lnTo>
                      <a:pt x="81" y="1970"/>
                    </a:lnTo>
                    <a:lnTo>
                      <a:pt x="85" y="1998"/>
                    </a:lnTo>
                    <a:lnTo>
                      <a:pt x="89" y="2022"/>
                    </a:lnTo>
                    <a:lnTo>
                      <a:pt x="93" y="2041"/>
                    </a:lnTo>
                    <a:lnTo>
                      <a:pt x="98" y="2055"/>
                    </a:lnTo>
                    <a:lnTo>
                      <a:pt x="102" y="2061"/>
                    </a:lnTo>
                    <a:lnTo>
                      <a:pt x="106" y="2061"/>
                    </a:lnTo>
                    <a:lnTo>
                      <a:pt x="110" y="2054"/>
                    </a:lnTo>
                    <a:lnTo>
                      <a:pt x="114" y="2042"/>
                    </a:lnTo>
                    <a:lnTo>
                      <a:pt x="118" y="2025"/>
                    </a:lnTo>
                    <a:lnTo>
                      <a:pt x="122" y="2006"/>
                    </a:lnTo>
                    <a:lnTo>
                      <a:pt x="131" y="1968"/>
                    </a:lnTo>
                    <a:lnTo>
                      <a:pt x="135" y="1953"/>
                    </a:lnTo>
                    <a:lnTo>
                      <a:pt x="139" y="1942"/>
                    </a:lnTo>
                    <a:lnTo>
                      <a:pt x="143" y="1937"/>
                    </a:lnTo>
                    <a:lnTo>
                      <a:pt x="147" y="1937"/>
                    </a:lnTo>
                    <a:lnTo>
                      <a:pt x="151" y="1943"/>
                    </a:lnTo>
                    <a:lnTo>
                      <a:pt x="155" y="1954"/>
                    </a:lnTo>
                    <a:lnTo>
                      <a:pt x="160" y="1969"/>
                    </a:lnTo>
                    <a:lnTo>
                      <a:pt x="164" y="1986"/>
                    </a:lnTo>
                    <a:lnTo>
                      <a:pt x="168" y="2004"/>
                    </a:lnTo>
                    <a:lnTo>
                      <a:pt x="172" y="2021"/>
                    </a:lnTo>
                    <a:lnTo>
                      <a:pt x="176" y="2035"/>
                    </a:lnTo>
                    <a:lnTo>
                      <a:pt x="180" y="2046"/>
                    </a:lnTo>
                    <a:lnTo>
                      <a:pt x="184" y="2052"/>
                    </a:lnTo>
                    <a:lnTo>
                      <a:pt x="188" y="2052"/>
                    </a:lnTo>
                    <a:lnTo>
                      <a:pt x="193" y="2048"/>
                    </a:lnTo>
                    <a:lnTo>
                      <a:pt x="197" y="2038"/>
                    </a:lnTo>
                    <a:lnTo>
                      <a:pt x="201" y="2025"/>
                    </a:lnTo>
                    <a:lnTo>
                      <a:pt x="205" y="2008"/>
                    </a:lnTo>
                    <a:lnTo>
                      <a:pt x="209" y="1990"/>
                    </a:lnTo>
                    <a:lnTo>
                      <a:pt x="213" y="1971"/>
                    </a:lnTo>
                    <a:lnTo>
                      <a:pt x="217" y="1954"/>
                    </a:lnTo>
                    <a:lnTo>
                      <a:pt x="221" y="1938"/>
                    </a:lnTo>
                    <a:lnTo>
                      <a:pt x="226" y="1926"/>
                    </a:lnTo>
                    <a:lnTo>
                      <a:pt x="230" y="1917"/>
                    </a:lnTo>
                    <a:lnTo>
                      <a:pt x="234" y="1911"/>
                    </a:lnTo>
                    <a:lnTo>
                      <a:pt x="238" y="1909"/>
                    </a:lnTo>
                    <a:lnTo>
                      <a:pt x="242" y="1909"/>
                    </a:lnTo>
                    <a:lnTo>
                      <a:pt x="246" y="1910"/>
                    </a:lnTo>
                    <a:lnTo>
                      <a:pt x="250" y="1911"/>
                    </a:lnTo>
                    <a:lnTo>
                      <a:pt x="254" y="1911"/>
                    </a:lnTo>
                    <a:lnTo>
                      <a:pt x="263" y="1904"/>
                    </a:lnTo>
                    <a:lnTo>
                      <a:pt x="267" y="1895"/>
                    </a:lnTo>
                    <a:lnTo>
                      <a:pt x="271" y="1884"/>
                    </a:lnTo>
                    <a:lnTo>
                      <a:pt x="275" y="1869"/>
                    </a:lnTo>
                    <a:lnTo>
                      <a:pt x="279" y="1852"/>
                    </a:lnTo>
                    <a:lnTo>
                      <a:pt x="283" y="1834"/>
                    </a:lnTo>
                    <a:lnTo>
                      <a:pt x="287" y="1816"/>
                    </a:lnTo>
                    <a:lnTo>
                      <a:pt x="292" y="1800"/>
                    </a:lnTo>
                    <a:lnTo>
                      <a:pt x="296" y="1787"/>
                    </a:lnTo>
                    <a:lnTo>
                      <a:pt x="300" y="1778"/>
                    </a:lnTo>
                    <a:lnTo>
                      <a:pt x="304" y="1774"/>
                    </a:lnTo>
                    <a:lnTo>
                      <a:pt x="308" y="1777"/>
                    </a:lnTo>
                    <a:lnTo>
                      <a:pt x="312" y="1787"/>
                    </a:lnTo>
                    <a:lnTo>
                      <a:pt x="316" y="1802"/>
                    </a:lnTo>
                    <a:lnTo>
                      <a:pt x="325" y="1847"/>
                    </a:lnTo>
                    <a:lnTo>
                      <a:pt x="329" y="1873"/>
                    </a:lnTo>
                    <a:lnTo>
                      <a:pt x="333" y="1900"/>
                    </a:lnTo>
                    <a:lnTo>
                      <a:pt x="337" y="1925"/>
                    </a:lnTo>
                    <a:lnTo>
                      <a:pt x="341" y="1946"/>
                    </a:lnTo>
                    <a:lnTo>
                      <a:pt x="345" y="1963"/>
                    </a:lnTo>
                    <a:lnTo>
                      <a:pt x="350" y="1974"/>
                    </a:lnTo>
                    <a:lnTo>
                      <a:pt x="354" y="1978"/>
                    </a:lnTo>
                    <a:lnTo>
                      <a:pt x="358" y="1977"/>
                    </a:lnTo>
                    <a:lnTo>
                      <a:pt x="362" y="1972"/>
                    </a:lnTo>
                    <a:lnTo>
                      <a:pt x="366" y="1962"/>
                    </a:lnTo>
                    <a:lnTo>
                      <a:pt x="370" y="1951"/>
                    </a:lnTo>
                    <a:lnTo>
                      <a:pt x="375" y="1940"/>
                    </a:lnTo>
                    <a:lnTo>
                      <a:pt x="379" y="1931"/>
                    </a:lnTo>
                    <a:lnTo>
                      <a:pt x="383" y="1926"/>
                    </a:lnTo>
                    <a:lnTo>
                      <a:pt x="387" y="1926"/>
                    </a:lnTo>
                    <a:lnTo>
                      <a:pt x="395" y="1946"/>
                    </a:lnTo>
                    <a:lnTo>
                      <a:pt x="399" y="1965"/>
                    </a:lnTo>
                    <a:lnTo>
                      <a:pt x="403" y="1990"/>
                    </a:lnTo>
                    <a:lnTo>
                      <a:pt x="408" y="2017"/>
                    </a:lnTo>
                    <a:lnTo>
                      <a:pt x="412" y="2046"/>
                    </a:lnTo>
                    <a:lnTo>
                      <a:pt x="416" y="2074"/>
                    </a:lnTo>
                    <a:lnTo>
                      <a:pt x="420" y="2099"/>
                    </a:lnTo>
                    <a:lnTo>
                      <a:pt x="424" y="2117"/>
                    </a:lnTo>
                    <a:lnTo>
                      <a:pt x="428" y="2129"/>
                    </a:lnTo>
                    <a:lnTo>
                      <a:pt x="432" y="2133"/>
                    </a:lnTo>
                    <a:lnTo>
                      <a:pt x="436" y="2127"/>
                    </a:lnTo>
                    <a:lnTo>
                      <a:pt x="441" y="2114"/>
                    </a:lnTo>
                    <a:lnTo>
                      <a:pt x="445" y="2093"/>
                    </a:lnTo>
                    <a:lnTo>
                      <a:pt x="449" y="2067"/>
                    </a:lnTo>
                    <a:lnTo>
                      <a:pt x="457" y="2007"/>
                    </a:lnTo>
                    <a:lnTo>
                      <a:pt x="461" y="1977"/>
                    </a:lnTo>
                    <a:lnTo>
                      <a:pt x="465" y="1952"/>
                    </a:lnTo>
                    <a:lnTo>
                      <a:pt x="469" y="1932"/>
                    </a:lnTo>
                    <a:lnTo>
                      <a:pt x="474" y="1919"/>
                    </a:lnTo>
                    <a:lnTo>
                      <a:pt x="478" y="1913"/>
                    </a:lnTo>
                    <a:lnTo>
                      <a:pt x="482" y="1916"/>
                    </a:lnTo>
                    <a:lnTo>
                      <a:pt x="486" y="1926"/>
                    </a:lnTo>
                    <a:lnTo>
                      <a:pt x="490" y="1943"/>
                    </a:lnTo>
                    <a:lnTo>
                      <a:pt x="494" y="1965"/>
                    </a:lnTo>
                    <a:lnTo>
                      <a:pt x="498" y="1991"/>
                    </a:lnTo>
                    <a:lnTo>
                      <a:pt x="502" y="2019"/>
                    </a:lnTo>
                    <a:lnTo>
                      <a:pt x="507" y="2047"/>
                    </a:lnTo>
                    <a:lnTo>
                      <a:pt x="511" y="2074"/>
                    </a:lnTo>
                    <a:lnTo>
                      <a:pt x="519" y="2120"/>
                    </a:lnTo>
                    <a:lnTo>
                      <a:pt x="523" y="2137"/>
                    </a:lnTo>
                    <a:lnTo>
                      <a:pt x="527" y="2150"/>
                    </a:lnTo>
                    <a:lnTo>
                      <a:pt x="531" y="2158"/>
                    </a:lnTo>
                    <a:lnTo>
                      <a:pt x="536" y="2163"/>
                    </a:lnTo>
                    <a:lnTo>
                      <a:pt x="540" y="2165"/>
                    </a:lnTo>
                    <a:lnTo>
                      <a:pt x="544" y="2165"/>
                    </a:lnTo>
                    <a:lnTo>
                      <a:pt x="548" y="2163"/>
                    </a:lnTo>
                    <a:lnTo>
                      <a:pt x="552" y="2162"/>
                    </a:lnTo>
                    <a:lnTo>
                      <a:pt x="556" y="2161"/>
                    </a:lnTo>
                    <a:lnTo>
                      <a:pt x="560" y="2163"/>
                    </a:lnTo>
                    <a:lnTo>
                      <a:pt x="564" y="2167"/>
                    </a:lnTo>
                    <a:lnTo>
                      <a:pt x="569" y="2173"/>
                    </a:lnTo>
                    <a:lnTo>
                      <a:pt x="573" y="2183"/>
                    </a:lnTo>
                    <a:lnTo>
                      <a:pt x="577" y="2194"/>
                    </a:lnTo>
                    <a:lnTo>
                      <a:pt x="581" y="2207"/>
                    </a:lnTo>
                    <a:lnTo>
                      <a:pt x="589" y="2230"/>
                    </a:lnTo>
                    <a:lnTo>
                      <a:pt x="593" y="2237"/>
                    </a:lnTo>
                    <a:lnTo>
                      <a:pt x="597" y="2236"/>
                    </a:lnTo>
                    <a:lnTo>
                      <a:pt x="602" y="2226"/>
                    </a:lnTo>
                    <a:lnTo>
                      <a:pt x="606" y="2204"/>
                    </a:lnTo>
                    <a:lnTo>
                      <a:pt x="610" y="2167"/>
                    </a:lnTo>
                    <a:lnTo>
                      <a:pt x="614" y="2114"/>
                    </a:lnTo>
                    <a:lnTo>
                      <a:pt x="618" y="2044"/>
                    </a:lnTo>
                    <a:lnTo>
                      <a:pt x="622" y="1956"/>
                    </a:lnTo>
                    <a:lnTo>
                      <a:pt x="626" y="1851"/>
                    </a:lnTo>
                    <a:lnTo>
                      <a:pt x="631" y="1729"/>
                    </a:lnTo>
                    <a:lnTo>
                      <a:pt x="635" y="1594"/>
                    </a:lnTo>
                    <a:lnTo>
                      <a:pt x="639" y="1447"/>
                    </a:lnTo>
                    <a:lnTo>
                      <a:pt x="643" y="1293"/>
                    </a:lnTo>
                    <a:lnTo>
                      <a:pt x="651" y="977"/>
                    </a:lnTo>
                    <a:lnTo>
                      <a:pt x="656" y="824"/>
                    </a:lnTo>
                    <a:lnTo>
                      <a:pt x="660" y="681"/>
                    </a:lnTo>
                    <a:lnTo>
                      <a:pt x="664" y="550"/>
                    </a:lnTo>
                    <a:lnTo>
                      <a:pt x="668" y="436"/>
                    </a:lnTo>
                    <a:lnTo>
                      <a:pt x="672" y="342"/>
                    </a:lnTo>
                    <a:lnTo>
                      <a:pt x="676" y="269"/>
                    </a:lnTo>
                    <a:lnTo>
                      <a:pt x="680" y="222"/>
                    </a:lnTo>
                    <a:lnTo>
                      <a:pt x="684" y="200"/>
                    </a:lnTo>
                    <a:lnTo>
                      <a:pt x="689" y="204"/>
                    </a:lnTo>
                    <a:lnTo>
                      <a:pt x="693" y="235"/>
                    </a:lnTo>
                    <a:lnTo>
                      <a:pt x="697" y="291"/>
                    </a:lnTo>
                    <a:lnTo>
                      <a:pt x="701" y="371"/>
                    </a:lnTo>
                    <a:lnTo>
                      <a:pt x="705" y="472"/>
                    </a:lnTo>
                    <a:lnTo>
                      <a:pt x="709" y="591"/>
                    </a:lnTo>
                    <a:lnTo>
                      <a:pt x="713" y="726"/>
                    </a:lnTo>
                    <a:lnTo>
                      <a:pt x="722" y="1028"/>
                    </a:lnTo>
                    <a:lnTo>
                      <a:pt x="726" y="1187"/>
                    </a:lnTo>
                    <a:lnTo>
                      <a:pt x="730" y="1346"/>
                    </a:lnTo>
                    <a:lnTo>
                      <a:pt x="734" y="1500"/>
                    </a:lnTo>
                    <a:lnTo>
                      <a:pt x="738" y="1648"/>
                    </a:lnTo>
                    <a:lnTo>
                      <a:pt x="742" y="1784"/>
                    </a:lnTo>
                    <a:lnTo>
                      <a:pt x="746" y="1908"/>
                    </a:lnTo>
                    <a:lnTo>
                      <a:pt x="751" y="2015"/>
                    </a:lnTo>
                    <a:lnTo>
                      <a:pt x="755" y="2106"/>
                    </a:lnTo>
                    <a:lnTo>
                      <a:pt x="759" y="2178"/>
                    </a:lnTo>
                    <a:lnTo>
                      <a:pt x="763" y="2233"/>
                    </a:lnTo>
                    <a:lnTo>
                      <a:pt x="767" y="2269"/>
                    </a:lnTo>
                    <a:lnTo>
                      <a:pt x="771" y="2289"/>
                    </a:lnTo>
                    <a:lnTo>
                      <a:pt x="775" y="2295"/>
                    </a:lnTo>
                    <a:lnTo>
                      <a:pt x="784" y="2271"/>
                    </a:lnTo>
                    <a:lnTo>
                      <a:pt x="788" y="2247"/>
                    </a:lnTo>
                    <a:lnTo>
                      <a:pt x="792" y="2219"/>
                    </a:lnTo>
                    <a:lnTo>
                      <a:pt x="796" y="2190"/>
                    </a:lnTo>
                    <a:lnTo>
                      <a:pt x="800" y="2162"/>
                    </a:lnTo>
                    <a:lnTo>
                      <a:pt x="804" y="2137"/>
                    </a:lnTo>
                    <a:lnTo>
                      <a:pt x="808" y="2118"/>
                    </a:lnTo>
                    <a:lnTo>
                      <a:pt x="812" y="2105"/>
                    </a:lnTo>
                    <a:lnTo>
                      <a:pt x="817" y="2099"/>
                    </a:lnTo>
                    <a:lnTo>
                      <a:pt x="821" y="2099"/>
                    </a:lnTo>
                    <a:lnTo>
                      <a:pt x="825" y="2105"/>
                    </a:lnTo>
                    <a:lnTo>
                      <a:pt x="829" y="2116"/>
                    </a:lnTo>
                    <a:lnTo>
                      <a:pt x="833" y="2131"/>
                    </a:lnTo>
                    <a:lnTo>
                      <a:pt x="837" y="2148"/>
                    </a:lnTo>
                    <a:lnTo>
                      <a:pt x="841" y="2166"/>
                    </a:lnTo>
                    <a:lnTo>
                      <a:pt x="845" y="2183"/>
                    </a:lnTo>
                    <a:lnTo>
                      <a:pt x="854" y="2212"/>
                    </a:lnTo>
                    <a:lnTo>
                      <a:pt x="858" y="2223"/>
                    </a:lnTo>
                    <a:lnTo>
                      <a:pt x="862" y="2230"/>
                    </a:lnTo>
                    <a:lnTo>
                      <a:pt x="866" y="2234"/>
                    </a:lnTo>
                    <a:lnTo>
                      <a:pt x="870" y="2235"/>
                    </a:lnTo>
                    <a:lnTo>
                      <a:pt x="874" y="2233"/>
                    </a:lnTo>
                    <a:lnTo>
                      <a:pt x="878" y="2230"/>
                    </a:lnTo>
                    <a:lnTo>
                      <a:pt x="883" y="2224"/>
                    </a:lnTo>
                    <a:lnTo>
                      <a:pt x="887" y="2217"/>
                    </a:lnTo>
                    <a:lnTo>
                      <a:pt x="891" y="2208"/>
                    </a:lnTo>
                    <a:lnTo>
                      <a:pt x="895" y="2200"/>
                    </a:lnTo>
                    <a:lnTo>
                      <a:pt x="899" y="2190"/>
                    </a:lnTo>
                    <a:lnTo>
                      <a:pt x="903" y="2181"/>
                    </a:lnTo>
                    <a:lnTo>
                      <a:pt x="907" y="2172"/>
                    </a:lnTo>
                    <a:lnTo>
                      <a:pt x="916" y="2155"/>
                    </a:lnTo>
                    <a:lnTo>
                      <a:pt x="920" y="2148"/>
                    </a:lnTo>
                    <a:lnTo>
                      <a:pt x="924" y="2141"/>
                    </a:lnTo>
                    <a:lnTo>
                      <a:pt x="928" y="2136"/>
                    </a:lnTo>
                    <a:lnTo>
                      <a:pt x="932" y="2131"/>
                    </a:lnTo>
                    <a:lnTo>
                      <a:pt x="937" y="2127"/>
                    </a:lnTo>
                    <a:lnTo>
                      <a:pt x="941" y="2124"/>
                    </a:lnTo>
                    <a:lnTo>
                      <a:pt x="945" y="2121"/>
                    </a:lnTo>
                    <a:lnTo>
                      <a:pt x="949" y="2119"/>
                    </a:lnTo>
                    <a:lnTo>
                      <a:pt x="953" y="2118"/>
                    </a:lnTo>
                    <a:lnTo>
                      <a:pt x="957" y="2116"/>
                    </a:lnTo>
                    <a:lnTo>
                      <a:pt x="961" y="2115"/>
                    </a:lnTo>
                    <a:lnTo>
                      <a:pt x="965" y="2114"/>
                    </a:lnTo>
                    <a:lnTo>
                      <a:pt x="970" y="2113"/>
                    </a:lnTo>
                    <a:lnTo>
                      <a:pt x="974" y="2112"/>
                    </a:lnTo>
                    <a:lnTo>
                      <a:pt x="978" y="2111"/>
                    </a:lnTo>
                    <a:lnTo>
                      <a:pt x="986" y="2111"/>
                    </a:lnTo>
                    <a:lnTo>
                      <a:pt x="990" y="2110"/>
                    </a:lnTo>
                    <a:lnTo>
                      <a:pt x="994" y="2110"/>
                    </a:lnTo>
                    <a:lnTo>
                      <a:pt x="999" y="2110"/>
                    </a:lnTo>
                    <a:lnTo>
                      <a:pt x="1003" y="2110"/>
                    </a:lnTo>
                    <a:lnTo>
                      <a:pt x="1007" y="2109"/>
                    </a:lnTo>
                    <a:lnTo>
                      <a:pt x="1011" y="2109"/>
                    </a:lnTo>
                    <a:lnTo>
                      <a:pt x="1015" y="2110"/>
                    </a:lnTo>
                    <a:lnTo>
                      <a:pt x="1019" y="2111"/>
                    </a:lnTo>
                    <a:lnTo>
                      <a:pt x="1023" y="2115"/>
                    </a:lnTo>
                    <a:lnTo>
                      <a:pt x="1027" y="2121"/>
                    </a:lnTo>
                    <a:lnTo>
                      <a:pt x="1032" y="2131"/>
                    </a:lnTo>
                    <a:lnTo>
                      <a:pt x="1036" y="2144"/>
                    </a:lnTo>
                    <a:lnTo>
                      <a:pt x="1040" y="2161"/>
                    </a:lnTo>
                    <a:lnTo>
                      <a:pt x="1048" y="2206"/>
                    </a:lnTo>
                    <a:lnTo>
                      <a:pt x="1052" y="2233"/>
                    </a:lnTo>
                    <a:lnTo>
                      <a:pt x="1056" y="2262"/>
                    </a:lnTo>
                    <a:lnTo>
                      <a:pt x="1060" y="2291"/>
                    </a:lnTo>
                    <a:lnTo>
                      <a:pt x="1065" y="2320"/>
                    </a:lnTo>
                    <a:lnTo>
                      <a:pt x="1069" y="2347"/>
                    </a:lnTo>
                    <a:lnTo>
                      <a:pt x="1073" y="2371"/>
                    </a:lnTo>
                    <a:lnTo>
                      <a:pt x="1077" y="2390"/>
                    </a:lnTo>
                    <a:lnTo>
                      <a:pt x="1081" y="2404"/>
                    </a:lnTo>
                    <a:lnTo>
                      <a:pt x="1085" y="2412"/>
                    </a:lnTo>
                    <a:lnTo>
                      <a:pt x="1089" y="2415"/>
                    </a:lnTo>
                    <a:lnTo>
                      <a:pt x="1093" y="2412"/>
                    </a:lnTo>
                    <a:lnTo>
                      <a:pt x="1098" y="2405"/>
                    </a:lnTo>
                    <a:lnTo>
                      <a:pt x="1102" y="2395"/>
                    </a:lnTo>
                    <a:lnTo>
                      <a:pt x="1110" y="2368"/>
                    </a:lnTo>
                    <a:lnTo>
                      <a:pt x="1114" y="2355"/>
                    </a:lnTo>
                    <a:lnTo>
                      <a:pt x="1118" y="2343"/>
                    </a:lnTo>
                    <a:lnTo>
                      <a:pt x="1122" y="2332"/>
                    </a:lnTo>
                    <a:lnTo>
                      <a:pt x="1126" y="2323"/>
                    </a:lnTo>
                    <a:lnTo>
                      <a:pt x="1131" y="2317"/>
                    </a:lnTo>
                    <a:lnTo>
                      <a:pt x="1135" y="2312"/>
                    </a:lnTo>
                    <a:lnTo>
                      <a:pt x="1139" y="2308"/>
                    </a:lnTo>
                    <a:lnTo>
                      <a:pt x="1143" y="2304"/>
                    </a:lnTo>
                    <a:lnTo>
                      <a:pt x="1147" y="2300"/>
                    </a:lnTo>
                    <a:lnTo>
                      <a:pt x="1151" y="2295"/>
                    </a:lnTo>
                    <a:lnTo>
                      <a:pt x="1155" y="2288"/>
                    </a:lnTo>
                    <a:lnTo>
                      <a:pt x="1160" y="2278"/>
                    </a:lnTo>
                    <a:lnTo>
                      <a:pt x="1164" y="2265"/>
                    </a:lnTo>
                    <a:lnTo>
                      <a:pt x="1168" y="2248"/>
                    </a:lnTo>
                    <a:lnTo>
                      <a:pt x="1172" y="2227"/>
                    </a:lnTo>
                    <a:lnTo>
                      <a:pt x="1180" y="2175"/>
                    </a:lnTo>
                    <a:lnTo>
                      <a:pt x="1184" y="2145"/>
                    </a:lnTo>
                    <a:lnTo>
                      <a:pt x="1188" y="2113"/>
                    </a:lnTo>
                    <a:lnTo>
                      <a:pt x="1193" y="2080"/>
                    </a:lnTo>
                    <a:lnTo>
                      <a:pt x="1197" y="2048"/>
                    </a:lnTo>
                    <a:lnTo>
                      <a:pt x="1201" y="2019"/>
                    </a:lnTo>
                    <a:lnTo>
                      <a:pt x="1205" y="1992"/>
                    </a:lnTo>
                    <a:lnTo>
                      <a:pt x="1209" y="1970"/>
                    </a:lnTo>
                    <a:lnTo>
                      <a:pt x="1213" y="1953"/>
                    </a:lnTo>
                    <a:lnTo>
                      <a:pt x="1218" y="1941"/>
                    </a:lnTo>
                    <a:lnTo>
                      <a:pt x="1222" y="1933"/>
                    </a:lnTo>
                    <a:lnTo>
                      <a:pt x="1226" y="1931"/>
                    </a:lnTo>
                    <a:lnTo>
                      <a:pt x="1230" y="1931"/>
                    </a:lnTo>
                    <a:lnTo>
                      <a:pt x="1234" y="1934"/>
                    </a:lnTo>
                    <a:lnTo>
                      <a:pt x="1242" y="1942"/>
                    </a:lnTo>
                    <a:lnTo>
                      <a:pt x="1247" y="1944"/>
                    </a:lnTo>
                    <a:lnTo>
                      <a:pt x="1251" y="1944"/>
                    </a:lnTo>
                    <a:lnTo>
                      <a:pt x="1255" y="1942"/>
                    </a:lnTo>
                    <a:lnTo>
                      <a:pt x="1259" y="1937"/>
                    </a:lnTo>
                    <a:lnTo>
                      <a:pt x="1263" y="1931"/>
                    </a:lnTo>
                    <a:lnTo>
                      <a:pt x="1267" y="1924"/>
                    </a:lnTo>
                    <a:lnTo>
                      <a:pt x="1271" y="1917"/>
                    </a:lnTo>
                    <a:lnTo>
                      <a:pt x="1275" y="1912"/>
                    </a:lnTo>
                    <a:lnTo>
                      <a:pt x="1280" y="1910"/>
                    </a:lnTo>
                    <a:lnTo>
                      <a:pt x="1284" y="1912"/>
                    </a:lnTo>
                    <a:lnTo>
                      <a:pt x="1288" y="1919"/>
                    </a:lnTo>
                    <a:lnTo>
                      <a:pt x="1292" y="1930"/>
                    </a:lnTo>
                    <a:lnTo>
                      <a:pt x="1296" y="1946"/>
                    </a:lnTo>
                    <a:lnTo>
                      <a:pt x="1300" y="1967"/>
                    </a:lnTo>
                    <a:lnTo>
                      <a:pt x="1304" y="1990"/>
                    </a:lnTo>
                    <a:lnTo>
                      <a:pt x="1313" y="2039"/>
                    </a:lnTo>
                    <a:lnTo>
                      <a:pt x="1317" y="2063"/>
                    </a:lnTo>
                    <a:lnTo>
                      <a:pt x="1321" y="2083"/>
                    </a:lnTo>
                    <a:lnTo>
                      <a:pt x="1325" y="2099"/>
                    </a:lnTo>
                    <a:lnTo>
                      <a:pt x="1329" y="2110"/>
                    </a:lnTo>
                    <a:lnTo>
                      <a:pt x="1333" y="2115"/>
                    </a:lnTo>
                    <a:lnTo>
                      <a:pt x="1337" y="2114"/>
                    </a:lnTo>
                    <a:lnTo>
                      <a:pt x="1341" y="2108"/>
                    </a:lnTo>
                    <a:lnTo>
                      <a:pt x="1346" y="2095"/>
                    </a:lnTo>
                    <a:lnTo>
                      <a:pt x="1350" y="2077"/>
                    </a:lnTo>
                    <a:lnTo>
                      <a:pt x="1354" y="2055"/>
                    </a:lnTo>
                    <a:lnTo>
                      <a:pt x="1358" y="2030"/>
                    </a:lnTo>
                    <a:lnTo>
                      <a:pt x="1362" y="2002"/>
                    </a:lnTo>
                    <a:lnTo>
                      <a:pt x="1366" y="1974"/>
                    </a:lnTo>
                    <a:lnTo>
                      <a:pt x="1374" y="1918"/>
                    </a:lnTo>
                    <a:lnTo>
                      <a:pt x="1379" y="1894"/>
                    </a:lnTo>
                    <a:lnTo>
                      <a:pt x="1383" y="1873"/>
                    </a:lnTo>
                    <a:lnTo>
                      <a:pt x="1387" y="1855"/>
                    </a:lnTo>
                    <a:lnTo>
                      <a:pt x="1391" y="1842"/>
                    </a:lnTo>
                    <a:lnTo>
                      <a:pt x="1395" y="1833"/>
                    </a:lnTo>
                    <a:lnTo>
                      <a:pt x="1399" y="1827"/>
                    </a:lnTo>
                    <a:lnTo>
                      <a:pt x="1403" y="1824"/>
                    </a:lnTo>
                    <a:lnTo>
                      <a:pt x="1408" y="1824"/>
                    </a:lnTo>
                    <a:lnTo>
                      <a:pt x="1412" y="1824"/>
                    </a:lnTo>
                    <a:lnTo>
                      <a:pt x="1416" y="1825"/>
                    </a:lnTo>
                    <a:lnTo>
                      <a:pt x="1420" y="1825"/>
                    </a:lnTo>
                    <a:lnTo>
                      <a:pt x="1424" y="1824"/>
                    </a:lnTo>
                    <a:lnTo>
                      <a:pt x="1428" y="1822"/>
                    </a:lnTo>
                    <a:lnTo>
                      <a:pt x="1432" y="1818"/>
                    </a:lnTo>
                    <a:lnTo>
                      <a:pt x="1436" y="1812"/>
                    </a:lnTo>
                    <a:lnTo>
                      <a:pt x="1445" y="1798"/>
                    </a:lnTo>
                    <a:lnTo>
                      <a:pt x="1449" y="1790"/>
                    </a:lnTo>
                    <a:lnTo>
                      <a:pt x="1453" y="1783"/>
                    </a:lnTo>
                    <a:lnTo>
                      <a:pt x="1457" y="1776"/>
                    </a:lnTo>
                    <a:lnTo>
                      <a:pt x="1461" y="1771"/>
                    </a:lnTo>
                    <a:lnTo>
                      <a:pt x="1465" y="1768"/>
                    </a:lnTo>
                    <a:lnTo>
                      <a:pt x="1469" y="1766"/>
                    </a:lnTo>
                    <a:lnTo>
                      <a:pt x="1474" y="1765"/>
                    </a:lnTo>
                    <a:lnTo>
                      <a:pt x="1478" y="1766"/>
                    </a:lnTo>
                    <a:lnTo>
                      <a:pt x="1482" y="1768"/>
                    </a:lnTo>
                    <a:lnTo>
                      <a:pt x="1486" y="1770"/>
                    </a:lnTo>
                    <a:lnTo>
                      <a:pt x="1490" y="1771"/>
                    </a:lnTo>
                    <a:lnTo>
                      <a:pt x="1494" y="1770"/>
                    </a:lnTo>
                    <a:lnTo>
                      <a:pt x="1499" y="1767"/>
                    </a:lnTo>
                    <a:lnTo>
                      <a:pt x="1507" y="1749"/>
                    </a:lnTo>
                    <a:lnTo>
                      <a:pt x="1511" y="1733"/>
                    </a:lnTo>
                    <a:lnTo>
                      <a:pt x="1515" y="1713"/>
                    </a:lnTo>
                    <a:lnTo>
                      <a:pt x="1519" y="1687"/>
                    </a:lnTo>
                    <a:lnTo>
                      <a:pt x="1523" y="1658"/>
                    </a:lnTo>
                    <a:lnTo>
                      <a:pt x="1528" y="1625"/>
                    </a:lnTo>
                    <a:lnTo>
                      <a:pt x="1532" y="1591"/>
                    </a:lnTo>
                    <a:lnTo>
                      <a:pt x="1536" y="1556"/>
                    </a:lnTo>
                    <a:lnTo>
                      <a:pt x="1540" y="1522"/>
                    </a:lnTo>
                    <a:lnTo>
                      <a:pt x="1544" y="1491"/>
                    </a:lnTo>
                    <a:lnTo>
                      <a:pt x="1548" y="1464"/>
                    </a:lnTo>
                    <a:lnTo>
                      <a:pt x="1552" y="1442"/>
                    </a:lnTo>
                    <a:lnTo>
                      <a:pt x="1556" y="1426"/>
                    </a:lnTo>
                    <a:lnTo>
                      <a:pt x="1561" y="1416"/>
                    </a:lnTo>
                    <a:lnTo>
                      <a:pt x="1565" y="1412"/>
                    </a:lnTo>
                    <a:lnTo>
                      <a:pt x="1569" y="1413"/>
                    </a:lnTo>
                    <a:lnTo>
                      <a:pt x="1577" y="1429"/>
                    </a:lnTo>
                    <a:lnTo>
                      <a:pt x="1581" y="1440"/>
                    </a:lnTo>
                    <a:lnTo>
                      <a:pt x="1585" y="1452"/>
                    </a:lnTo>
                    <a:lnTo>
                      <a:pt x="1589" y="1463"/>
                    </a:lnTo>
                    <a:lnTo>
                      <a:pt x="1594" y="1472"/>
                    </a:lnTo>
                    <a:lnTo>
                      <a:pt x="1598" y="1479"/>
                    </a:lnTo>
                    <a:lnTo>
                      <a:pt x="1602" y="1482"/>
                    </a:lnTo>
                    <a:lnTo>
                      <a:pt x="1606" y="1481"/>
                    </a:lnTo>
                    <a:lnTo>
                      <a:pt x="1610" y="1477"/>
                    </a:lnTo>
                    <a:lnTo>
                      <a:pt x="1614" y="1470"/>
                    </a:lnTo>
                    <a:lnTo>
                      <a:pt x="1618" y="1461"/>
                    </a:lnTo>
                    <a:lnTo>
                      <a:pt x="1623" y="1451"/>
                    </a:lnTo>
                    <a:lnTo>
                      <a:pt x="1627" y="1441"/>
                    </a:lnTo>
                    <a:lnTo>
                      <a:pt x="1631" y="1431"/>
                    </a:lnTo>
                    <a:lnTo>
                      <a:pt x="1639" y="1419"/>
                    </a:lnTo>
                    <a:lnTo>
                      <a:pt x="1643" y="1417"/>
                    </a:lnTo>
                    <a:lnTo>
                      <a:pt x="1647" y="1419"/>
                    </a:lnTo>
                    <a:lnTo>
                      <a:pt x="1651" y="1424"/>
                    </a:lnTo>
                    <a:lnTo>
                      <a:pt x="1656" y="1432"/>
                    </a:lnTo>
                    <a:lnTo>
                      <a:pt x="1660" y="1443"/>
                    </a:lnTo>
                    <a:lnTo>
                      <a:pt x="1664" y="1456"/>
                    </a:lnTo>
                    <a:lnTo>
                      <a:pt x="1668" y="1471"/>
                    </a:lnTo>
                    <a:lnTo>
                      <a:pt x="1672" y="1487"/>
                    </a:lnTo>
                    <a:lnTo>
                      <a:pt x="1676" y="1504"/>
                    </a:lnTo>
                    <a:lnTo>
                      <a:pt x="1680" y="1521"/>
                    </a:lnTo>
                    <a:lnTo>
                      <a:pt x="1684" y="1539"/>
                    </a:lnTo>
                    <a:lnTo>
                      <a:pt x="1689" y="1557"/>
                    </a:lnTo>
                    <a:lnTo>
                      <a:pt x="1693" y="1576"/>
                    </a:lnTo>
                    <a:lnTo>
                      <a:pt x="1701" y="1616"/>
                    </a:lnTo>
                    <a:lnTo>
                      <a:pt x="1705" y="1639"/>
                    </a:lnTo>
                    <a:lnTo>
                      <a:pt x="1709" y="1664"/>
                    </a:lnTo>
                    <a:lnTo>
                      <a:pt x="1713" y="1693"/>
                    </a:lnTo>
                    <a:lnTo>
                      <a:pt x="1717" y="1726"/>
                    </a:lnTo>
                    <a:lnTo>
                      <a:pt x="1722" y="1764"/>
                    </a:lnTo>
                    <a:lnTo>
                      <a:pt x="1726" y="1806"/>
                    </a:lnTo>
                    <a:lnTo>
                      <a:pt x="1730" y="1852"/>
                    </a:lnTo>
                    <a:lnTo>
                      <a:pt x="1734" y="1901"/>
                    </a:lnTo>
                    <a:lnTo>
                      <a:pt x="1738" y="1952"/>
                    </a:lnTo>
                    <a:lnTo>
                      <a:pt x="1742" y="2003"/>
                    </a:lnTo>
                    <a:lnTo>
                      <a:pt x="1746" y="2054"/>
                    </a:lnTo>
                    <a:lnTo>
                      <a:pt x="1750" y="2102"/>
                    </a:lnTo>
                    <a:lnTo>
                      <a:pt x="1755" y="2146"/>
                    </a:lnTo>
                    <a:lnTo>
                      <a:pt x="1759" y="2183"/>
                    </a:lnTo>
                    <a:lnTo>
                      <a:pt x="1763" y="2213"/>
                    </a:lnTo>
                    <a:lnTo>
                      <a:pt x="1771" y="2247"/>
                    </a:lnTo>
                    <a:lnTo>
                      <a:pt x="1775" y="2251"/>
                    </a:lnTo>
                    <a:lnTo>
                      <a:pt x="1780" y="2246"/>
                    </a:lnTo>
                    <a:lnTo>
                      <a:pt x="1784" y="2233"/>
                    </a:lnTo>
                    <a:lnTo>
                      <a:pt x="1788" y="2214"/>
                    </a:lnTo>
                    <a:lnTo>
                      <a:pt x="1792" y="2191"/>
                    </a:lnTo>
                    <a:lnTo>
                      <a:pt x="1796" y="2165"/>
                    </a:lnTo>
                    <a:lnTo>
                      <a:pt x="1800" y="2139"/>
                    </a:lnTo>
                    <a:lnTo>
                      <a:pt x="1804" y="2113"/>
                    </a:lnTo>
                    <a:lnTo>
                      <a:pt x="1809" y="2089"/>
                    </a:lnTo>
                    <a:lnTo>
                      <a:pt x="1813" y="2067"/>
                    </a:lnTo>
                    <a:lnTo>
                      <a:pt x="1817" y="2049"/>
                    </a:lnTo>
                    <a:lnTo>
                      <a:pt x="1821" y="2035"/>
                    </a:lnTo>
                    <a:lnTo>
                      <a:pt x="1825" y="2025"/>
                    </a:lnTo>
                    <a:lnTo>
                      <a:pt x="1833" y="2015"/>
                    </a:lnTo>
                    <a:lnTo>
                      <a:pt x="1837" y="2015"/>
                    </a:lnTo>
                    <a:lnTo>
                      <a:pt x="1842" y="2017"/>
                    </a:lnTo>
                    <a:lnTo>
                      <a:pt x="1846" y="2022"/>
                    </a:lnTo>
                    <a:lnTo>
                      <a:pt x="1850" y="2029"/>
                    </a:lnTo>
                    <a:lnTo>
                      <a:pt x="1854" y="2037"/>
                    </a:lnTo>
                    <a:lnTo>
                      <a:pt x="1858" y="2046"/>
                    </a:lnTo>
                    <a:lnTo>
                      <a:pt x="1862" y="2057"/>
                    </a:lnTo>
                    <a:lnTo>
                      <a:pt x="1866" y="2068"/>
                    </a:lnTo>
                    <a:lnTo>
                      <a:pt x="1871" y="2080"/>
                    </a:lnTo>
                    <a:lnTo>
                      <a:pt x="1875" y="2092"/>
                    </a:lnTo>
                    <a:lnTo>
                      <a:pt x="1879" y="2104"/>
                    </a:lnTo>
                    <a:lnTo>
                      <a:pt x="1883" y="2115"/>
                    </a:lnTo>
                    <a:lnTo>
                      <a:pt x="1887" y="2124"/>
                    </a:lnTo>
                    <a:lnTo>
                      <a:pt x="1891" y="2131"/>
                    </a:lnTo>
                    <a:lnTo>
                      <a:pt x="1895" y="2135"/>
                    </a:lnTo>
                    <a:lnTo>
                      <a:pt x="1899" y="2137"/>
                    </a:lnTo>
                    <a:lnTo>
                      <a:pt x="1904" y="2135"/>
                    </a:lnTo>
                    <a:lnTo>
                      <a:pt x="1908" y="2130"/>
                    </a:lnTo>
                    <a:lnTo>
                      <a:pt x="1912" y="2121"/>
                    </a:lnTo>
                    <a:lnTo>
                      <a:pt x="1916" y="2109"/>
                    </a:lnTo>
                    <a:lnTo>
                      <a:pt x="1920" y="2094"/>
                    </a:lnTo>
                    <a:lnTo>
                      <a:pt x="1924" y="2077"/>
                    </a:lnTo>
                    <a:lnTo>
                      <a:pt x="1928" y="2058"/>
                    </a:lnTo>
                    <a:lnTo>
                      <a:pt x="1932" y="2037"/>
                    </a:lnTo>
                    <a:lnTo>
                      <a:pt x="1937" y="2016"/>
                    </a:lnTo>
                    <a:lnTo>
                      <a:pt x="1941" y="1995"/>
                    </a:lnTo>
                    <a:lnTo>
                      <a:pt x="1945" y="1974"/>
                    </a:lnTo>
                    <a:lnTo>
                      <a:pt x="1949" y="1954"/>
                    </a:lnTo>
                    <a:lnTo>
                      <a:pt x="1953" y="1937"/>
                    </a:lnTo>
                    <a:lnTo>
                      <a:pt x="1957" y="1923"/>
                    </a:lnTo>
                    <a:lnTo>
                      <a:pt x="1965" y="1906"/>
                    </a:lnTo>
                    <a:lnTo>
                      <a:pt x="1970" y="1904"/>
                    </a:lnTo>
                    <a:lnTo>
                      <a:pt x="1974" y="1905"/>
                    </a:lnTo>
                    <a:lnTo>
                      <a:pt x="1978" y="1912"/>
                    </a:lnTo>
                    <a:lnTo>
                      <a:pt x="1982" y="1922"/>
                    </a:lnTo>
                    <a:lnTo>
                      <a:pt x="1986" y="1935"/>
                    </a:lnTo>
                    <a:lnTo>
                      <a:pt x="1990" y="1951"/>
                    </a:lnTo>
                    <a:lnTo>
                      <a:pt x="1994" y="1968"/>
                    </a:lnTo>
                    <a:lnTo>
                      <a:pt x="1998" y="1987"/>
                    </a:lnTo>
                    <a:lnTo>
                      <a:pt x="2003" y="2005"/>
                    </a:lnTo>
                    <a:lnTo>
                      <a:pt x="2007" y="2021"/>
                    </a:lnTo>
                    <a:lnTo>
                      <a:pt x="2011" y="2037"/>
                    </a:lnTo>
                    <a:lnTo>
                      <a:pt x="2015" y="2050"/>
                    </a:lnTo>
                    <a:lnTo>
                      <a:pt x="2019" y="2060"/>
                    </a:lnTo>
                    <a:lnTo>
                      <a:pt x="2023" y="2068"/>
                    </a:lnTo>
                    <a:lnTo>
                      <a:pt x="2027" y="2075"/>
                    </a:lnTo>
                    <a:lnTo>
                      <a:pt x="2036" y="2081"/>
                    </a:lnTo>
                    <a:lnTo>
                      <a:pt x="2040" y="2082"/>
                    </a:lnTo>
                    <a:lnTo>
                      <a:pt x="2044" y="2082"/>
                    </a:lnTo>
                    <a:lnTo>
                      <a:pt x="2048" y="2081"/>
                    </a:lnTo>
                    <a:lnTo>
                      <a:pt x="2052" y="2078"/>
                    </a:lnTo>
                    <a:lnTo>
                      <a:pt x="2056" y="2074"/>
                    </a:lnTo>
                    <a:lnTo>
                      <a:pt x="2061" y="2068"/>
                    </a:lnTo>
                    <a:lnTo>
                      <a:pt x="2065" y="2059"/>
                    </a:lnTo>
                    <a:lnTo>
                      <a:pt x="2069" y="2049"/>
                    </a:lnTo>
                    <a:lnTo>
                      <a:pt x="2073" y="2037"/>
                    </a:lnTo>
                    <a:lnTo>
                      <a:pt x="2077" y="2023"/>
                    </a:lnTo>
                    <a:lnTo>
                      <a:pt x="2081" y="2009"/>
                    </a:lnTo>
                    <a:lnTo>
                      <a:pt x="2085" y="1994"/>
                    </a:lnTo>
                    <a:lnTo>
                      <a:pt x="2090" y="1981"/>
                    </a:lnTo>
                    <a:lnTo>
                      <a:pt x="2098" y="1961"/>
                    </a:lnTo>
                    <a:lnTo>
                      <a:pt x="2102" y="1956"/>
                    </a:lnTo>
                    <a:lnTo>
                      <a:pt x="2106" y="1955"/>
                    </a:lnTo>
                    <a:lnTo>
                      <a:pt x="2110" y="1958"/>
                    </a:lnTo>
                    <a:lnTo>
                      <a:pt x="2114" y="1965"/>
                    </a:lnTo>
                    <a:lnTo>
                      <a:pt x="2119" y="1976"/>
                    </a:lnTo>
                    <a:lnTo>
                      <a:pt x="2123" y="1989"/>
                    </a:lnTo>
                    <a:lnTo>
                      <a:pt x="2127" y="2004"/>
                    </a:lnTo>
                    <a:lnTo>
                      <a:pt x="2131" y="2020"/>
                    </a:lnTo>
                    <a:lnTo>
                      <a:pt x="2135" y="2036"/>
                    </a:lnTo>
                    <a:lnTo>
                      <a:pt x="2139" y="2051"/>
                    </a:lnTo>
                    <a:lnTo>
                      <a:pt x="2143" y="2063"/>
                    </a:lnTo>
                    <a:lnTo>
                      <a:pt x="2147" y="2073"/>
                    </a:lnTo>
                    <a:lnTo>
                      <a:pt x="2152" y="2079"/>
                    </a:lnTo>
                    <a:lnTo>
                      <a:pt x="2156" y="2082"/>
                    </a:lnTo>
                    <a:lnTo>
                      <a:pt x="2160" y="2080"/>
                    </a:lnTo>
                    <a:lnTo>
                      <a:pt x="2168" y="2067"/>
                    </a:lnTo>
                    <a:lnTo>
                      <a:pt x="2172" y="2055"/>
                    </a:lnTo>
                    <a:lnTo>
                      <a:pt x="2176" y="2041"/>
                    </a:lnTo>
                    <a:lnTo>
                      <a:pt x="2180" y="2025"/>
                    </a:lnTo>
                    <a:lnTo>
                      <a:pt x="2185" y="2008"/>
                    </a:lnTo>
                    <a:lnTo>
                      <a:pt x="2189" y="1990"/>
                    </a:lnTo>
                    <a:lnTo>
                      <a:pt x="2193" y="1974"/>
                    </a:lnTo>
                    <a:lnTo>
                      <a:pt x="2197" y="1959"/>
                    </a:lnTo>
                    <a:lnTo>
                      <a:pt x="2201" y="1946"/>
                    </a:lnTo>
                    <a:lnTo>
                      <a:pt x="2205" y="1937"/>
                    </a:lnTo>
                    <a:lnTo>
                      <a:pt x="2209" y="1932"/>
                    </a:lnTo>
                    <a:lnTo>
                      <a:pt x="2213" y="1931"/>
                    </a:lnTo>
                    <a:lnTo>
                      <a:pt x="2218" y="1935"/>
                    </a:lnTo>
                    <a:lnTo>
                      <a:pt x="2222" y="1944"/>
                    </a:lnTo>
                    <a:lnTo>
                      <a:pt x="2230" y="1974"/>
                    </a:lnTo>
                    <a:lnTo>
                      <a:pt x="2234" y="1994"/>
                    </a:lnTo>
                    <a:lnTo>
                      <a:pt x="2238" y="2015"/>
                    </a:lnTo>
                    <a:lnTo>
                      <a:pt x="2242" y="2038"/>
                    </a:lnTo>
                    <a:lnTo>
                      <a:pt x="2247" y="2060"/>
                    </a:lnTo>
                    <a:lnTo>
                      <a:pt x="2251" y="2080"/>
                    </a:lnTo>
                    <a:lnTo>
                      <a:pt x="2255" y="2099"/>
                    </a:lnTo>
                    <a:lnTo>
                      <a:pt x="2259" y="2115"/>
                    </a:lnTo>
                    <a:lnTo>
                      <a:pt x="2263" y="2128"/>
                    </a:lnTo>
                    <a:lnTo>
                      <a:pt x="2267" y="2139"/>
                    </a:lnTo>
                    <a:lnTo>
                      <a:pt x="2271" y="2146"/>
                    </a:lnTo>
                    <a:lnTo>
                      <a:pt x="2275" y="2151"/>
                    </a:lnTo>
                    <a:lnTo>
                      <a:pt x="2280" y="2154"/>
                    </a:lnTo>
                    <a:lnTo>
                      <a:pt x="2284" y="2156"/>
                    </a:lnTo>
                    <a:lnTo>
                      <a:pt x="2292" y="2161"/>
                    </a:lnTo>
                    <a:lnTo>
                      <a:pt x="2296" y="2166"/>
                    </a:lnTo>
                    <a:lnTo>
                      <a:pt x="2300" y="2172"/>
                    </a:lnTo>
                    <a:lnTo>
                      <a:pt x="2304" y="2179"/>
                    </a:lnTo>
                    <a:lnTo>
                      <a:pt x="2308" y="2189"/>
                    </a:lnTo>
                    <a:lnTo>
                      <a:pt x="2313" y="2199"/>
                    </a:lnTo>
                    <a:lnTo>
                      <a:pt x="2317" y="2209"/>
                    </a:lnTo>
                    <a:lnTo>
                      <a:pt x="2321" y="2219"/>
                    </a:lnTo>
                    <a:lnTo>
                      <a:pt x="2325" y="2227"/>
                    </a:lnTo>
                    <a:lnTo>
                      <a:pt x="2329" y="2231"/>
                    </a:lnTo>
                    <a:lnTo>
                      <a:pt x="2333" y="2232"/>
                    </a:lnTo>
                    <a:lnTo>
                      <a:pt x="2337" y="2228"/>
                    </a:lnTo>
                    <a:lnTo>
                      <a:pt x="2342" y="2219"/>
                    </a:lnTo>
                    <a:lnTo>
                      <a:pt x="2346" y="2205"/>
                    </a:lnTo>
                    <a:lnTo>
                      <a:pt x="2350" y="2187"/>
                    </a:lnTo>
                    <a:lnTo>
                      <a:pt x="2354" y="2165"/>
                    </a:lnTo>
                    <a:lnTo>
                      <a:pt x="2362" y="2114"/>
                    </a:lnTo>
                    <a:lnTo>
                      <a:pt x="2366" y="2089"/>
                    </a:lnTo>
                    <a:lnTo>
                      <a:pt x="2371" y="2066"/>
                    </a:lnTo>
                    <a:lnTo>
                      <a:pt x="2375" y="2047"/>
                    </a:lnTo>
                    <a:lnTo>
                      <a:pt x="2379" y="2032"/>
                    </a:lnTo>
                    <a:lnTo>
                      <a:pt x="2383" y="2023"/>
                    </a:lnTo>
                    <a:lnTo>
                      <a:pt x="2387" y="2019"/>
                    </a:lnTo>
                    <a:lnTo>
                      <a:pt x="2391" y="2019"/>
                    </a:lnTo>
                    <a:lnTo>
                      <a:pt x="2395" y="2025"/>
                    </a:lnTo>
                    <a:lnTo>
                      <a:pt x="2400" y="2034"/>
                    </a:lnTo>
                    <a:lnTo>
                      <a:pt x="2404" y="2045"/>
                    </a:lnTo>
                    <a:lnTo>
                      <a:pt x="2408" y="2058"/>
                    </a:lnTo>
                    <a:lnTo>
                      <a:pt x="2412" y="2071"/>
                    </a:lnTo>
                    <a:lnTo>
                      <a:pt x="2416" y="2084"/>
                    </a:lnTo>
                    <a:lnTo>
                      <a:pt x="2424" y="2105"/>
                    </a:lnTo>
                    <a:lnTo>
                      <a:pt x="2428" y="2112"/>
                    </a:lnTo>
                    <a:lnTo>
                      <a:pt x="2433" y="2118"/>
                    </a:lnTo>
                    <a:lnTo>
                      <a:pt x="2437" y="2121"/>
                    </a:lnTo>
                    <a:lnTo>
                      <a:pt x="2441" y="2121"/>
                    </a:lnTo>
                    <a:lnTo>
                      <a:pt x="2445" y="2119"/>
                    </a:lnTo>
                    <a:lnTo>
                      <a:pt x="2449" y="2115"/>
                    </a:lnTo>
                    <a:lnTo>
                      <a:pt x="2453" y="2110"/>
                    </a:lnTo>
                    <a:lnTo>
                      <a:pt x="2457" y="2102"/>
                    </a:lnTo>
                    <a:lnTo>
                      <a:pt x="2461" y="2092"/>
                    </a:lnTo>
                    <a:lnTo>
                      <a:pt x="2466" y="2081"/>
                    </a:lnTo>
                    <a:lnTo>
                      <a:pt x="2470" y="2068"/>
                    </a:lnTo>
                    <a:lnTo>
                      <a:pt x="2474" y="2054"/>
                    </a:lnTo>
                    <a:lnTo>
                      <a:pt x="2478" y="2038"/>
                    </a:lnTo>
                    <a:lnTo>
                      <a:pt x="2482" y="2021"/>
                    </a:lnTo>
                    <a:lnTo>
                      <a:pt x="2486" y="2002"/>
                    </a:lnTo>
                    <a:lnTo>
                      <a:pt x="2495" y="1965"/>
                    </a:lnTo>
                    <a:lnTo>
                      <a:pt x="2499" y="1947"/>
                    </a:lnTo>
                    <a:lnTo>
                      <a:pt x="2503" y="1931"/>
                    </a:lnTo>
                    <a:lnTo>
                      <a:pt x="2507" y="1917"/>
                    </a:lnTo>
                    <a:lnTo>
                      <a:pt x="2511" y="1907"/>
                    </a:lnTo>
                    <a:lnTo>
                      <a:pt x="2515" y="1901"/>
                    </a:lnTo>
                    <a:lnTo>
                      <a:pt x="2519" y="1899"/>
                    </a:lnTo>
                    <a:lnTo>
                      <a:pt x="2523" y="1902"/>
                    </a:lnTo>
                    <a:lnTo>
                      <a:pt x="2528" y="1909"/>
                    </a:lnTo>
                    <a:lnTo>
                      <a:pt x="2532" y="1920"/>
                    </a:lnTo>
                    <a:lnTo>
                      <a:pt x="2536" y="1935"/>
                    </a:lnTo>
                    <a:lnTo>
                      <a:pt x="2540" y="1952"/>
                    </a:lnTo>
                    <a:lnTo>
                      <a:pt x="2544" y="1971"/>
                    </a:lnTo>
                    <a:lnTo>
                      <a:pt x="2548" y="1989"/>
                    </a:lnTo>
                    <a:lnTo>
                      <a:pt x="2556" y="2024"/>
                    </a:lnTo>
                    <a:lnTo>
                      <a:pt x="2561" y="2038"/>
                    </a:lnTo>
                    <a:lnTo>
                      <a:pt x="2565" y="2049"/>
                    </a:lnTo>
                    <a:lnTo>
                      <a:pt x="2569" y="2056"/>
                    </a:lnTo>
                    <a:lnTo>
                      <a:pt x="2573" y="2060"/>
                    </a:lnTo>
                    <a:lnTo>
                      <a:pt x="2577" y="2061"/>
                    </a:lnTo>
                    <a:lnTo>
                      <a:pt x="2581" y="2059"/>
                    </a:lnTo>
                    <a:lnTo>
                      <a:pt x="2585" y="2055"/>
                    </a:lnTo>
                    <a:lnTo>
                      <a:pt x="2589" y="2050"/>
                    </a:lnTo>
                    <a:lnTo>
                      <a:pt x="2594" y="2043"/>
                    </a:lnTo>
                    <a:lnTo>
                      <a:pt x="2598" y="2037"/>
                    </a:lnTo>
                    <a:lnTo>
                      <a:pt x="2602" y="2031"/>
                    </a:lnTo>
                    <a:lnTo>
                      <a:pt x="2606" y="2026"/>
                    </a:lnTo>
                    <a:lnTo>
                      <a:pt x="2610" y="2023"/>
                    </a:lnTo>
                    <a:lnTo>
                      <a:pt x="2614" y="2020"/>
                    </a:lnTo>
                    <a:lnTo>
                      <a:pt x="2618" y="2019"/>
                    </a:lnTo>
                    <a:lnTo>
                      <a:pt x="2627" y="2018"/>
                    </a:lnTo>
                    <a:lnTo>
                      <a:pt x="2631" y="2016"/>
                    </a:lnTo>
                    <a:lnTo>
                      <a:pt x="2635" y="2014"/>
                    </a:lnTo>
                    <a:lnTo>
                      <a:pt x="2639" y="2009"/>
                    </a:lnTo>
                    <a:lnTo>
                      <a:pt x="2643" y="2003"/>
                    </a:lnTo>
                    <a:lnTo>
                      <a:pt x="2647" y="1995"/>
                    </a:lnTo>
                    <a:lnTo>
                      <a:pt x="2652" y="1985"/>
                    </a:lnTo>
                    <a:lnTo>
                      <a:pt x="2656" y="1973"/>
                    </a:lnTo>
                    <a:lnTo>
                      <a:pt x="2660" y="1961"/>
                    </a:lnTo>
                    <a:lnTo>
                      <a:pt x="2664" y="1949"/>
                    </a:lnTo>
                    <a:lnTo>
                      <a:pt x="2668" y="1937"/>
                    </a:lnTo>
                    <a:lnTo>
                      <a:pt x="2672" y="1927"/>
                    </a:lnTo>
                    <a:lnTo>
                      <a:pt x="2676" y="1919"/>
                    </a:lnTo>
                    <a:lnTo>
                      <a:pt x="2681" y="1914"/>
                    </a:lnTo>
                    <a:lnTo>
                      <a:pt x="2685" y="1912"/>
                    </a:lnTo>
                    <a:lnTo>
                      <a:pt x="2689" y="1913"/>
                    </a:lnTo>
                    <a:lnTo>
                      <a:pt x="2693" y="1917"/>
                    </a:lnTo>
                    <a:lnTo>
                      <a:pt x="2697" y="1925"/>
                    </a:lnTo>
                    <a:lnTo>
                      <a:pt x="2701" y="1935"/>
                    </a:lnTo>
                    <a:lnTo>
                      <a:pt x="2705" y="1947"/>
                    </a:lnTo>
                    <a:lnTo>
                      <a:pt x="2710" y="1961"/>
                    </a:lnTo>
                    <a:lnTo>
                      <a:pt x="2714" y="1976"/>
                    </a:lnTo>
                    <a:lnTo>
                      <a:pt x="2718" y="1992"/>
                    </a:lnTo>
                    <a:lnTo>
                      <a:pt x="2722" y="2009"/>
                    </a:lnTo>
                    <a:lnTo>
                      <a:pt x="2726" y="2024"/>
                    </a:lnTo>
                    <a:lnTo>
                      <a:pt x="2730" y="2039"/>
                    </a:lnTo>
                    <a:lnTo>
                      <a:pt x="2734" y="2053"/>
                    </a:lnTo>
                    <a:lnTo>
                      <a:pt x="2738" y="2065"/>
                    </a:lnTo>
                    <a:lnTo>
                      <a:pt x="2743" y="2074"/>
                    </a:lnTo>
                    <a:lnTo>
                      <a:pt x="2747" y="2079"/>
                    </a:lnTo>
                    <a:lnTo>
                      <a:pt x="2751" y="2081"/>
                    </a:lnTo>
                    <a:lnTo>
                      <a:pt x="2759" y="2072"/>
                    </a:lnTo>
                    <a:lnTo>
                      <a:pt x="2763" y="2061"/>
                    </a:lnTo>
                    <a:lnTo>
                      <a:pt x="2767" y="2046"/>
                    </a:lnTo>
                    <a:lnTo>
                      <a:pt x="2771" y="2027"/>
                    </a:lnTo>
                    <a:lnTo>
                      <a:pt x="2776" y="2006"/>
                    </a:lnTo>
                    <a:lnTo>
                      <a:pt x="2780" y="1984"/>
                    </a:lnTo>
                    <a:lnTo>
                      <a:pt x="2784" y="1961"/>
                    </a:lnTo>
                    <a:lnTo>
                      <a:pt x="2788" y="1939"/>
                    </a:lnTo>
                    <a:lnTo>
                      <a:pt x="2792" y="1919"/>
                    </a:lnTo>
                    <a:lnTo>
                      <a:pt x="2796" y="1903"/>
                    </a:lnTo>
                    <a:lnTo>
                      <a:pt x="2800" y="1891"/>
                    </a:lnTo>
                    <a:lnTo>
                      <a:pt x="2804" y="1883"/>
                    </a:lnTo>
                    <a:lnTo>
                      <a:pt x="2809" y="1881"/>
                    </a:lnTo>
                    <a:lnTo>
                      <a:pt x="2813" y="1882"/>
                    </a:lnTo>
                    <a:lnTo>
                      <a:pt x="2821" y="1897"/>
                    </a:lnTo>
                    <a:lnTo>
                      <a:pt x="2825" y="1907"/>
                    </a:lnTo>
                    <a:lnTo>
                      <a:pt x="2829" y="1919"/>
                    </a:lnTo>
                    <a:lnTo>
                      <a:pt x="2833" y="1930"/>
                    </a:lnTo>
                    <a:lnTo>
                      <a:pt x="2837" y="1941"/>
                    </a:lnTo>
                    <a:lnTo>
                      <a:pt x="2842" y="1949"/>
                    </a:lnTo>
                    <a:lnTo>
                      <a:pt x="2846" y="1956"/>
                    </a:lnTo>
                    <a:lnTo>
                      <a:pt x="2850" y="1961"/>
                    </a:lnTo>
                    <a:lnTo>
                      <a:pt x="2854" y="1965"/>
                    </a:lnTo>
                    <a:lnTo>
                      <a:pt x="2858" y="1968"/>
                    </a:lnTo>
                    <a:lnTo>
                      <a:pt x="2862" y="1971"/>
                    </a:lnTo>
                    <a:lnTo>
                      <a:pt x="2866" y="1974"/>
                    </a:lnTo>
                    <a:lnTo>
                      <a:pt x="2870" y="1977"/>
                    </a:lnTo>
                    <a:lnTo>
                      <a:pt x="2875" y="1981"/>
                    </a:lnTo>
                    <a:lnTo>
                      <a:pt x="2883" y="1989"/>
                    </a:lnTo>
                    <a:lnTo>
                      <a:pt x="2887" y="1993"/>
                    </a:lnTo>
                    <a:lnTo>
                      <a:pt x="2891" y="1996"/>
                    </a:lnTo>
                    <a:lnTo>
                      <a:pt x="2895" y="1997"/>
                    </a:lnTo>
                    <a:lnTo>
                      <a:pt x="2899" y="1996"/>
                    </a:lnTo>
                    <a:lnTo>
                      <a:pt x="2904" y="1992"/>
                    </a:lnTo>
                    <a:lnTo>
                      <a:pt x="2908" y="1984"/>
                    </a:lnTo>
                    <a:lnTo>
                      <a:pt x="2912" y="1975"/>
                    </a:lnTo>
                    <a:lnTo>
                      <a:pt x="2916" y="1963"/>
                    </a:lnTo>
                    <a:lnTo>
                      <a:pt x="2920" y="1949"/>
                    </a:lnTo>
                    <a:lnTo>
                      <a:pt x="2924" y="1935"/>
                    </a:lnTo>
                    <a:lnTo>
                      <a:pt x="2928" y="1922"/>
                    </a:lnTo>
                    <a:lnTo>
                      <a:pt x="2933" y="1911"/>
                    </a:lnTo>
                    <a:lnTo>
                      <a:pt x="2937" y="1903"/>
                    </a:lnTo>
                    <a:lnTo>
                      <a:pt x="2941" y="1899"/>
                    </a:lnTo>
                    <a:lnTo>
                      <a:pt x="2945" y="1899"/>
                    </a:lnTo>
                    <a:lnTo>
                      <a:pt x="2953" y="1911"/>
                    </a:lnTo>
                    <a:lnTo>
                      <a:pt x="2957" y="1923"/>
                    </a:lnTo>
                    <a:lnTo>
                      <a:pt x="2962" y="1938"/>
                    </a:lnTo>
                    <a:lnTo>
                      <a:pt x="2966" y="1955"/>
                    </a:lnTo>
                    <a:lnTo>
                      <a:pt x="2970" y="1973"/>
                    </a:lnTo>
                    <a:lnTo>
                      <a:pt x="2974" y="1991"/>
                    </a:lnTo>
                    <a:lnTo>
                      <a:pt x="2978" y="2008"/>
                    </a:lnTo>
                    <a:lnTo>
                      <a:pt x="2982" y="2023"/>
                    </a:lnTo>
                    <a:lnTo>
                      <a:pt x="2986" y="2036"/>
                    </a:lnTo>
                    <a:lnTo>
                      <a:pt x="2991" y="2046"/>
                    </a:lnTo>
                    <a:lnTo>
                      <a:pt x="2995" y="2052"/>
                    </a:lnTo>
                    <a:lnTo>
                      <a:pt x="2999" y="2053"/>
                    </a:lnTo>
                    <a:lnTo>
                      <a:pt x="3003" y="2049"/>
                    </a:lnTo>
                    <a:lnTo>
                      <a:pt x="3007" y="2039"/>
                    </a:lnTo>
                    <a:lnTo>
                      <a:pt x="3015" y="1997"/>
                    </a:lnTo>
                    <a:lnTo>
                      <a:pt x="3019" y="1964"/>
                    </a:lnTo>
                    <a:lnTo>
                      <a:pt x="3024" y="1922"/>
                    </a:lnTo>
                    <a:lnTo>
                      <a:pt x="3028" y="1870"/>
                    </a:lnTo>
                    <a:lnTo>
                      <a:pt x="3032" y="1809"/>
                    </a:lnTo>
                    <a:lnTo>
                      <a:pt x="3036" y="1737"/>
                    </a:lnTo>
                    <a:lnTo>
                      <a:pt x="3040" y="1654"/>
                    </a:lnTo>
                    <a:lnTo>
                      <a:pt x="3044" y="1562"/>
                    </a:lnTo>
                    <a:lnTo>
                      <a:pt x="3048" y="1459"/>
                    </a:lnTo>
                    <a:lnTo>
                      <a:pt x="3052" y="1347"/>
                    </a:lnTo>
                    <a:lnTo>
                      <a:pt x="3057" y="1228"/>
                    </a:lnTo>
                    <a:lnTo>
                      <a:pt x="3061" y="1104"/>
                    </a:lnTo>
                    <a:lnTo>
                      <a:pt x="3065" y="978"/>
                    </a:lnTo>
                    <a:lnTo>
                      <a:pt x="3069" y="852"/>
                    </a:lnTo>
                    <a:lnTo>
                      <a:pt x="3073" y="731"/>
                    </a:lnTo>
                    <a:lnTo>
                      <a:pt x="3077" y="620"/>
                    </a:lnTo>
                    <a:lnTo>
                      <a:pt x="3085" y="439"/>
                    </a:lnTo>
                    <a:lnTo>
                      <a:pt x="3090" y="376"/>
                    </a:lnTo>
                    <a:lnTo>
                      <a:pt x="3094" y="337"/>
                    </a:lnTo>
                    <a:lnTo>
                      <a:pt x="3098" y="322"/>
                    </a:lnTo>
                    <a:lnTo>
                      <a:pt x="3102" y="332"/>
                    </a:lnTo>
                    <a:lnTo>
                      <a:pt x="3106" y="367"/>
                    </a:lnTo>
                    <a:lnTo>
                      <a:pt x="3110" y="427"/>
                    </a:lnTo>
                    <a:lnTo>
                      <a:pt x="3114" y="509"/>
                    </a:lnTo>
                    <a:lnTo>
                      <a:pt x="3119" y="611"/>
                    </a:lnTo>
                    <a:lnTo>
                      <a:pt x="3123" y="730"/>
                    </a:lnTo>
                    <a:lnTo>
                      <a:pt x="3127" y="861"/>
                    </a:lnTo>
                    <a:lnTo>
                      <a:pt x="3131" y="1001"/>
                    </a:lnTo>
                    <a:lnTo>
                      <a:pt x="3135" y="1147"/>
                    </a:lnTo>
                    <a:lnTo>
                      <a:pt x="3139" y="1294"/>
                    </a:lnTo>
                    <a:lnTo>
                      <a:pt x="3147" y="1576"/>
                    </a:lnTo>
                    <a:lnTo>
                      <a:pt x="3152" y="1706"/>
                    </a:lnTo>
                    <a:lnTo>
                      <a:pt x="3156" y="1824"/>
                    </a:lnTo>
                    <a:lnTo>
                      <a:pt x="3160" y="1930"/>
                    </a:lnTo>
                    <a:lnTo>
                      <a:pt x="3164" y="2020"/>
                    </a:lnTo>
                    <a:lnTo>
                      <a:pt x="3168" y="2095"/>
                    </a:lnTo>
                    <a:lnTo>
                      <a:pt x="3172" y="2154"/>
                    </a:lnTo>
                    <a:lnTo>
                      <a:pt x="3176" y="2196"/>
                    </a:lnTo>
                    <a:lnTo>
                      <a:pt x="3180" y="2224"/>
                    </a:lnTo>
                    <a:lnTo>
                      <a:pt x="3185" y="2238"/>
                    </a:lnTo>
                    <a:lnTo>
                      <a:pt x="3189" y="2239"/>
                    </a:lnTo>
                    <a:lnTo>
                      <a:pt x="3193" y="2230"/>
                    </a:lnTo>
                    <a:lnTo>
                      <a:pt x="3197" y="2213"/>
                    </a:lnTo>
                    <a:lnTo>
                      <a:pt x="3201" y="2190"/>
                    </a:lnTo>
                    <a:lnTo>
                      <a:pt x="3205" y="2164"/>
                    </a:lnTo>
                    <a:lnTo>
                      <a:pt x="3209" y="2137"/>
                    </a:lnTo>
                    <a:lnTo>
                      <a:pt x="3218" y="2090"/>
                    </a:lnTo>
                    <a:lnTo>
                      <a:pt x="3222" y="2072"/>
                    </a:lnTo>
                    <a:lnTo>
                      <a:pt x="3226" y="2059"/>
                    </a:lnTo>
                    <a:lnTo>
                      <a:pt x="3230" y="2051"/>
                    </a:lnTo>
                    <a:lnTo>
                      <a:pt x="3234" y="2049"/>
                    </a:lnTo>
                    <a:lnTo>
                      <a:pt x="3238" y="2051"/>
                    </a:lnTo>
                    <a:lnTo>
                      <a:pt x="3243" y="2056"/>
                    </a:lnTo>
                    <a:lnTo>
                      <a:pt x="3247" y="2063"/>
                    </a:lnTo>
                    <a:lnTo>
                      <a:pt x="3251" y="2072"/>
                    </a:lnTo>
                    <a:lnTo>
                      <a:pt x="3255" y="2079"/>
                    </a:lnTo>
                    <a:lnTo>
                      <a:pt x="3259" y="2085"/>
                    </a:lnTo>
                    <a:lnTo>
                      <a:pt x="3263" y="2088"/>
                    </a:lnTo>
                    <a:lnTo>
                      <a:pt x="3267" y="2088"/>
                    </a:lnTo>
                    <a:lnTo>
                      <a:pt x="3272" y="2085"/>
                    </a:lnTo>
                    <a:lnTo>
                      <a:pt x="3280" y="2069"/>
                    </a:lnTo>
                    <a:lnTo>
                      <a:pt x="3284" y="2058"/>
                    </a:lnTo>
                    <a:lnTo>
                      <a:pt x="3288" y="2045"/>
                    </a:lnTo>
                    <a:lnTo>
                      <a:pt x="3292" y="2033"/>
                    </a:lnTo>
                    <a:lnTo>
                      <a:pt x="3296" y="2022"/>
                    </a:lnTo>
                    <a:lnTo>
                      <a:pt x="3300" y="2013"/>
                    </a:lnTo>
                    <a:lnTo>
                      <a:pt x="3305" y="2006"/>
                    </a:lnTo>
                    <a:lnTo>
                      <a:pt x="3309" y="2003"/>
                    </a:lnTo>
                    <a:lnTo>
                      <a:pt x="3313" y="2004"/>
                    </a:lnTo>
                    <a:lnTo>
                      <a:pt x="3317" y="2008"/>
                    </a:lnTo>
                    <a:lnTo>
                      <a:pt x="3321" y="2017"/>
                    </a:lnTo>
                    <a:lnTo>
                      <a:pt x="3325" y="2030"/>
                    </a:lnTo>
                    <a:lnTo>
                      <a:pt x="3329" y="2046"/>
                    </a:lnTo>
                    <a:lnTo>
                      <a:pt x="3334" y="2066"/>
                    </a:lnTo>
                    <a:lnTo>
                      <a:pt x="3338" y="2088"/>
                    </a:lnTo>
                    <a:lnTo>
                      <a:pt x="3342" y="2111"/>
                    </a:lnTo>
                    <a:lnTo>
                      <a:pt x="3350" y="2160"/>
                    </a:lnTo>
                    <a:lnTo>
                      <a:pt x="3354" y="2183"/>
                    </a:lnTo>
                    <a:lnTo>
                      <a:pt x="3358" y="2204"/>
                    </a:lnTo>
                    <a:lnTo>
                      <a:pt x="3362" y="2222"/>
                    </a:lnTo>
                    <a:lnTo>
                      <a:pt x="3367" y="2237"/>
                    </a:lnTo>
                    <a:lnTo>
                      <a:pt x="3371" y="2249"/>
                    </a:lnTo>
                    <a:lnTo>
                      <a:pt x="3375" y="2256"/>
                    </a:lnTo>
                    <a:lnTo>
                      <a:pt x="3379" y="2260"/>
                    </a:lnTo>
                    <a:lnTo>
                      <a:pt x="3383" y="2260"/>
                    </a:lnTo>
                    <a:lnTo>
                      <a:pt x="3387" y="2257"/>
                    </a:lnTo>
                    <a:lnTo>
                      <a:pt x="3391" y="2251"/>
                    </a:lnTo>
                    <a:lnTo>
                      <a:pt x="3395" y="2242"/>
                    </a:lnTo>
                    <a:lnTo>
                      <a:pt x="3400" y="2232"/>
                    </a:lnTo>
                    <a:lnTo>
                      <a:pt x="3404" y="2220"/>
                    </a:lnTo>
                    <a:lnTo>
                      <a:pt x="3412" y="2197"/>
                    </a:lnTo>
                    <a:lnTo>
                      <a:pt x="3416" y="2187"/>
                    </a:lnTo>
                    <a:lnTo>
                      <a:pt x="3420" y="2178"/>
                    </a:lnTo>
                    <a:lnTo>
                      <a:pt x="3424" y="2172"/>
                    </a:lnTo>
                    <a:lnTo>
                      <a:pt x="3428" y="2168"/>
                    </a:lnTo>
                    <a:lnTo>
                      <a:pt x="3433" y="2168"/>
                    </a:lnTo>
                    <a:lnTo>
                      <a:pt x="3437" y="2170"/>
                    </a:lnTo>
                    <a:lnTo>
                      <a:pt x="3441" y="2175"/>
                    </a:lnTo>
                    <a:lnTo>
                      <a:pt x="3445" y="2183"/>
                    </a:lnTo>
                    <a:lnTo>
                      <a:pt x="3449" y="2193"/>
                    </a:lnTo>
                    <a:lnTo>
                      <a:pt x="3453" y="2206"/>
                    </a:lnTo>
                    <a:lnTo>
                      <a:pt x="3457" y="2221"/>
                    </a:lnTo>
                    <a:lnTo>
                      <a:pt x="3461" y="2237"/>
                    </a:lnTo>
                    <a:lnTo>
                      <a:pt x="3466" y="2254"/>
                    </a:lnTo>
                    <a:lnTo>
                      <a:pt x="3474" y="2287"/>
                    </a:lnTo>
                    <a:lnTo>
                      <a:pt x="3478" y="2302"/>
                    </a:lnTo>
                    <a:lnTo>
                      <a:pt x="3482" y="2315"/>
                    </a:lnTo>
                    <a:lnTo>
                      <a:pt x="3486" y="2325"/>
                    </a:lnTo>
                    <a:lnTo>
                      <a:pt x="3490" y="2332"/>
                    </a:lnTo>
                    <a:lnTo>
                      <a:pt x="3495" y="2337"/>
                    </a:lnTo>
                    <a:lnTo>
                      <a:pt x="3499" y="2339"/>
                    </a:lnTo>
                    <a:lnTo>
                      <a:pt x="3503" y="2338"/>
                    </a:lnTo>
                    <a:lnTo>
                      <a:pt x="3507" y="2335"/>
                    </a:lnTo>
                    <a:lnTo>
                      <a:pt x="3511" y="2332"/>
                    </a:lnTo>
                    <a:lnTo>
                      <a:pt x="3515" y="2328"/>
                    </a:lnTo>
                    <a:lnTo>
                      <a:pt x="3519" y="2325"/>
                    </a:lnTo>
                    <a:lnTo>
                      <a:pt x="3524" y="2323"/>
                    </a:lnTo>
                    <a:lnTo>
                      <a:pt x="3528" y="2325"/>
                    </a:lnTo>
                    <a:lnTo>
                      <a:pt x="3532" y="2329"/>
                    </a:lnTo>
                    <a:lnTo>
                      <a:pt x="3536" y="2335"/>
                    </a:lnTo>
                    <a:lnTo>
                      <a:pt x="3544" y="2357"/>
                    </a:lnTo>
                    <a:lnTo>
                      <a:pt x="3548" y="2370"/>
                    </a:lnTo>
                    <a:lnTo>
                      <a:pt x="3553" y="2383"/>
                    </a:lnTo>
                    <a:lnTo>
                      <a:pt x="3557" y="2395"/>
                    </a:lnTo>
                    <a:lnTo>
                      <a:pt x="3561" y="2405"/>
                    </a:lnTo>
                    <a:lnTo>
                      <a:pt x="3565" y="2411"/>
                    </a:lnTo>
                    <a:lnTo>
                      <a:pt x="3569" y="2414"/>
                    </a:lnTo>
                    <a:lnTo>
                      <a:pt x="3573" y="2412"/>
                    </a:lnTo>
                    <a:lnTo>
                      <a:pt x="3577" y="2405"/>
                    </a:lnTo>
                    <a:lnTo>
                      <a:pt x="3582" y="2392"/>
                    </a:lnTo>
                    <a:lnTo>
                      <a:pt x="3586" y="2375"/>
                    </a:lnTo>
                    <a:lnTo>
                      <a:pt x="3590" y="2353"/>
                    </a:lnTo>
                    <a:lnTo>
                      <a:pt x="3594" y="2327"/>
                    </a:lnTo>
                    <a:lnTo>
                      <a:pt x="3598" y="2298"/>
                    </a:lnTo>
                    <a:lnTo>
                      <a:pt x="3606" y="2234"/>
                    </a:lnTo>
                    <a:lnTo>
                      <a:pt x="3610" y="2201"/>
                    </a:lnTo>
                    <a:lnTo>
                      <a:pt x="3615" y="2169"/>
                    </a:lnTo>
                    <a:lnTo>
                      <a:pt x="3619" y="2137"/>
                    </a:lnTo>
                    <a:lnTo>
                      <a:pt x="3623" y="2106"/>
                    </a:lnTo>
                    <a:lnTo>
                      <a:pt x="3627" y="2077"/>
                    </a:lnTo>
                    <a:lnTo>
                      <a:pt x="3631" y="2049"/>
                    </a:lnTo>
                    <a:lnTo>
                      <a:pt x="3635" y="2022"/>
                    </a:lnTo>
                    <a:lnTo>
                      <a:pt x="3639" y="1997"/>
                    </a:lnTo>
                    <a:lnTo>
                      <a:pt x="3643" y="1972"/>
                    </a:lnTo>
                    <a:lnTo>
                      <a:pt x="3648" y="1949"/>
                    </a:lnTo>
                    <a:lnTo>
                      <a:pt x="3652" y="1928"/>
                    </a:lnTo>
                    <a:lnTo>
                      <a:pt x="3656" y="1908"/>
                    </a:lnTo>
                    <a:lnTo>
                      <a:pt x="3660" y="1891"/>
                    </a:lnTo>
                    <a:lnTo>
                      <a:pt x="3664" y="1876"/>
                    </a:lnTo>
                    <a:lnTo>
                      <a:pt x="3668" y="1866"/>
                    </a:lnTo>
                    <a:lnTo>
                      <a:pt x="3676" y="1859"/>
                    </a:lnTo>
                    <a:lnTo>
                      <a:pt x="3681" y="1864"/>
                    </a:lnTo>
                    <a:lnTo>
                      <a:pt x="3685" y="1875"/>
                    </a:lnTo>
                    <a:lnTo>
                      <a:pt x="3689" y="1891"/>
                    </a:lnTo>
                    <a:lnTo>
                      <a:pt x="3693" y="1913"/>
                    </a:lnTo>
                    <a:lnTo>
                      <a:pt x="3697" y="1940"/>
                    </a:lnTo>
                    <a:lnTo>
                      <a:pt x="3701" y="1970"/>
                    </a:lnTo>
                    <a:lnTo>
                      <a:pt x="3705" y="2003"/>
                    </a:lnTo>
                    <a:lnTo>
                      <a:pt x="3709" y="2036"/>
                    </a:lnTo>
                    <a:lnTo>
                      <a:pt x="3714" y="2069"/>
                    </a:lnTo>
                    <a:lnTo>
                      <a:pt x="3718" y="2099"/>
                    </a:lnTo>
                    <a:lnTo>
                      <a:pt x="3722" y="2126"/>
                    </a:lnTo>
                    <a:lnTo>
                      <a:pt x="3726" y="2148"/>
                    </a:lnTo>
                    <a:lnTo>
                      <a:pt x="3730" y="2164"/>
                    </a:lnTo>
                    <a:lnTo>
                      <a:pt x="3738" y="2175"/>
                    </a:lnTo>
                    <a:lnTo>
                      <a:pt x="3743" y="2170"/>
                    </a:lnTo>
                    <a:lnTo>
                      <a:pt x="3747" y="2160"/>
                    </a:lnTo>
                    <a:lnTo>
                      <a:pt x="3751" y="2144"/>
                    </a:lnTo>
                    <a:lnTo>
                      <a:pt x="3755" y="2124"/>
                    </a:lnTo>
                    <a:lnTo>
                      <a:pt x="3759" y="2103"/>
                    </a:lnTo>
                    <a:lnTo>
                      <a:pt x="3763" y="2081"/>
                    </a:lnTo>
                    <a:lnTo>
                      <a:pt x="3767" y="2060"/>
                    </a:lnTo>
                    <a:lnTo>
                      <a:pt x="3771" y="2042"/>
                    </a:lnTo>
                    <a:lnTo>
                      <a:pt x="3776" y="2027"/>
                    </a:lnTo>
                    <a:lnTo>
                      <a:pt x="3780" y="2015"/>
                    </a:lnTo>
                    <a:lnTo>
                      <a:pt x="3784" y="2007"/>
                    </a:lnTo>
                    <a:lnTo>
                      <a:pt x="3788" y="2003"/>
                    </a:lnTo>
                    <a:lnTo>
                      <a:pt x="3792" y="2000"/>
                    </a:lnTo>
                    <a:lnTo>
                      <a:pt x="3796" y="2000"/>
                    </a:lnTo>
                    <a:lnTo>
                      <a:pt x="3801" y="1999"/>
                    </a:lnTo>
                    <a:lnTo>
                      <a:pt x="3809" y="1995"/>
                    </a:lnTo>
                    <a:lnTo>
                      <a:pt x="3813" y="1989"/>
                    </a:lnTo>
                    <a:lnTo>
                      <a:pt x="3817" y="1980"/>
                    </a:lnTo>
                    <a:lnTo>
                      <a:pt x="3821" y="1968"/>
                    </a:lnTo>
                    <a:lnTo>
                      <a:pt x="3825" y="1953"/>
                    </a:lnTo>
                    <a:lnTo>
                      <a:pt x="3830" y="1935"/>
                    </a:lnTo>
                    <a:lnTo>
                      <a:pt x="3834" y="1916"/>
                    </a:lnTo>
                    <a:lnTo>
                      <a:pt x="3838" y="1897"/>
                    </a:lnTo>
                    <a:lnTo>
                      <a:pt x="3842" y="1877"/>
                    </a:lnTo>
                    <a:lnTo>
                      <a:pt x="3846" y="1859"/>
                    </a:lnTo>
                    <a:lnTo>
                      <a:pt x="3850" y="1843"/>
                    </a:lnTo>
                    <a:lnTo>
                      <a:pt x="3854" y="1830"/>
                    </a:lnTo>
                    <a:lnTo>
                      <a:pt x="3858" y="1821"/>
                    </a:lnTo>
                    <a:lnTo>
                      <a:pt x="3863" y="1815"/>
                    </a:lnTo>
                    <a:lnTo>
                      <a:pt x="3867" y="1813"/>
                    </a:lnTo>
                    <a:lnTo>
                      <a:pt x="3871" y="1814"/>
                    </a:lnTo>
                    <a:lnTo>
                      <a:pt x="3875" y="1817"/>
                    </a:lnTo>
                    <a:lnTo>
                      <a:pt x="3879" y="1822"/>
                    </a:lnTo>
                    <a:lnTo>
                      <a:pt x="3883" y="1827"/>
                    </a:lnTo>
                    <a:lnTo>
                      <a:pt x="3887" y="1831"/>
                    </a:lnTo>
                    <a:lnTo>
                      <a:pt x="3891" y="1834"/>
                    </a:lnTo>
                    <a:lnTo>
                      <a:pt x="3896" y="1832"/>
                    </a:lnTo>
                    <a:lnTo>
                      <a:pt x="3900" y="1826"/>
                    </a:lnTo>
                    <a:lnTo>
                      <a:pt x="3904" y="1814"/>
                    </a:lnTo>
                    <a:lnTo>
                      <a:pt x="3908" y="1797"/>
                    </a:lnTo>
                    <a:lnTo>
                      <a:pt x="3912" y="1774"/>
                    </a:lnTo>
                    <a:lnTo>
                      <a:pt x="3916" y="1746"/>
                    </a:lnTo>
                    <a:lnTo>
                      <a:pt x="3920" y="1716"/>
                    </a:lnTo>
                    <a:lnTo>
                      <a:pt x="3924" y="1683"/>
                    </a:lnTo>
                    <a:lnTo>
                      <a:pt x="3929" y="1652"/>
                    </a:lnTo>
                    <a:lnTo>
                      <a:pt x="3933" y="1622"/>
                    </a:lnTo>
                    <a:lnTo>
                      <a:pt x="3941" y="1579"/>
                    </a:lnTo>
                    <a:lnTo>
                      <a:pt x="3945" y="1566"/>
                    </a:lnTo>
                    <a:lnTo>
                      <a:pt x="3949" y="1561"/>
                    </a:lnTo>
                    <a:lnTo>
                      <a:pt x="3953" y="1562"/>
                    </a:lnTo>
                    <a:lnTo>
                      <a:pt x="3957" y="1570"/>
                    </a:lnTo>
                    <a:lnTo>
                      <a:pt x="3962" y="1582"/>
                    </a:lnTo>
                    <a:lnTo>
                      <a:pt x="3966" y="1598"/>
                    </a:lnTo>
                    <a:lnTo>
                      <a:pt x="3970" y="1616"/>
                    </a:lnTo>
                    <a:lnTo>
                      <a:pt x="3974" y="1635"/>
                    </a:lnTo>
                    <a:lnTo>
                      <a:pt x="3978" y="1652"/>
                    </a:lnTo>
                    <a:lnTo>
                      <a:pt x="3982" y="1666"/>
                    </a:lnTo>
                    <a:lnTo>
                      <a:pt x="3986" y="1677"/>
                    </a:lnTo>
                    <a:lnTo>
                      <a:pt x="3991" y="1683"/>
                    </a:lnTo>
                    <a:lnTo>
                      <a:pt x="3995" y="1684"/>
                    </a:lnTo>
                    <a:lnTo>
                      <a:pt x="4003" y="1670"/>
                    </a:lnTo>
                    <a:lnTo>
                      <a:pt x="4007" y="1657"/>
                    </a:lnTo>
                    <a:lnTo>
                      <a:pt x="4011" y="1639"/>
                    </a:lnTo>
                    <a:lnTo>
                      <a:pt x="4015" y="1619"/>
                    </a:lnTo>
                    <a:lnTo>
                      <a:pt x="4019" y="1597"/>
                    </a:lnTo>
                    <a:lnTo>
                      <a:pt x="4024" y="1575"/>
                    </a:lnTo>
                    <a:lnTo>
                      <a:pt x="4028" y="1555"/>
                    </a:lnTo>
                    <a:lnTo>
                      <a:pt x="4032" y="1537"/>
                    </a:lnTo>
                    <a:lnTo>
                      <a:pt x="4036" y="1522"/>
                    </a:lnTo>
                    <a:lnTo>
                      <a:pt x="4040" y="1512"/>
                    </a:lnTo>
                    <a:lnTo>
                      <a:pt x="4044" y="1507"/>
                    </a:lnTo>
                    <a:lnTo>
                      <a:pt x="4048" y="1508"/>
                    </a:lnTo>
                    <a:lnTo>
                      <a:pt x="4052" y="1514"/>
                    </a:lnTo>
                    <a:lnTo>
                      <a:pt x="4057" y="1525"/>
                    </a:lnTo>
                    <a:lnTo>
                      <a:pt x="4065" y="1560"/>
                    </a:lnTo>
                    <a:lnTo>
                      <a:pt x="4069" y="1582"/>
                    </a:lnTo>
                    <a:lnTo>
                      <a:pt x="4073" y="1606"/>
                    </a:lnTo>
                    <a:lnTo>
                      <a:pt x="4077" y="1630"/>
                    </a:lnTo>
                    <a:lnTo>
                      <a:pt x="4082" y="1653"/>
                    </a:lnTo>
                    <a:lnTo>
                      <a:pt x="4086" y="1674"/>
                    </a:lnTo>
                    <a:lnTo>
                      <a:pt x="4090" y="1693"/>
                    </a:lnTo>
                    <a:lnTo>
                      <a:pt x="4094" y="1710"/>
                    </a:lnTo>
                    <a:lnTo>
                      <a:pt x="4098" y="1724"/>
                    </a:lnTo>
                    <a:lnTo>
                      <a:pt x="4102" y="1736"/>
                    </a:lnTo>
                    <a:lnTo>
                      <a:pt x="4106" y="1747"/>
                    </a:lnTo>
                    <a:lnTo>
                      <a:pt x="4111" y="1756"/>
                    </a:lnTo>
                    <a:lnTo>
                      <a:pt x="4115" y="1765"/>
                    </a:lnTo>
                    <a:lnTo>
                      <a:pt x="4119" y="1774"/>
                    </a:lnTo>
                    <a:lnTo>
                      <a:pt x="4123" y="1784"/>
                    </a:lnTo>
                    <a:lnTo>
                      <a:pt x="4127" y="1795"/>
                    </a:lnTo>
                    <a:lnTo>
                      <a:pt x="4135" y="1818"/>
                    </a:lnTo>
                    <a:lnTo>
                      <a:pt x="4139" y="1829"/>
                    </a:lnTo>
                    <a:lnTo>
                      <a:pt x="4144" y="1840"/>
                    </a:lnTo>
                    <a:lnTo>
                      <a:pt x="4148" y="1849"/>
                    </a:lnTo>
                    <a:lnTo>
                      <a:pt x="4152" y="1856"/>
                    </a:lnTo>
                    <a:lnTo>
                      <a:pt x="4156" y="1861"/>
                    </a:lnTo>
                    <a:lnTo>
                      <a:pt x="4160" y="1863"/>
                    </a:lnTo>
                    <a:lnTo>
                      <a:pt x="4164" y="1862"/>
                    </a:lnTo>
                    <a:lnTo>
                      <a:pt x="4168" y="1860"/>
                    </a:lnTo>
                    <a:lnTo>
                      <a:pt x="4172" y="1856"/>
                    </a:lnTo>
                    <a:lnTo>
                      <a:pt x="4177" y="1853"/>
                    </a:lnTo>
                    <a:lnTo>
                      <a:pt x="4181" y="1850"/>
                    </a:lnTo>
                    <a:lnTo>
                      <a:pt x="4185" y="1850"/>
                    </a:lnTo>
                    <a:lnTo>
                      <a:pt x="4189" y="1853"/>
                    </a:lnTo>
                    <a:lnTo>
                      <a:pt x="4197" y="1870"/>
                    </a:lnTo>
                    <a:lnTo>
                      <a:pt x="4201" y="1885"/>
                    </a:lnTo>
                    <a:lnTo>
                      <a:pt x="4206" y="1904"/>
                    </a:lnTo>
                    <a:lnTo>
                      <a:pt x="4210" y="1927"/>
                    </a:lnTo>
                    <a:lnTo>
                      <a:pt x="4214" y="1951"/>
                    </a:lnTo>
                    <a:lnTo>
                      <a:pt x="4218" y="1977"/>
                    </a:lnTo>
                    <a:lnTo>
                      <a:pt x="4222" y="2001"/>
                    </a:lnTo>
                    <a:lnTo>
                      <a:pt x="4226" y="2024"/>
                    </a:lnTo>
                    <a:lnTo>
                      <a:pt x="4230" y="2042"/>
                    </a:lnTo>
                    <a:lnTo>
                      <a:pt x="4234" y="2054"/>
                    </a:lnTo>
                    <a:lnTo>
                      <a:pt x="4239" y="2060"/>
                    </a:lnTo>
                    <a:lnTo>
                      <a:pt x="4243" y="2058"/>
                    </a:lnTo>
                    <a:lnTo>
                      <a:pt x="4247" y="2049"/>
                    </a:lnTo>
                    <a:lnTo>
                      <a:pt x="4251" y="2033"/>
                    </a:lnTo>
                    <a:lnTo>
                      <a:pt x="4255" y="2011"/>
                    </a:lnTo>
                    <a:lnTo>
                      <a:pt x="4259" y="1984"/>
                    </a:lnTo>
                    <a:lnTo>
                      <a:pt x="4267" y="1925"/>
                    </a:lnTo>
                    <a:lnTo>
                      <a:pt x="4272" y="1898"/>
                    </a:lnTo>
                    <a:lnTo>
                      <a:pt x="4276" y="1874"/>
                    </a:lnTo>
                    <a:lnTo>
                      <a:pt x="4280" y="1856"/>
                    </a:lnTo>
                    <a:lnTo>
                      <a:pt x="4284" y="1845"/>
                    </a:lnTo>
                    <a:lnTo>
                      <a:pt x="4288" y="1843"/>
                    </a:lnTo>
                    <a:lnTo>
                      <a:pt x="4292" y="1848"/>
                    </a:lnTo>
                    <a:lnTo>
                      <a:pt x="4296" y="1861"/>
                    </a:lnTo>
                    <a:lnTo>
                      <a:pt x="4300" y="1880"/>
                    </a:lnTo>
                    <a:lnTo>
                      <a:pt x="4305" y="1904"/>
                    </a:lnTo>
                    <a:lnTo>
                      <a:pt x="4309" y="1931"/>
                    </a:lnTo>
                    <a:lnTo>
                      <a:pt x="4313" y="1958"/>
                    </a:lnTo>
                    <a:lnTo>
                      <a:pt x="4317" y="1985"/>
                    </a:lnTo>
                    <a:lnTo>
                      <a:pt x="4321" y="2009"/>
                    </a:lnTo>
                    <a:lnTo>
                      <a:pt x="4329" y="2041"/>
                    </a:lnTo>
                    <a:lnTo>
                      <a:pt x="4333" y="2049"/>
                    </a:lnTo>
                    <a:lnTo>
                      <a:pt x="4338" y="2050"/>
                    </a:lnTo>
                    <a:lnTo>
                      <a:pt x="4342" y="2044"/>
                    </a:lnTo>
                    <a:lnTo>
                      <a:pt x="4346" y="2033"/>
                    </a:lnTo>
                    <a:lnTo>
                      <a:pt x="4350" y="2017"/>
                    </a:lnTo>
                    <a:lnTo>
                      <a:pt x="4354" y="1998"/>
                    </a:lnTo>
                    <a:lnTo>
                      <a:pt x="4358" y="1977"/>
                    </a:lnTo>
                    <a:lnTo>
                      <a:pt x="4363" y="1955"/>
                    </a:lnTo>
                    <a:lnTo>
                      <a:pt x="4367" y="1933"/>
                    </a:lnTo>
                    <a:lnTo>
                      <a:pt x="4371" y="1913"/>
                    </a:lnTo>
                    <a:lnTo>
                      <a:pt x="4375" y="1896"/>
                    </a:lnTo>
                    <a:lnTo>
                      <a:pt x="4379" y="1881"/>
                    </a:lnTo>
                    <a:lnTo>
                      <a:pt x="4383" y="1869"/>
                    </a:lnTo>
                    <a:lnTo>
                      <a:pt x="4387" y="1861"/>
                    </a:lnTo>
                    <a:lnTo>
                      <a:pt x="4392" y="1856"/>
                    </a:lnTo>
                    <a:lnTo>
                      <a:pt x="4396" y="1854"/>
                    </a:lnTo>
                    <a:lnTo>
                      <a:pt x="4400" y="1855"/>
                    </a:lnTo>
                    <a:lnTo>
                      <a:pt x="4404" y="1858"/>
                    </a:lnTo>
                    <a:lnTo>
                      <a:pt x="4408" y="1864"/>
                    </a:lnTo>
                    <a:lnTo>
                      <a:pt x="4412" y="1872"/>
                    </a:lnTo>
                    <a:lnTo>
                      <a:pt x="4416" y="1883"/>
                    </a:lnTo>
                    <a:lnTo>
                      <a:pt x="4420" y="1895"/>
                    </a:lnTo>
                    <a:lnTo>
                      <a:pt x="4425" y="1909"/>
                    </a:lnTo>
                    <a:lnTo>
                      <a:pt x="4429" y="1925"/>
                    </a:lnTo>
                    <a:lnTo>
                      <a:pt x="4433" y="1941"/>
                    </a:lnTo>
                    <a:lnTo>
                      <a:pt x="4437" y="1957"/>
                    </a:lnTo>
                    <a:lnTo>
                      <a:pt x="4441" y="1973"/>
                    </a:lnTo>
                    <a:lnTo>
                      <a:pt x="4445" y="1987"/>
                    </a:lnTo>
                    <a:lnTo>
                      <a:pt x="4449" y="2000"/>
                    </a:lnTo>
                    <a:lnTo>
                      <a:pt x="4454" y="2009"/>
                    </a:lnTo>
                    <a:lnTo>
                      <a:pt x="4462" y="2019"/>
                    </a:lnTo>
                    <a:lnTo>
                      <a:pt x="4466" y="2018"/>
                    </a:lnTo>
                    <a:lnTo>
                      <a:pt x="4470" y="2015"/>
                    </a:lnTo>
                    <a:lnTo>
                      <a:pt x="4474" y="2008"/>
                    </a:lnTo>
                    <a:lnTo>
                      <a:pt x="4478" y="1998"/>
                    </a:lnTo>
                    <a:lnTo>
                      <a:pt x="4482" y="1987"/>
                    </a:lnTo>
                    <a:lnTo>
                      <a:pt x="4487" y="1975"/>
                    </a:lnTo>
                    <a:lnTo>
                      <a:pt x="4491" y="1963"/>
                    </a:lnTo>
                    <a:lnTo>
                      <a:pt x="4495" y="1951"/>
                    </a:lnTo>
                    <a:lnTo>
                      <a:pt x="4499" y="1940"/>
                    </a:lnTo>
                    <a:lnTo>
                      <a:pt x="4503" y="1931"/>
                    </a:lnTo>
                    <a:lnTo>
                      <a:pt x="4507" y="1925"/>
                    </a:lnTo>
                    <a:lnTo>
                      <a:pt x="4511" y="1923"/>
                    </a:lnTo>
                    <a:lnTo>
                      <a:pt x="4515" y="1923"/>
                    </a:lnTo>
                    <a:lnTo>
                      <a:pt x="4520" y="1928"/>
                    </a:lnTo>
                    <a:lnTo>
                      <a:pt x="4524" y="1936"/>
                    </a:lnTo>
                    <a:lnTo>
                      <a:pt x="4532" y="1963"/>
                    </a:lnTo>
                    <a:lnTo>
                      <a:pt x="4536" y="1980"/>
                    </a:lnTo>
                    <a:lnTo>
                      <a:pt x="4540" y="1999"/>
                    </a:lnTo>
                    <a:lnTo>
                      <a:pt x="4544" y="2018"/>
                    </a:lnTo>
                    <a:lnTo>
                      <a:pt x="4548" y="2037"/>
                    </a:lnTo>
                    <a:lnTo>
                      <a:pt x="4553" y="2053"/>
                    </a:lnTo>
                    <a:lnTo>
                      <a:pt x="4557" y="2066"/>
                    </a:lnTo>
                    <a:lnTo>
                      <a:pt x="4561" y="2074"/>
                    </a:lnTo>
                    <a:lnTo>
                      <a:pt x="4565" y="2077"/>
                    </a:lnTo>
                    <a:lnTo>
                      <a:pt x="4569" y="2075"/>
                    </a:lnTo>
                    <a:lnTo>
                      <a:pt x="4573" y="2067"/>
                    </a:lnTo>
                    <a:lnTo>
                      <a:pt x="4577" y="2055"/>
                    </a:lnTo>
                    <a:lnTo>
                      <a:pt x="4581" y="2039"/>
                    </a:lnTo>
                    <a:lnTo>
                      <a:pt x="4586" y="2021"/>
                    </a:lnTo>
                    <a:lnTo>
                      <a:pt x="4594" y="1986"/>
                    </a:lnTo>
                    <a:lnTo>
                      <a:pt x="4598" y="1973"/>
                    </a:lnTo>
                    <a:lnTo>
                      <a:pt x="4602" y="1963"/>
                    </a:lnTo>
                    <a:lnTo>
                      <a:pt x="4606" y="1959"/>
                    </a:lnTo>
                    <a:lnTo>
                      <a:pt x="4610" y="1960"/>
                    </a:lnTo>
                    <a:lnTo>
                      <a:pt x="4615" y="1967"/>
                    </a:lnTo>
                    <a:lnTo>
                      <a:pt x="4619" y="1978"/>
                    </a:lnTo>
                    <a:lnTo>
                      <a:pt x="4623" y="1992"/>
                    </a:lnTo>
                    <a:lnTo>
                      <a:pt x="4627" y="2008"/>
                    </a:lnTo>
                    <a:lnTo>
                      <a:pt x="4631" y="2023"/>
                    </a:lnTo>
                    <a:lnTo>
                      <a:pt x="4635" y="2037"/>
                    </a:lnTo>
                    <a:lnTo>
                      <a:pt x="4639" y="2047"/>
                    </a:lnTo>
                    <a:lnTo>
                      <a:pt x="4644" y="2053"/>
                    </a:lnTo>
                    <a:lnTo>
                      <a:pt x="4648" y="2053"/>
                    </a:lnTo>
                    <a:lnTo>
                      <a:pt x="4656" y="2037"/>
                    </a:lnTo>
                    <a:lnTo>
                      <a:pt x="4660" y="2023"/>
                    </a:lnTo>
                    <a:lnTo>
                      <a:pt x="4664" y="2005"/>
                    </a:lnTo>
                    <a:lnTo>
                      <a:pt x="4668" y="1986"/>
                    </a:lnTo>
                    <a:lnTo>
                      <a:pt x="4673" y="1966"/>
                    </a:lnTo>
                    <a:lnTo>
                      <a:pt x="4677" y="1948"/>
                    </a:lnTo>
                    <a:lnTo>
                      <a:pt x="4681" y="1933"/>
                    </a:lnTo>
                    <a:lnTo>
                      <a:pt x="4685" y="1921"/>
                    </a:lnTo>
                    <a:lnTo>
                      <a:pt x="4689" y="1913"/>
                    </a:lnTo>
                    <a:lnTo>
                      <a:pt x="4693" y="1908"/>
                    </a:lnTo>
                    <a:lnTo>
                      <a:pt x="4697" y="1907"/>
                    </a:lnTo>
                    <a:lnTo>
                      <a:pt x="4702" y="1908"/>
                    </a:lnTo>
                    <a:lnTo>
                      <a:pt x="4706" y="1911"/>
                    </a:lnTo>
                    <a:lnTo>
                      <a:pt x="4710" y="1914"/>
                    </a:lnTo>
                    <a:lnTo>
                      <a:pt x="4714" y="1917"/>
                    </a:lnTo>
                    <a:lnTo>
                      <a:pt x="4718" y="1918"/>
                    </a:lnTo>
                    <a:lnTo>
                      <a:pt x="4726" y="1916"/>
                    </a:lnTo>
                    <a:lnTo>
                      <a:pt x="4730" y="1914"/>
                    </a:lnTo>
                    <a:lnTo>
                      <a:pt x="4735" y="1911"/>
                    </a:lnTo>
                    <a:lnTo>
                      <a:pt x="4739" y="1908"/>
                    </a:lnTo>
                    <a:lnTo>
                      <a:pt x="4743" y="1908"/>
                    </a:lnTo>
                    <a:lnTo>
                      <a:pt x="4747" y="1911"/>
                    </a:lnTo>
                    <a:lnTo>
                      <a:pt x="4751" y="1917"/>
                    </a:lnTo>
                    <a:lnTo>
                      <a:pt x="4755" y="1928"/>
                    </a:lnTo>
                    <a:lnTo>
                      <a:pt x="4759" y="1944"/>
                    </a:lnTo>
                    <a:lnTo>
                      <a:pt x="4763" y="1966"/>
                    </a:lnTo>
                    <a:lnTo>
                      <a:pt x="4768" y="1992"/>
                    </a:lnTo>
                    <a:lnTo>
                      <a:pt x="4772" y="2021"/>
                    </a:lnTo>
                    <a:lnTo>
                      <a:pt x="4776" y="2053"/>
                    </a:lnTo>
                    <a:lnTo>
                      <a:pt x="4780" y="2087"/>
                    </a:lnTo>
                    <a:lnTo>
                      <a:pt x="4788" y="2151"/>
                    </a:lnTo>
                    <a:lnTo>
                      <a:pt x="4792" y="2179"/>
                    </a:lnTo>
                    <a:lnTo>
                      <a:pt x="4796" y="2201"/>
                    </a:lnTo>
                    <a:lnTo>
                      <a:pt x="4801" y="2218"/>
                    </a:lnTo>
                    <a:lnTo>
                      <a:pt x="4805" y="2229"/>
                    </a:lnTo>
                    <a:lnTo>
                      <a:pt x="4809" y="2233"/>
                    </a:lnTo>
                    <a:lnTo>
                      <a:pt x="4813" y="2230"/>
                    </a:lnTo>
                    <a:lnTo>
                      <a:pt x="4817" y="2221"/>
                    </a:lnTo>
                    <a:lnTo>
                      <a:pt x="4821" y="2206"/>
                    </a:lnTo>
                    <a:lnTo>
                      <a:pt x="4825" y="2187"/>
                    </a:lnTo>
                    <a:lnTo>
                      <a:pt x="4830" y="2166"/>
                    </a:lnTo>
                    <a:lnTo>
                      <a:pt x="4834" y="2143"/>
                    </a:lnTo>
                    <a:lnTo>
                      <a:pt x="4838" y="2120"/>
                    </a:lnTo>
                    <a:lnTo>
                      <a:pt x="4842" y="2099"/>
                    </a:lnTo>
                    <a:lnTo>
                      <a:pt x="4846" y="2081"/>
                    </a:lnTo>
                    <a:lnTo>
                      <a:pt x="4850" y="2067"/>
                    </a:lnTo>
                    <a:lnTo>
                      <a:pt x="4858" y="2055"/>
                    </a:lnTo>
                    <a:lnTo>
                      <a:pt x="4863" y="2057"/>
                    </a:lnTo>
                    <a:lnTo>
                      <a:pt x="4867" y="2065"/>
                    </a:lnTo>
                    <a:lnTo>
                      <a:pt x="4871" y="2078"/>
                    </a:lnTo>
                    <a:lnTo>
                      <a:pt x="4875" y="2096"/>
                    </a:lnTo>
                    <a:lnTo>
                      <a:pt x="4879" y="2117"/>
                    </a:lnTo>
                    <a:lnTo>
                      <a:pt x="4883" y="2140"/>
                    </a:lnTo>
                    <a:lnTo>
                      <a:pt x="4887" y="2164"/>
                    </a:lnTo>
                    <a:lnTo>
                      <a:pt x="4891" y="2188"/>
                    </a:lnTo>
                    <a:lnTo>
                      <a:pt x="4896" y="2210"/>
                    </a:lnTo>
                    <a:lnTo>
                      <a:pt x="4900" y="2229"/>
                    </a:lnTo>
                    <a:lnTo>
                      <a:pt x="4904" y="2244"/>
                    </a:lnTo>
                    <a:lnTo>
                      <a:pt x="4908" y="2254"/>
                    </a:lnTo>
                    <a:lnTo>
                      <a:pt x="4912" y="2259"/>
                    </a:lnTo>
                    <a:lnTo>
                      <a:pt x="4920" y="2254"/>
                    </a:lnTo>
                    <a:lnTo>
                      <a:pt x="4925" y="2244"/>
                    </a:lnTo>
                    <a:lnTo>
                      <a:pt x="4929" y="2230"/>
                    </a:lnTo>
                    <a:lnTo>
                      <a:pt x="4933" y="2213"/>
                    </a:lnTo>
                    <a:lnTo>
                      <a:pt x="4937" y="2195"/>
                    </a:lnTo>
                    <a:lnTo>
                      <a:pt x="4941" y="2176"/>
                    </a:lnTo>
                    <a:lnTo>
                      <a:pt x="4945" y="2158"/>
                    </a:lnTo>
                    <a:lnTo>
                      <a:pt x="4949" y="2142"/>
                    </a:lnTo>
                    <a:lnTo>
                      <a:pt x="4954" y="2129"/>
                    </a:lnTo>
                    <a:lnTo>
                      <a:pt x="4958" y="2120"/>
                    </a:lnTo>
                    <a:lnTo>
                      <a:pt x="4962" y="2115"/>
                    </a:lnTo>
                    <a:lnTo>
                      <a:pt x="4966" y="2114"/>
                    </a:lnTo>
                    <a:lnTo>
                      <a:pt x="4970" y="2118"/>
                    </a:lnTo>
                    <a:lnTo>
                      <a:pt x="4974" y="2125"/>
                    </a:lnTo>
                    <a:lnTo>
                      <a:pt x="4978" y="2135"/>
                    </a:lnTo>
                    <a:lnTo>
                      <a:pt x="4983" y="2146"/>
                    </a:lnTo>
                    <a:lnTo>
                      <a:pt x="4991" y="2170"/>
                    </a:lnTo>
                    <a:lnTo>
                      <a:pt x="4995" y="2180"/>
                    </a:lnTo>
                    <a:lnTo>
                      <a:pt x="4999" y="2188"/>
                    </a:lnTo>
                    <a:lnTo>
                      <a:pt x="5003" y="2194"/>
                    </a:lnTo>
                    <a:lnTo>
                      <a:pt x="5007" y="2196"/>
                    </a:lnTo>
                    <a:lnTo>
                      <a:pt x="5011" y="2195"/>
                    </a:lnTo>
                    <a:lnTo>
                      <a:pt x="5016" y="2191"/>
                    </a:lnTo>
                    <a:lnTo>
                      <a:pt x="5020" y="2183"/>
                    </a:lnTo>
                    <a:lnTo>
                      <a:pt x="5024" y="2171"/>
                    </a:lnTo>
                    <a:lnTo>
                      <a:pt x="5028" y="2157"/>
                    </a:lnTo>
                    <a:lnTo>
                      <a:pt x="5032" y="2140"/>
                    </a:lnTo>
                    <a:lnTo>
                      <a:pt x="5036" y="2119"/>
                    </a:lnTo>
                    <a:lnTo>
                      <a:pt x="5040" y="2097"/>
                    </a:lnTo>
                    <a:lnTo>
                      <a:pt x="5044" y="2072"/>
                    </a:lnTo>
                    <a:lnTo>
                      <a:pt x="5053" y="2015"/>
                    </a:lnTo>
                    <a:lnTo>
                      <a:pt x="5057" y="1983"/>
                    </a:lnTo>
                    <a:lnTo>
                      <a:pt x="5061" y="1950"/>
                    </a:lnTo>
                    <a:lnTo>
                      <a:pt x="5065" y="1915"/>
                    </a:lnTo>
                    <a:lnTo>
                      <a:pt x="5069" y="1880"/>
                    </a:lnTo>
                    <a:lnTo>
                      <a:pt x="5073" y="1844"/>
                    </a:lnTo>
                    <a:lnTo>
                      <a:pt x="5078" y="1810"/>
                    </a:lnTo>
                    <a:lnTo>
                      <a:pt x="5082" y="1778"/>
                    </a:lnTo>
                    <a:lnTo>
                      <a:pt x="5086" y="1750"/>
                    </a:lnTo>
                    <a:lnTo>
                      <a:pt x="5090" y="1727"/>
                    </a:lnTo>
                    <a:lnTo>
                      <a:pt x="5094" y="1711"/>
                    </a:lnTo>
                    <a:lnTo>
                      <a:pt x="5098" y="1701"/>
                    </a:lnTo>
                    <a:lnTo>
                      <a:pt x="5102" y="1700"/>
                    </a:lnTo>
                    <a:lnTo>
                      <a:pt x="5106" y="1707"/>
                    </a:lnTo>
                    <a:lnTo>
                      <a:pt x="5111" y="1723"/>
                    </a:lnTo>
                    <a:lnTo>
                      <a:pt x="5115" y="1745"/>
                    </a:lnTo>
                    <a:lnTo>
                      <a:pt x="5123" y="1808"/>
                    </a:lnTo>
                    <a:lnTo>
                      <a:pt x="5127" y="1843"/>
                    </a:lnTo>
                    <a:lnTo>
                      <a:pt x="5131" y="1879"/>
                    </a:lnTo>
                    <a:lnTo>
                      <a:pt x="5135" y="1914"/>
                    </a:lnTo>
                    <a:lnTo>
                      <a:pt x="5139" y="1944"/>
                    </a:lnTo>
                    <a:lnTo>
                      <a:pt x="5144" y="1969"/>
                    </a:lnTo>
                    <a:lnTo>
                      <a:pt x="5148" y="1987"/>
                    </a:lnTo>
                    <a:lnTo>
                      <a:pt x="5152" y="1999"/>
                    </a:lnTo>
                    <a:lnTo>
                      <a:pt x="5156" y="2003"/>
                    </a:lnTo>
                    <a:lnTo>
                      <a:pt x="5160" y="2002"/>
                    </a:lnTo>
                    <a:lnTo>
                      <a:pt x="5164" y="1995"/>
                    </a:lnTo>
                    <a:lnTo>
                      <a:pt x="5168" y="1986"/>
                    </a:lnTo>
                    <a:lnTo>
                      <a:pt x="5172" y="1974"/>
                    </a:lnTo>
                    <a:lnTo>
                      <a:pt x="5177" y="1964"/>
                    </a:lnTo>
                    <a:lnTo>
                      <a:pt x="5185" y="1948"/>
                    </a:lnTo>
                    <a:lnTo>
                      <a:pt x="5189" y="1946"/>
                    </a:lnTo>
                    <a:lnTo>
                      <a:pt x="5193" y="1948"/>
                    </a:lnTo>
                    <a:lnTo>
                      <a:pt x="5197" y="1953"/>
                    </a:lnTo>
                    <a:lnTo>
                      <a:pt x="5201" y="1962"/>
                    </a:lnTo>
                    <a:lnTo>
                      <a:pt x="5206" y="1973"/>
                    </a:lnTo>
                    <a:lnTo>
                      <a:pt x="5210" y="1985"/>
                    </a:lnTo>
                    <a:lnTo>
                      <a:pt x="5214" y="1997"/>
                    </a:lnTo>
                    <a:lnTo>
                      <a:pt x="5218" y="2008"/>
                    </a:lnTo>
                    <a:lnTo>
                      <a:pt x="5222" y="2018"/>
                    </a:lnTo>
                    <a:lnTo>
                      <a:pt x="5226" y="2025"/>
                    </a:lnTo>
                    <a:lnTo>
                      <a:pt x="5230" y="2029"/>
                    </a:lnTo>
                    <a:lnTo>
                      <a:pt x="5235" y="2031"/>
                    </a:lnTo>
                    <a:lnTo>
                      <a:pt x="5239" y="2031"/>
                    </a:lnTo>
                    <a:lnTo>
                      <a:pt x="5247" y="2028"/>
                    </a:lnTo>
                    <a:lnTo>
                      <a:pt x="5251" y="2027"/>
                    </a:lnTo>
                    <a:lnTo>
                      <a:pt x="5255" y="2028"/>
                    </a:lnTo>
                    <a:lnTo>
                      <a:pt x="5259" y="2032"/>
                    </a:lnTo>
                    <a:lnTo>
                      <a:pt x="5264" y="2040"/>
                    </a:lnTo>
                    <a:lnTo>
                      <a:pt x="5268" y="2052"/>
                    </a:lnTo>
                    <a:lnTo>
                      <a:pt x="5272" y="2069"/>
                    </a:lnTo>
                    <a:lnTo>
                      <a:pt x="5276" y="2089"/>
                    </a:lnTo>
                    <a:lnTo>
                      <a:pt x="5280" y="2111"/>
                    </a:lnTo>
                    <a:lnTo>
                      <a:pt x="5284" y="2134"/>
                    </a:lnTo>
                    <a:lnTo>
                      <a:pt x="5288" y="2155"/>
                    </a:lnTo>
                    <a:lnTo>
                      <a:pt x="5293" y="2174"/>
                    </a:lnTo>
                    <a:lnTo>
                      <a:pt x="5297" y="2189"/>
                    </a:lnTo>
                    <a:lnTo>
                      <a:pt x="5301" y="2198"/>
                    </a:lnTo>
                    <a:lnTo>
                      <a:pt x="5305" y="2200"/>
                    </a:lnTo>
                    <a:lnTo>
                      <a:pt x="5309" y="2195"/>
                    </a:lnTo>
                    <a:lnTo>
                      <a:pt x="5317" y="2166"/>
                    </a:lnTo>
                    <a:lnTo>
                      <a:pt x="5321" y="2145"/>
                    </a:lnTo>
                    <a:lnTo>
                      <a:pt x="5326" y="2121"/>
                    </a:lnTo>
                    <a:lnTo>
                      <a:pt x="5330" y="2098"/>
                    </a:lnTo>
                    <a:lnTo>
                      <a:pt x="5334" y="2077"/>
                    </a:lnTo>
                    <a:lnTo>
                      <a:pt x="5338" y="2061"/>
                    </a:lnTo>
                    <a:lnTo>
                      <a:pt x="5342" y="2051"/>
                    </a:lnTo>
                    <a:lnTo>
                      <a:pt x="5346" y="2050"/>
                    </a:lnTo>
                    <a:lnTo>
                      <a:pt x="5350" y="2056"/>
                    </a:lnTo>
                    <a:lnTo>
                      <a:pt x="5354" y="2071"/>
                    </a:lnTo>
                    <a:lnTo>
                      <a:pt x="5359" y="2093"/>
                    </a:lnTo>
                    <a:lnTo>
                      <a:pt x="5363" y="2121"/>
                    </a:lnTo>
                    <a:lnTo>
                      <a:pt x="5367" y="2153"/>
                    </a:lnTo>
                    <a:lnTo>
                      <a:pt x="5371" y="2186"/>
                    </a:lnTo>
                    <a:lnTo>
                      <a:pt x="5379" y="2250"/>
                    </a:lnTo>
                    <a:lnTo>
                      <a:pt x="5383" y="2275"/>
                    </a:lnTo>
                    <a:lnTo>
                      <a:pt x="5387" y="2294"/>
                    </a:lnTo>
                    <a:lnTo>
                      <a:pt x="5392" y="2304"/>
                    </a:lnTo>
                    <a:lnTo>
                      <a:pt x="5396" y="2305"/>
                    </a:lnTo>
                    <a:lnTo>
                      <a:pt x="5400" y="2296"/>
                    </a:lnTo>
                    <a:lnTo>
                      <a:pt x="5404" y="2277"/>
                    </a:lnTo>
                    <a:lnTo>
                      <a:pt x="5408" y="2248"/>
                    </a:lnTo>
                    <a:lnTo>
                      <a:pt x="5412" y="2210"/>
                    </a:lnTo>
                    <a:lnTo>
                      <a:pt x="5416" y="2163"/>
                    </a:lnTo>
                    <a:lnTo>
                      <a:pt x="5420" y="2108"/>
                    </a:lnTo>
                    <a:lnTo>
                      <a:pt x="5425" y="2045"/>
                    </a:lnTo>
                    <a:lnTo>
                      <a:pt x="5429" y="1975"/>
                    </a:lnTo>
                    <a:lnTo>
                      <a:pt x="5433" y="1899"/>
                    </a:lnTo>
                    <a:lnTo>
                      <a:pt x="5437" y="1816"/>
                    </a:lnTo>
                    <a:lnTo>
                      <a:pt x="5441" y="1727"/>
                    </a:lnTo>
                    <a:lnTo>
                      <a:pt x="5449" y="1530"/>
                    </a:lnTo>
                    <a:lnTo>
                      <a:pt x="5453" y="1423"/>
                    </a:lnTo>
                    <a:lnTo>
                      <a:pt x="5458" y="1311"/>
                    </a:lnTo>
                    <a:lnTo>
                      <a:pt x="5462" y="1194"/>
                    </a:lnTo>
                    <a:lnTo>
                      <a:pt x="5466" y="1075"/>
                    </a:lnTo>
                    <a:lnTo>
                      <a:pt x="5470" y="955"/>
                    </a:lnTo>
                    <a:lnTo>
                      <a:pt x="5474" y="837"/>
                    </a:lnTo>
                    <a:lnTo>
                      <a:pt x="5478" y="724"/>
                    </a:lnTo>
                    <a:lnTo>
                      <a:pt x="5482" y="618"/>
                    </a:lnTo>
                    <a:lnTo>
                      <a:pt x="5487" y="522"/>
                    </a:lnTo>
                    <a:lnTo>
                      <a:pt x="5491" y="439"/>
                    </a:lnTo>
                    <a:lnTo>
                      <a:pt x="5495" y="372"/>
                    </a:lnTo>
                    <a:lnTo>
                      <a:pt x="5499" y="323"/>
                    </a:lnTo>
                    <a:lnTo>
                      <a:pt x="5503" y="293"/>
                    </a:lnTo>
                    <a:lnTo>
                      <a:pt x="5507" y="284"/>
                    </a:lnTo>
                    <a:lnTo>
                      <a:pt x="5511" y="297"/>
                    </a:lnTo>
                    <a:lnTo>
                      <a:pt x="5516" y="331"/>
                    </a:lnTo>
                    <a:lnTo>
                      <a:pt x="5520" y="384"/>
                    </a:lnTo>
                    <a:lnTo>
                      <a:pt x="5524" y="455"/>
                    </a:lnTo>
                    <a:lnTo>
                      <a:pt x="5528" y="543"/>
                    </a:lnTo>
                    <a:lnTo>
                      <a:pt x="5532" y="644"/>
                    </a:lnTo>
                    <a:lnTo>
                      <a:pt x="5536" y="755"/>
                    </a:lnTo>
                    <a:lnTo>
                      <a:pt x="5540" y="875"/>
                    </a:lnTo>
                    <a:lnTo>
                      <a:pt x="5545" y="1000"/>
                    </a:lnTo>
                    <a:lnTo>
                      <a:pt x="5549" y="1127"/>
                    </a:lnTo>
                    <a:lnTo>
                      <a:pt x="5553" y="1254"/>
                    </a:lnTo>
                    <a:lnTo>
                      <a:pt x="5557" y="1378"/>
                    </a:lnTo>
                    <a:lnTo>
                      <a:pt x="5561" y="1497"/>
                    </a:lnTo>
                    <a:lnTo>
                      <a:pt x="5565" y="1609"/>
                    </a:lnTo>
                    <a:lnTo>
                      <a:pt x="5569" y="1713"/>
                    </a:lnTo>
                    <a:lnTo>
                      <a:pt x="5574" y="1807"/>
                    </a:lnTo>
                    <a:lnTo>
                      <a:pt x="5582" y="1964"/>
                    </a:lnTo>
                    <a:lnTo>
                      <a:pt x="5586" y="2027"/>
                    </a:lnTo>
                    <a:lnTo>
                      <a:pt x="5590" y="2079"/>
                    </a:lnTo>
                    <a:lnTo>
                      <a:pt x="5594" y="2121"/>
                    </a:lnTo>
                    <a:lnTo>
                      <a:pt x="5598" y="2154"/>
                    </a:lnTo>
                    <a:lnTo>
                      <a:pt x="5602" y="2179"/>
                    </a:lnTo>
                    <a:lnTo>
                      <a:pt x="5607" y="2195"/>
                    </a:lnTo>
                    <a:lnTo>
                      <a:pt x="5611" y="2205"/>
                    </a:lnTo>
                    <a:lnTo>
                      <a:pt x="5615" y="2209"/>
                    </a:lnTo>
                    <a:lnTo>
                      <a:pt x="5619" y="2208"/>
                    </a:lnTo>
                    <a:lnTo>
                      <a:pt x="5623" y="2204"/>
                    </a:lnTo>
                    <a:lnTo>
                      <a:pt x="5627" y="2197"/>
                    </a:lnTo>
                    <a:lnTo>
                      <a:pt x="5631" y="2188"/>
                    </a:lnTo>
                    <a:lnTo>
                      <a:pt x="5635" y="2178"/>
                    </a:lnTo>
                    <a:lnTo>
                      <a:pt x="5644" y="2160"/>
                    </a:lnTo>
                    <a:lnTo>
                      <a:pt x="5648" y="2153"/>
                    </a:lnTo>
                    <a:lnTo>
                      <a:pt x="5652" y="2147"/>
                    </a:lnTo>
                    <a:lnTo>
                      <a:pt x="5656" y="2143"/>
                    </a:lnTo>
                    <a:lnTo>
                      <a:pt x="5660" y="2141"/>
                    </a:lnTo>
                    <a:lnTo>
                      <a:pt x="5664" y="2141"/>
                    </a:lnTo>
                    <a:lnTo>
                      <a:pt x="5668" y="2142"/>
                    </a:lnTo>
                    <a:lnTo>
                      <a:pt x="5673" y="2145"/>
                    </a:lnTo>
                    <a:lnTo>
                      <a:pt x="5677" y="2149"/>
                    </a:lnTo>
                    <a:lnTo>
                      <a:pt x="5681" y="2153"/>
                    </a:lnTo>
                    <a:lnTo>
                      <a:pt x="5685" y="2159"/>
                    </a:lnTo>
                    <a:lnTo>
                      <a:pt x="5689" y="2164"/>
                    </a:lnTo>
                    <a:lnTo>
                      <a:pt x="5693" y="2170"/>
                    </a:lnTo>
                    <a:lnTo>
                      <a:pt x="5697" y="2176"/>
                    </a:lnTo>
                    <a:lnTo>
                      <a:pt x="5702" y="2182"/>
                    </a:lnTo>
                    <a:lnTo>
                      <a:pt x="5706" y="2187"/>
                    </a:lnTo>
                    <a:lnTo>
                      <a:pt x="5714" y="2192"/>
                    </a:lnTo>
                    <a:lnTo>
                      <a:pt x="5718" y="2193"/>
                    </a:lnTo>
                    <a:lnTo>
                      <a:pt x="5722" y="2191"/>
                    </a:lnTo>
                    <a:lnTo>
                      <a:pt x="5726" y="2186"/>
                    </a:lnTo>
                    <a:lnTo>
                      <a:pt x="5730" y="2179"/>
                    </a:lnTo>
                    <a:lnTo>
                      <a:pt x="5735" y="2169"/>
                    </a:lnTo>
                    <a:lnTo>
                      <a:pt x="5739" y="2157"/>
                    </a:lnTo>
                    <a:lnTo>
                      <a:pt x="5743" y="2143"/>
                    </a:lnTo>
                    <a:lnTo>
                      <a:pt x="5747" y="2129"/>
                    </a:lnTo>
                    <a:lnTo>
                      <a:pt x="5751" y="2114"/>
                    </a:lnTo>
                    <a:lnTo>
                      <a:pt x="5755" y="2100"/>
                    </a:lnTo>
                    <a:lnTo>
                      <a:pt x="5759" y="2088"/>
                    </a:lnTo>
                    <a:lnTo>
                      <a:pt x="5763" y="2080"/>
                    </a:lnTo>
                    <a:lnTo>
                      <a:pt x="5768" y="2075"/>
                    </a:lnTo>
                    <a:lnTo>
                      <a:pt x="5772" y="2074"/>
                    </a:lnTo>
                    <a:lnTo>
                      <a:pt x="5776" y="2078"/>
                    </a:lnTo>
                    <a:lnTo>
                      <a:pt x="5780" y="2086"/>
                    </a:lnTo>
                    <a:lnTo>
                      <a:pt x="5784" y="2098"/>
                    </a:lnTo>
                    <a:lnTo>
                      <a:pt x="5788" y="2114"/>
                    </a:lnTo>
                    <a:lnTo>
                      <a:pt x="5792" y="2131"/>
                    </a:lnTo>
                    <a:lnTo>
                      <a:pt x="5797" y="2150"/>
                    </a:lnTo>
                    <a:lnTo>
                      <a:pt x="5801" y="2169"/>
                    </a:lnTo>
                    <a:lnTo>
                      <a:pt x="5805" y="2187"/>
                    </a:lnTo>
                    <a:lnTo>
                      <a:pt x="5809" y="2203"/>
                    </a:lnTo>
                    <a:lnTo>
                      <a:pt x="5813" y="2216"/>
                    </a:lnTo>
                    <a:lnTo>
                      <a:pt x="5817" y="2227"/>
                    </a:lnTo>
                    <a:lnTo>
                      <a:pt x="5821" y="2234"/>
                    </a:lnTo>
                    <a:lnTo>
                      <a:pt x="5826" y="2238"/>
                    </a:lnTo>
                    <a:lnTo>
                      <a:pt x="5830" y="2239"/>
                    </a:lnTo>
                    <a:lnTo>
                      <a:pt x="5838" y="2234"/>
                    </a:lnTo>
                    <a:lnTo>
                      <a:pt x="5842" y="2229"/>
                    </a:lnTo>
                    <a:lnTo>
                      <a:pt x="5846" y="2225"/>
                    </a:lnTo>
                    <a:lnTo>
                      <a:pt x="5850" y="2221"/>
                    </a:lnTo>
                    <a:lnTo>
                      <a:pt x="5855" y="2220"/>
                    </a:lnTo>
                    <a:lnTo>
                      <a:pt x="5859" y="2222"/>
                    </a:lnTo>
                    <a:lnTo>
                      <a:pt x="5863" y="2227"/>
                    </a:lnTo>
                    <a:lnTo>
                      <a:pt x="5867" y="2236"/>
                    </a:lnTo>
                    <a:lnTo>
                      <a:pt x="5871" y="2248"/>
                    </a:lnTo>
                    <a:lnTo>
                      <a:pt x="5875" y="2263"/>
                    </a:lnTo>
                    <a:lnTo>
                      <a:pt x="5879" y="2279"/>
                    </a:lnTo>
                    <a:lnTo>
                      <a:pt x="5883" y="2296"/>
                    </a:lnTo>
                    <a:lnTo>
                      <a:pt x="5888" y="2311"/>
                    </a:lnTo>
                    <a:lnTo>
                      <a:pt x="5892" y="2324"/>
                    </a:lnTo>
                    <a:lnTo>
                      <a:pt x="5896" y="2334"/>
                    </a:lnTo>
                    <a:lnTo>
                      <a:pt x="5900" y="2339"/>
                    </a:lnTo>
                    <a:lnTo>
                      <a:pt x="5908" y="2334"/>
                    </a:lnTo>
                    <a:lnTo>
                      <a:pt x="5912" y="2324"/>
                    </a:lnTo>
                    <a:lnTo>
                      <a:pt x="5917" y="2310"/>
                    </a:lnTo>
                    <a:lnTo>
                      <a:pt x="5921" y="2293"/>
                    </a:lnTo>
                    <a:lnTo>
                      <a:pt x="5925" y="2274"/>
                    </a:lnTo>
                    <a:lnTo>
                      <a:pt x="5929" y="2254"/>
                    </a:lnTo>
                    <a:lnTo>
                      <a:pt x="5933" y="2235"/>
                    </a:lnTo>
                    <a:lnTo>
                      <a:pt x="5937" y="2217"/>
                    </a:lnTo>
                    <a:lnTo>
                      <a:pt x="5941" y="2201"/>
                    </a:lnTo>
                    <a:lnTo>
                      <a:pt x="5945" y="2188"/>
                    </a:lnTo>
                    <a:lnTo>
                      <a:pt x="5950" y="2178"/>
                    </a:lnTo>
                    <a:lnTo>
                      <a:pt x="5954" y="2170"/>
                    </a:lnTo>
                    <a:lnTo>
                      <a:pt x="5958" y="2166"/>
                    </a:lnTo>
                    <a:lnTo>
                      <a:pt x="5962" y="2164"/>
                    </a:lnTo>
                    <a:lnTo>
                      <a:pt x="5966" y="2163"/>
                    </a:lnTo>
                    <a:lnTo>
                      <a:pt x="5970" y="2164"/>
                    </a:lnTo>
                    <a:lnTo>
                      <a:pt x="5974" y="2165"/>
                    </a:lnTo>
                    <a:lnTo>
                      <a:pt x="5978" y="2166"/>
                    </a:lnTo>
                    <a:lnTo>
                      <a:pt x="5983" y="2166"/>
                    </a:lnTo>
                    <a:lnTo>
                      <a:pt x="5987" y="2164"/>
                    </a:lnTo>
                    <a:lnTo>
                      <a:pt x="5991" y="2161"/>
                    </a:lnTo>
                    <a:lnTo>
                      <a:pt x="5995" y="2155"/>
                    </a:lnTo>
                    <a:lnTo>
                      <a:pt x="5999" y="2147"/>
                    </a:lnTo>
                    <a:lnTo>
                      <a:pt x="6003" y="2138"/>
                    </a:lnTo>
                    <a:lnTo>
                      <a:pt x="6007" y="2126"/>
                    </a:lnTo>
                    <a:lnTo>
                      <a:pt x="6011" y="2113"/>
                    </a:lnTo>
                    <a:lnTo>
                      <a:pt x="6016" y="2099"/>
                    </a:lnTo>
                    <a:lnTo>
                      <a:pt x="6020" y="2086"/>
                    </a:lnTo>
                    <a:lnTo>
                      <a:pt x="6024" y="2072"/>
                    </a:lnTo>
                    <a:lnTo>
                      <a:pt x="6028" y="2060"/>
                    </a:lnTo>
                    <a:lnTo>
                      <a:pt x="6032" y="2050"/>
                    </a:lnTo>
                    <a:lnTo>
                      <a:pt x="6040" y="2037"/>
                    </a:lnTo>
                    <a:lnTo>
                      <a:pt x="6044" y="2035"/>
                    </a:lnTo>
                    <a:lnTo>
                      <a:pt x="6049" y="2037"/>
                    </a:lnTo>
                    <a:lnTo>
                      <a:pt x="6053" y="2042"/>
                    </a:lnTo>
                    <a:lnTo>
                      <a:pt x="6057" y="2050"/>
                    </a:lnTo>
                    <a:lnTo>
                      <a:pt x="6061" y="2061"/>
                    </a:lnTo>
                    <a:lnTo>
                      <a:pt x="6065" y="2074"/>
                    </a:lnTo>
                    <a:lnTo>
                      <a:pt x="6069" y="2088"/>
                    </a:lnTo>
                    <a:lnTo>
                      <a:pt x="6073" y="2103"/>
                    </a:lnTo>
                    <a:lnTo>
                      <a:pt x="6078" y="2117"/>
                    </a:lnTo>
                    <a:lnTo>
                      <a:pt x="6082" y="2131"/>
                    </a:lnTo>
                    <a:lnTo>
                      <a:pt x="6086" y="2142"/>
                    </a:lnTo>
                    <a:lnTo>
                      <a:pt x="6090" y="2152"/>
                    </a:lnTo>
                    <a:lnTo>
                      <a:pt x="6094" y="2158"/>
                    </a:lnTo>
                    <a:lnTo>
                      <a:pt x="6098" y="2161"/>
                    </a:lnTo>
                    <a:lnTo>
                      <a:pt x="6102" y="2161"/>
                    </a:lnTo>
                    <a:lnTo>
                      <a:pt x="6107" y="2157"/>
                    </a:lnTo>
                    <a:lnTo>
                      <a:pt x="6111" y="2150"/>
                    </a:lnTo>
                    <a:lnTo>
                      <a:pt x="6115" y="2139"/>
                    </a:lnTo>
                    <a:lnTo>
                      <a:pt x="6119" y="2126"/>
                    </a:lnTo>
                    <a:lnTo>
                      <a:pt x="6123" y="2109"/>
                    </a:lnTo>
                    <a:lnTo>
                      <a:pt x="6127" y="2090"/>
                    </a:lnTo>
                    <a:lnTo>
                      <a:pt x="6131" y="2070"/>
                    </a:lnTo>
                    <a:lnTo>
                      <a:pt x="6136" y="2050"/>
                    </a:lnTo>
                    <a:lnTo>
                      <a:pt x="6140" y="2029"/>
                    </a:lnTo>
                    <a:lnTo>
                      <a:pt x="6144" y="2010"/>
                    </a:lnTo>
                    <a:lnTo>
                      <a:pt x="6148" y="1994"/>
                    </a:lnTo>
                    <a:lnTo>
                      <a:pt x="6152" y="1980"/>
                    </a:lnTo>
                    <a:lnTo>
                      <a:pt x="6156" y="1971"/>
                    </a:lnTo>
                    <a:lnTo>
                      <a:pt x="6160" y="1965"/>
                    </a:lnTo>
                    <a:lnTo>
                      <a:pt x="6165" y="1965"/>
                    </a:lnTo>
                    <a:lnTo>
                      <a:pt x="6173" y="1977"/>
                    </a:lnTo>
                    <a:lnTo>
                      <a:pt x="6177" y="1988"/>
                    </a:lnTo>
                    <a:lnTo>
                      <a:pt x="6181" y="2003"/>
                    </a:lnTo>
                    <a:lnTo>
                      <a:pt x="6185" y="2018"/>
                    </a:lnTo>
                    <a:lnTo>
                      <a:pt x="6189" y="2033"/>
                    </a:lnTo>
                    <a:lnTo>
                      <a:pt x="6193" y="2047"/>
                    </a:lnTo>
                    <a:lnTo>
                      <a:pt x="6198" y="2058"/>
                    </a:lnTo>
                    <a:lnTo>
                      <a:pt x="6202" y="2064"/>
                    </a:lnTo>
                    <a:lnTo>
                      <a:pt x="6206" y="2065"/>
                    </a:lnTo>
                    <a:lnTo>
                      <a:pt x="6210" y="2059"/>
                    </a:lnTo>
                    <a:lnTo>
                      <a:pt x="6214" y="2046"/>
                    </a:lnTo>
                    <a:lnTo>
                      <a:pt x="6218" y="2027"/>
                    </a:lnTo>
                    <a:lnTo>
                      <a:pt x="6222" y="2001"/>
                    </a:lnTo>
                    <a:lnTo>
                      <a:pt x="6226" y="1969"/>
                    </a:lnTo>
                    <a:lnTo>
                      <a:pt x="6235" y="1894"/>
                    </a:lnTo>
                    <a:lnTo>
                      <a:pt x="6239" y="1854"/>
                    </a:lnTo>
                    <a:lnTo>
                      <a:pt x="6243" y="1815"/>
                    </a:lnTo>
                    <a:lnTo>
                      <a:pt x="6247" y="1779"/>
                    </a:lnTo>
                    <a:lnTo>
                      <a:pt x="6251" y="1747"/>
                    </a:lnTo>
                    <a:lnTo>
                      <a:pt x="6255" y="1721"/>
                    </a:lnTo>
                    <a:lnTo>
                      <a:pt x="6259" y="1701"/>
                    </a:lnTo>
                    <a:lnTo>
                      <a:pt x="6264" y="1689"/>
                    </a:lnTo>
                    <a:lnTo>
                      <a:pt x="6268" y="1684"/>
                    </a:lnTo>
                    <a:lnTo>
                      <a:pt x="6272" y="1686"/>
                    </a:lnTo>
                    <a:lnTo>
                      <a:pt x="6276" y="1693"/>
                    </a:lnTo>
                    <a:lnTo>
                      <a:pt x="6280" y="1706"/>
                    </a:lnTo>
                    <a:lnTo>
                      <a:pt x="6284" y="1723"/>
                    </a:lnTo>
                    <a:lnTo>
                      <a:pt x="6288" y="1742"/>
                    </a:lnTo>
                    <a:lnTo>
                      <a:pt x="6292" y="1761"/>
                    </a:lnTo>
                    <a:lnTo>
                      <a:pt x="6297" y="1778"/>
                    </a:lnTo>
                    <a:lnTo>
                      <a:pt x="6305" y="1803"/>
                    </a:lnTo>
                    <a:lnTo>
                      <a:pt x="6309" y="1807"/>
                    </a:lnTo>
                    <a:lnTo>
                      <a:pt x="6313" y="1804"/>
                    </a:lnTo>
                    <a:lnTo>
                      <a:pt x="6317" y="1793"/>
                    </a:lnTo>
                    <a:lnTo>
                      <a:pt x="6321" y="1774"/>
                    </a:lnTo>
                    <a:lnTo>
                      <a:pt x="6326" y="1748"/>
                    </a:lnTo>
                    <a:lnTo>
                      <a:pt x="6330" y="1715"/>
                    </a:lnTo>
                    <a:lnTo>
                      <a:pt x="6334" y="1676"/>
                    </a:lnTo>
                    <a:lnTo>
                      <a:pt x="6338" y="1633"/>
                    </a:lnTo>
                    <a:lnTo>
                      <a:pt x="6342" y="1588"/>
                    </a:lnTo>
                    <a:lnTo>
                      <a:pt x="6346" y="1544"/>
                    </a:lnTo>
                    <a:lnTo>
                      <a:pt x="6350" y="1503"/>
                    </a:lnTo>
                    <a:lnTo>
                      <a:pt x="6354" y="1466"/>
                    </a:lnTo>
                    <a:lnTo>
                      <a:pt x="6359" y="1436"/>
                    </a:lnTo>
                    <a:lnTo>
                      <a:pt x="6367" y="1398"/>
                    </a:lnTo>
                    <a:lnTo>
                      <a:pt x="6371" y="1392"/>
                    </a:lnTo>
                    <a:lnTo>
                      <a:pt x="6375" y="1394"/>
                    </a:lnTo>
                    <a:lnTo>
                      <a:pt x="6379" y="1402"/>
                    </a:lnTo>
                    <a:lnTo>
                      <a:pt x="6383" y="1415"/>
                    </a:lnTo>
                    <a:lnTo>
                      <a:pt x="6388" y="1432"/>
                    </a:lnTo>
                    <a:lnTo>
                      <a:pt x="6392" y="1450"/>
                    </a:lnTo>
                    <a:lnTo>
                      <a:pt x="6396" y="1468"/>
                    </a:lnTo>
                    <a:lnTo>
                      <a:pt x="6400" y="1485"/>
                    </a:lnTo>
                    <a:lnTo>
                      <a:pt x="6404" y="1499"/>
                    </a:lnTo>
                    <a:lnTo>
                      <a:pt x="6408" y="1511"/>
                    </a:lnTo>
                    <a:lnTo>
                      <a:pt x="6413" y="1520"/>
                    </a:lnTo>
                    <a:lnTo>
                      <a:pt x="6417" y="1527"/>
                    </a:lnTo>
                    <a:lnTo>
                      <a:pt x="6421" y="1533"/>
                    </a:lnTo>
                    <a:lnTo>
                      <a:pt x="6429" y="1544"/>
                    </a:lnTo>
                    <a:lnTo>
                      <a:pt x="6433" y="1551"/>
                    </a:lnTo>
                    <a:lnTo>
                      <a:pt x="6437" y="1559"/>
                    </a:lnTo>
                    <a:lnTo>
                      <a:pt x="6441" y="1570"/>
                    </a:lnTo>
                    <a:lnTo>
                      <a:pt x="6446" y="1584"/>
                    </a:lnTo>
                    <a:lnTo>
                      <a:pt x="6450" y="1599"/>
                    </a:lnTo>
                    <a:lnTo>
                      <a:pt x="6454" y="1616"/>
                    </a:lnTo>
                    <a:lnTo>
                      <a:pt x="6458" y="1634"/>
                    </a:lnTo>
                    <a:lnTo>
                      <a:pt x="6462" y="1652"/>
                    </a:lnTo>
                    <a:lnTo>
                      <a:pt x="6466" y="1668"/>
                    </a:lnTo>
                    <a:lnTo>
                      <a:pt x="6470" y="1683"/>
                    </a:lnTo>
                    <a:lnTo>
                      <a:pt x="6474" y="1695"/>
                    </a:lnTo>
                    <a:lnTo>
                      <a:pt x="6479" y="1704"/>
                    </a:lnTo>
                    <a:lnTo>
                      <a:pt x="6483" y="1709"/>
                    </a:lnTo>
                    <a:lnTo>
                      <a:pt x="6487" y="1712"/>
                    </a:lnTo>
                    <a:lnTo>
                      <a:pt x="6491" y="1713"/>
                    </a:lnTo>
                    <a:lnTo>
                      <a:pt x="6499" y="1712"/>
                    </a:lnTo>
                    <a:lnTo>
                      <a:pt x="6503" y="1713"/>
                    </a:lnTo>
                    <a:lnTo>
                      <a:pt x="6507" y="1717"/>
                    </a:lnTo>
                    <a:lnTo>
                      <a:pt x="6512" y="1725"/>
                    </a:lnTo>
                    <a:lnTo>
                      <a:pt x="6516" y="1738"/>
                    </a:lnTo>
                    <a:lnTo>
                      <a:pt x="6520" y="1755"/>
                    </a:lnTo>
                    <a:lnTo>
                      <a:pt x="6524" y="1777"/>
                    </a:lnTo>
                    <a:lnTo>
                      <a:pt x="6528" y="1804"/>
                    </a:lnTo>
                    <a:lnTo>
                      <a:pt x="6532" y="1834"/>
                    </a:lnTo>
                    <a:lnTo>
                      <a:pt x="6536" y="1866"/>
                    </a:lnTo>
                    <a:lnTo>
                      <a:pt x="6540" y="1899"/>
                    </a:lnTo>
                    <a:lnTo>
                      <a:pt x="6545" y="1932"/>
                    </a:lnTo>
                    <a:lnTo>
                      <a:pt x="6549" y="1963"/>
                    </a:lnTo>
                    <a:lnTo>
                      <a:pt x="6553" y="1991"/>
                    </a:lnTo>
                    <a:lnTo>
                      <a:pt x="6561" y="2034"/>
                    </a:lnTo>
                    <a:lnTo>
                      <a:pt x="6565" y="2047"/>
                    </a:lnTo>
                    <a:lnTo>
                      <a:pt x="6569" y="2056"/>
                    </a:lnTo>
                    <a:lnTo>
                      <a:pt x="6574" y="2059"/>
                    </a:lnTo>
                    <a:lnTo>
                      <a:pt x="6578" y="2058"/>
                    </a:lnTo>
                    <a:lnTo>
                      <a:pt x="6582" y="2052"/>
                    </a:lnTo>
                    <a:lnTo>
                      <a:pt x="6586" y="2043"/>
                    </a:lnTo>
                    <a:lnTo>
                      <a:pt x="6590" y="2031"/>
                    </a:lnTo>
                    <a:lnTo>
                      <a:pt x="6594" y="2017"/>
                    </a:lnTo>
                    <a:lnTo>
                      <a:pt x="6598" y="2002"/>
                    </a:lnTo>
                    <a:lnTo>
                      <a:pt x="6602" y="1986"/>
                    </a:lnTo>
                    <a:lnTo>
                      <a:pt x="6607" y="1970"/>
                    </a:lnTo>
                    <a:lnTo>
                      <a:pt x="6611" y="1954"/>
                    </a:lnTo>
                    <a:lnTo>
                      <a:pt x="6615" y="1939"/>
                    </a:lnTo>
                    <a:lnTo>
                      <a:pt x="6619" y="1925"/>
                    </a:lnTo>
                    <a:lnTo>
                      <a:pt x="6623" y="1912"/>
                    </a:lnTo>
                    <a:lnTo>
                      <a:pt x="6631" y="1891"/>
                    </a:lnTo>
                    <a:lnTo>
                      <a:pt x="6635" y="1883"/>
                    </a:lnTo>
                    <a:lnTo>
                      <a:pt x="6640" y="1877"/>
                    </a:lnTo>
                    <a:lnTo>
                      <a:pt x="6644" y="1872"/>
                    </a:lnTo>
                    <a:lnTo>
                      <a:pt x="6648" y="1869"/>
                    </a:lnTo>
                    <a:lnTo>
                      <a:pt x="6652" y="1868"/>
                    </a:lnTo>
                    <a:lnTo>
                      <a:pt x="6656" y="1867"/>
                    </a:lnTo>
                    <a:lnTo>
                      <a:pt x="6660" y="1868"/>
                    </a:lnTo>
                    <a:lnTo>
                      <a:pt x="6664" y="1870"/>
                    </a:lnTo>
                    <a:lnTo>
                      <a:pt x="6669" y="1873"/>
                    </a:lnTo>
                    <a:lnTo>
                      <a:pt x="6673" y="1876"/>
                    </a:lnTo>
                    <a:lnTo>
                      <a:pt x="6677" y="1880"/>
                    </a:lnTo>
                    <a:lnTo>
                      <a:pt x="6681" y="1885"/>
                    </a:lnTo>
                    <a:lnTo>
                      <a:pt x="6685" y="1889"/>
                    </a:lnTo>
                    <a:lnTo>
                      <a:pt x="6694" y="1899"/>
                    </a:lnTo>
                    <a:lnTo>
                      <a:pt x="6698" y="1904"/>
                    </a:lnTo>
                    <a:lnTo>
                      <a:pt x="6702" y="1910"/>
                    </a:lnTo>
                    <a:lnTo>
                      <a:pt x="6706" y="1915"/>
                    </a:lnTo>
                    <a:lnTo>
                      <a:pt x="6710" y="1921"/>
                    </a:lnTo>
                    <a:lnTo>
                      <a:pt x="6714" y="1926"/>
                    </a:lnTo>
                    <a:lnTo>
                      <a:pt x="6718" y="1931"/>
                    </a:lnTo>
                    <a:lnTo>
                      <a:pt x="6722" y="1934"/>
                    </a:lnTo>
                    <a:lnTo>
                      <a:pt x="6727" y="1936"/>
                    </a:lnTo>
                    <a:lnTo>
                      <a:pt x="6731" y="1936"/>
                    </a:lnTo>
                    <a:lnTo>
                      <a:pt x="6735" y="1933"/>
                    </a:lnTo>
                    <a:lnTo>
                      <a:pt x="6739" y="1928"/>
                    </a:lnTo>
                    <a:lnTo>
                      <a:pt x="6743" y="1920"/>
                    </a:lnTo>
                    <a:lnTo>
                      <a:pt x="6747" y="1910"/>
                    </a:lnTo>
                    <a:lnTo>
                      <a:pt x="6751" y="1899"/>
                    </a:lnTo>
                    <a:lnTo>
                      <a:pt x="6755" y="1888"/>
                    </a:lnTo>
                    <a:lnTo>
                      <a:pt x="6764" y="1867"/>
                    </a:lnTo>
                    <a:lnTo>
                      <a:pt x="6768" y="1860"/>
                    </a:lnTo>
                    <a:lnTo>
                      <a:pt x="6772" y="1856"/>
                    </a:lnTo>
                    <a:lnTo>
                      <a:pt x="6776" y="1856"/>
                    </a:lnTo>
                    <a:lnTo>
                      <a:pt x="6780" y="1860"/>
                    </a:lnTo>
                    <a:lnTo>
                      <a:pt x="6784" y="1868"/>
                    </a:lnTo>
                    <a:lnTo>
                      <a:pt x="6789" y="1880"/>
                    </a:lnTo>
                    <a:lnTo>
                      <a:pt x="6793" y="1895"/>
                    </a:lnTo>
                    <a:lnTo>
                      <a:pt x="6797" y="1912"/>
                    </a:lnTo>
                    <a:lnTo>
                      <a:pt x="6801" y="1930"/>
                    </a:lnTo>
                    <a:lnTo>
                      <a:pt x="6805" y="1949"/>
                    </a:lnTo>
                    <a:lnTo>
                      <a:pt x="6809" y="1967"/>
                    </a:lnTo>
                    <a:lnTo>
                      <a:pt x="6813" y="1985"/>
                    </a:lnTo>
                    <a:lnTo>
                      <a:pt x="6817" y="2000"/>
                    </a:lnTo>
                    <a:lnTo>
                      <a:pt x="6826" y="2024"/>
                    </a:lnTo>
                    <a:lnTo>
                      <a:pt x="6830" y="2033"/>
                    </a:lnTo>
                    <a:lnTo>
                      <a:pt x="6834" y="2040"/>
                    </a:lnTo>
                    <a:lnTo>
                      <a:pt x="6838" y="2044"/>
                    </a:lnTo>
                    <a:lnTo>
                      <a:pt x="6842" y="2047"/>
                    </a:lnTo>
                    <a:lnTo>
                      <a:pt x="6846" y="2048"/>
                    </a:lnTo>
                    <a:lnTo>
                      <a:pt x="6850" y="2048"/>
                    </a:lnTo>
                    <a:lnTo>
                      <a:pt x="6855" y="2046"/>
                    </a:lnTo>
                    <a:lnTo>
                      <a:pt x="6859" y="2043"/>
                    </a:lnTo>
                    <a:lnTo>
                      <a:pt x="6863" y="2040"/>
                    </a:lnTo>
                    <a:lnTo>
                      <a:pt x="6867" y="2035"/>
                    </a:lnTo>
                    <a:lnTo>
                      <a:pt x="6871" y="2029"/>
                    </a:lnTo>
                    <a:lnTo>
                      <a:pt x="6875" y="2023"/>
                    </a:lnTo>
                    <a:lnTo>
                      <a:pt x="6879" y="2016"/>
                    </a:lnTo>
                    <a:lnTo>
                      <a:pt x="6883" y="2009"/>
                    </a:lnTo>
                    <a:lnTo>
                      <a:pt x="6888" y="2002"/>
                    </a:lnTo>
                    <a:lnTo>
                      <a:pt x="6896" y="1991"/>
                    </a:lnTo>
                    <a:lnTo>
                      <a:pt x="6900" y="1987"/>
                    </a:lnTo>
                    <a:lnTo>
                      <a:pt x="6904" y="1984"/>
                    </a:lnTo>
                    <a:lnTo>
                      <a:pt x="6908" y="1982"/>
                    </a:lnTo>
                    <a:lnTo>
                      <a:pt x="6912" y="1982"/>
                    </a:lnTo>
                    <a:lnTo>
                      <a:pt x="6916" y="1983"/>
                    </a:lnTo>
                    <a:lnTo>
                      <a:pt x="6921" y="1986"/>
                    </a:lnTo>
                    <a:lnTo>
                      <a:pt x="6925" y="1990"/>
                    </a:lnTo>
                    <a:lnTo>
                      <a:pt x="6929" y="1996"/>
                    </a:lnTo>
                    <a:lnTo>
                      <a:pt x="6933" y="2002"/>
                    </a:lnTo>
                    <a:lnTo>
                      <a:pt x="6937" y="2008"/>
                    </a:lnTo>
                    <a:lnTo>
                      <a:pt x="6941" y="2014"/>
                    </a:lnTo>
                    <a:lnTo>
                      <a:pt x="6945" y="2020"/>
                    </a:lnTo>
                    <a:lnTo>
                      <a:pt x="6950" y="2024"/>
                    </a:lnTo>
                    <a:lnTo>
                      <a:pt x="6958" y="2027"/>
                    </a:lnTo>
                    <a:lnTo>
                      <a:pt x="6962" y="2026"/>
                    </a:lnTo>
                    <a:lnTo>
                      <a:pt x="6966" y="2022"/>
                    </a:lnTo>
                    <a:lnTo>
                      <a:pt x="6970" y="2015"/>
                    </a:lnTo>
                    <a:lnTo>
                      <a:pt x="6975" y="2007"/>
                    </a:lnTo>
                    <a:lnTo>
                      <a:pt x="6979" y="1997"/>
                    </a:lnTo>
                    <a:lnTo>
                      <a:pt x="6983" y="1987"/>
                    </a:lnTo>
                    <a:lnTo>
                      <a:pt x="6987" y="1976"/>
                    </a:lnTo>
                    <a:lnTo>
                      <a:pt x="6991" y="1966"/>
                    </a:lnTo>
                    <a:lnTo>
                      <a:pt x="6995" y="1957"/>
                    </a:lnTo>
                    <a:lnTo>
                      <a:pt x="6999" y="1951"/>
                    </a:lnTo>
                    <a:lnTo>
                      <a:pt x="7003" y="1948"/>
                    </a:lnTo>
                    <a:lnTo>
                      <a:pt x="7008" y="1948"/>
                    </a:lnTo>
                    <a:lnTo>
                      <a:pt x="7012" y="1952"/>
                    </a:lnTo>
                    <a:lnTo>
                      <a:pt x="7020" y="1970"/>
                    </a:lnTo>
                    <a:lnTo>
                      <a:pt x="7024" y="1983"/>
                    </a:lnTo>
                    <a:lnTo>
                      <a:pt x="7028" y="1999"/>
                    </a:lnTo>
                    <a:lnTo>
                      <a:pt x="7032" y="2015"/>
                    </a:lnTo>
                    <a:lnTo>
                      <a:pt x="7037" y="2030"/>
                    </a:lnTo>
                    <a:lnTo>
                      <a:pt x="7041" y="2045"/>
                    </a:lnTo>
                    <a:lnTo>
                      <a:pt x="7045" y="2058"/>
                    </a:lnTo>
                    <a:lnTo>
                      <a:pt x="7049" y="2069"/>
                    </a:lnTo>
                    <a:lnTo>
                      <a:pt x="7053" y="2077"/>
                    </a:lnTo>
                    <a:lnTo>
                      <a:pt x="7057" y="2083"/>
                    </a:lnTo>
                    <a:lnTo>
                      <a:pt x="7061" y="2086"/>
                    </a:lnTo>
                    <a:lnTo>
                      <a:pt x="7065" y="2088"/>
                    </a:lnTo>
                    <a:lnTo>
                      <a:pt x="7070" y="2089"/>
                    </a:lnTo>
                    <a:lnTo>
                      <a:pt x="7074" y="2090"/>
                    </a:lnTo>
                    <a:lnTo>
                      <a:pt x="7078" y="2091"/>
                    </a:lnTo>
                    <a:lnTo>
                      <a:pt x="7082" y="2093"/>
                    </a:lnTo>
                    <a:lnTo>
                      <a:pt x="7090" y="2101"/>
                    </a:lnTo>
                    <a:lnTo>
                      <a:pt x="7094" y="2107"/>
                    </a:lnTo>
                    <a:lnTo>
                      <a:pt x="7098" y="2114"/>
                    </a:lnTo>
                    <a:lnTo>
                      <a:pt x="7103" y="2122"/>
                    </a:lnTo>
                    <a:lnTo>
                      <a:pt x="7107" y="2129"/>
                    </a:lnTo>
                    <a:lnTo>
                      <a:pt x="7111" y="2135"/>
                    </a:lnTo>
                    <a:lnTo>
                      <a:pt x="7115" y="2140"/>
                    </a:lnTo>
                    <a:lnTo>
                      <a:pt x="7119" y="2141"/>
                    </a:lnTo>
                    <a:lnTo>
                      <a:pt x="7123" y="2140"/>
                    </a:lnTo>
                    <a:lnTo>
                      <a:pt x="7127" y="2136"/>
                    </a:lnTo>
                    <a:lnTo>
                      <a:pt x="7131" y="2128"/>
                    </a:lnTo>
                    <a:lnTo>
                      <a:pt x="7136" y="2118"/>
                    </a:lnTo>
                    <a:lnTo>
                      <a:pt x="7140" y="2107"/>
                    </a:lnTo>
                    <a:lnTo>
                      <a:pt x="7144" y="2094"/>
                    </a:lnTo>
                    <a:lnTo>
                      <a:pt x="7152" y="2069"/>
                    </a:lnTo>
                    <a:lnTo>
                      <a:pt x="7156" y="2058"/>
                    </a:lnTo>
                    <a:lnTo>
                      <a:pt x="7160" y="2050"/>
                    </a:lnTo>
                    <a:lnTo>
                      <a:pt x="7164" y="2045"/>
                    </a:lnTo>
                    <a:lnTo>
                      <a:pt x="7169" y="2042"/>
                    </a:lnTo>
                    <a:lnTo>
                      <a:pt x="7173" y="2043"/>
                    </a:lnTo>
                    <a:lnTo>
                      <a:pt x="7177" y="2045"/>
                    </a:lnTo>
                    <a:lnTo>
                      <a:pt x="7181" y="2049"/>
                    </a:lnTo>
                    <a:lnTo>
                      <a:pt x="7185" y="2054"/>
                    </a:lnTo>
                    <a:lnTo>
                      <a:pt x="7189" y="2058"/>
                    </a:lnTo>
                    <a:lnTo>
                      <a:pt x="7193" y="2061"/>
                    </a:lnTo>
                    <a:lnTo>
                      <a:pt x="7198" y="2063"/>
                    </a:lnTo>
                    <a:lnTo>
                      <a:pt x="7202" y="2062"/>
                    </a:lnTo>
                    <a:lnTo>
                      <a:pt x="7206" y="2059"/>
                    </a:lnTo>
                    <a:lnTo>
                      <a:pt x="7210" y="2053"/>
                    </a:lnTo>
                    <a:lnTo>
                      <a:pt x="7214" y="2044"/>
                    </a:lnTo>
                    <a:lnTo>
                      <a:pt x="7222" y="2021"/>
                    </a:lnTo>
                    <a:lnTo>
                      <a:pt x="7226" y="2009"/>
                    </a:lnTo>
                    <a:lnTo>
                      <a:pt x="7231" y="1998"/>
                    </a:lnTo>
                    <a:lnTo>
                      <a:pt x="7235" y="1989"/>
                    </a:lnTo>
                    <a:lnTo>
                      <a:pt x="7239" y="1983"/>
                    </a:lnTo>
                    <a:lnTo>
                      <a:pt x="7243" y="1981"/>
                    </a:lnTo>
                    <a:lnTo>
                      <a:pt x="7247" y="1983"/>
                    </a:lnTo>
                    <a:lnTo>
                      <a:pt x="7251" y="1991"/>
                    </a:lnTo>
                    <a:lnTo>
                      <a:pt x="7256" y="2003"/>
                    </a:lnTo>
                    <a:lnTo>
                      <a:pt x="7260" y="2019"/>
                    </a:lnTo>
                    <a:lnTo>
                      <a:pt x="7264" y="2039"/>
                    </a:lnTo>
                    <a:lnTo>
                      <a:pt x="7268" y="2060"/>
                    </a:lnTo>
                    <a:lnTo>
                      <a:pt x="7272" y="2083"/>
                    </a:lnTo>
                    <a:lnTo>
                      <a:pt x="7276" y="2105"/>
                    </a:lnTo>
                    <a:lnTo>
                      <a:pt x="7285" y="2140"/>
                    </a:lnTo>
                    <a:lnTo>
                      <a:pt x="7289" y="2151"/>
                    </a:lnTo>
                    <a:lnTo>
                      <a:pt x="7293" y="2157"/>
                    </a:lnTo>
                    <a:lnTo>
                      <a:pt x="7297" y="2156"/>
                    </a:lnTo>
                    <a:lnTo>
                      <a:pt x="7301" y="2149"/>
                    </a:lnTo>
                    <a:lnTo>
                      <a:pt x="7305" y="2137"/>
                    </a:lnTo>
                    <a:lnTo>
                      <a:pt x="7309" y="2120"/>
                    </a:lnTo>
                    <a:lnTo>
                      <a:pt x="7313" y="2099"/>
                    </a:lnTo>
                    <a:lnTo>
                      <a:pt x="7318" y="2077"/>
                    </a:lnTo>
                    <a:lnTo>
                      <a:pt x="7322" y="2054"/>
                    </a:lnTo>
                    <a:lnTo>
                      <a:pt x="7326" y="2032"/>
                    </a:lnTo>
                    <a:lnTo>
                      <a:pt x="7330" y="2012"/>
                    </a:lnTo>
                    <a:lnTo>
                      <a:pt x="7334" y="1996"/>
                    </a:lnTo>
                    <a:lnTo>
                      <a:pt x="7338" y="1985"/>
                    </a:lnTo>
                    <a:lnTo>
                      <a:pt x="7342" y="1977"/>
                    </a:lnTo>
                    <a:lnTo>
                      <a:pt x="7346" y="1975"/>
                    </a:lnTo>
                    <a:lnTo>
                      <a:pt x="7355" y="1985"/>
                    </a:lnTo>
                    <a:lnTo>
                      <a:pt x="7359" y="1996"/>
                    </a:lnTo>
                    <a:lnTo>
                      <a:pt x="7363" y="2010"/>
                    </a:lnTo>
                    <a:lnTo>
                      <a:pt x="7367" y="2027"/>
                    </a:lnTo>
                    <a:lnTo>
                      <a:pt x="7371" y="2047"/>
                    </a:lnTo>
                    <a:lnTo>
                      <a:pt x="7375" y="2069"/>
                    </a:lnTo>
                    <a:lnTo>
                      <a:pt x="7379" y="2091"/>
                    </a:lnTo>
                    <a:lnTo>
                      <a:pt x="7384" y="2114"/>
                    </a:lnTo>
                    <a:lnTo>
                      <a:pt x="7388" y="2137"/>
                    </a:lnTo>
                    <a:lnTo>
                      <a:pt x="7392" y="2158"/>
                    </a:lnTo>
                    <a:lnTo>
                      <a:pt x="7396" y="2177"/>
                    </a:lnTo>
                    <a:lnTo>
                      <a:pt x="7400" y="2193"/>
                    </a:lnTo>
                    <a:lnTo>
                      <a:pt x="7404" y="2204"/>
                    </a:lnTo>
                    <a:lnTo>
                      <a:pt x="7408" y="2211"/>
                    </a:lnTo>
                    <a:lnTo>
                      <a:pt x="7413" y="2213"/>
                    </a:lnTo>
                    <a:lnTo>
                      <a:pt x="7417" y="2209"/>
                    </a:lnTo>
                    <a:lnTo>
                      <a:pt x="7421" y="2200"/>
                    </a:lnTo>
                    <a:lnTo>
                      <a:pt x="7425" y="2185"/>
                    </a:lnTo>
                    <a:lnTo>
                      <a:pt x="7429" y="2166"/>
                    </a:lnTo>
                    <a:lnTo>
                      <a:pt x="7433" y="2143"/>
                    </a:lnTo>
                    <a:lnTo>
                      <a:pt x="7437" y="2116"/>
                    </a:lnTo>
                    <a:lnTo>
                      <a:pt x="7441" y="2087"/>
                    </a:lnTo>
                    <a:lnTo>
                      <a:pt x="7446" y="2056"/>
                    </a:lnTo>
                    <a:lnTo>
                      <a:pt x="7450" y="2025"/>
                    </a:lnTo>
                    <a:lnTo>
                      <a:pt x="7454" y="1995"/>
                    </a:lnTo>
                    <a:lnTo>
                      <a:pt x="7458" y="1965"/>
                    </a:lnTo>
                    <a:lnTo>
                      <a:pt x="7462" y="1936"/>
                    </a:lnTo>
                    <a:lnTo>
                      <a:pt x="7466" y="1909"/>
                    </a:lnTo>
                    <a:lnTo>
                      <a:pt x="7470" y="1884"/>
                    </a:lnTo>
                    <a:lnTo>
                      <a:pt x="7474" y="1862"/>
                    </a:lnTo>
                    <a:lnTo>
                      <a:pt x="7479" y="1843"/>
                    </a:lnTo>
                    <a:lnTo>
                      <a:pt x="7487" y="1816"/>
                    </a:lnTo>
                    <a:lnTo>
                      <a:pt x="7491" y="1808"/>
                    </a:lnTo>
                    <a:lnTo>
                      <a:pt x="7495" y="1806"/>
                    </a:lnTo>
                    <a:lnTo>
                      <a:pt x="7499" y="1809"/>
                    </a:lnTo>
                    <a:lnTo>
                      <a:pt x="7503" y="1818"/>
                    </a:lnTo>
                    <a:lnTo>
                      <a:pt x="7507" y="1832"/>
                    </a:lnTo>
                    <a:lnTo>
                      <a:pt x="7512" y="1852"/>
                    </a:lnTo>
                    <a:lnTo>
                      <a:pt x="7516" y="1877"/>
                    </a:lnTo>
                    <a:lnTo>
                      <a:pt x="7520" y="1906"/>
                    </a:lnTo>
                    <a:lnTo>
                      <a:pt x="7524" y="1938"/>
                    </a:lnTo>
                    <a:lnTo>
                      <a:pt x="7528" y="1973"/>
                    </a:lnTo>
                    <a:lnTo>
                      <a:pt x="7532" y="2008"/>
                    </a:lnTo>
                    <a:lnTo>
                      <a:pt x="7537" y="2042"/>
                    </a:lnTo>
                    <a:lnTo>
                      <a:pt x="7541" y="2073"/>
                    </a:lnTo>
                    <a:lnTo>
                      <a:pt x="7549" y="2125"/>
                    </a:lnTo>
                    <a:lnTo>
                      <a:pt x="7553" y="2142"/>
                    </a:lnTo>
                    <a:lnTo>
                      <a:pt x="7557" y="2154"/>
                    </a:lnTo>
                    <a:lnTo>
                      <a:pt x="7561" y="2161"/>
                    </a:lnTo>
                    <a:lnTo>
                      <a:pt x="7566" y="2162"/>
                    </a:lnTo>
                    <a:lnTo>
                      <a:pt x="7570" y="2159"/>
                    </a:lnTo>
                    <a:lnTo>
                      <a:pt x="7574" y="2154"/>
                    </a:lnTo>
                    <a:lnTo>
                      <a:pt x="7578" y="2146"/>
                    </a:lnTo>
                    <a:lnTo>
                      <a:pt x="7582" y="2139"/>
                    </a:lnTo>
                    <a:lnTo>
                      <a:pt x="7586" y="2133"/>
                    </a:lnTo>
                    <a:lnTo>
                      <a:pt x="7590" y="2128"/>
                    </a:lnTo>
                    <a:lnTo>
                      <a:pt x="7594" y="2127"/>
                    </a:lnTo>
                    <a:lnTo>
                      <a:pt x="7599" y="2128"/>
                    </a:lnTo>
                    <a:lnTo>
                      <a:pt x="7603" y="2132"/>
                    </a:lnTo>
                    <a:lnTo>
                      <a:pt x="7611" y="2148"/>
                    </a:lnTo>
                    <a:lnTo>
                      <a:pt x="7615" y="2158"/>
                    </a:lnTo>
                    <a:lnTo>
                      <a:pt x="7619" y="2168"/>
                    </a:lnTo>
                    <a:lnTo>
                      <a:pt x="7623" y="2178"/>
                    </a:lnTo>
                    <a:lnTo>
                      <a:pt x="7627" y="2186"/>
                    </a:lnTo>
                    <a:lnTo>
                      <a:pt x="7632" y="2193"/>
                    </a:lnTo>
                    <a:lnTo>
                      <a:pt x="7636" y="2197"/>
                    </a:lnTo>
                    <a:lnTo>
                      <a:pt x="7640" y="2200"/>
                    </a:lnTo>
                    <a:lnTo>
                      <a:pt x="7644" y="2201"/>
                    </a:lnTo>
                    <a:lnTo>
                      <a:pt x="7648" y="2202"/>
                    </a:lnTo>
                    <a:lnTo>
                      <a:pt x="7652" y="2201"/>
                    </a:lnTo>
                    <a:lnTo>
                      <a:pt x="7656" y="2201"/>
                    </a:lnTo>
                    <a:lnTo>
                      <a:pt x="7661" y="2201"/>
                    </a:lnTo>
                    <a:lnTo>
                      <a:pt x="7665" y="2201"/>
                    </a:lnTo>
                    <a:lnTo>
                      <a:pt x="7669" y="2202"/>
                    </a:lnTo>
                    <a:lnTo>
                      <a:pt x="7673" y="2204"/>
                    </a:lnTo>
                    <a:lnTo>
                      <a:pt x="7681" y="2207"/>
                    </a:lnTo>
                    <a:lnTo>
                      <a:pt x="7685" y="2206"/>
                    </a:lnTo>
                    <a:lnTo>
                      <a:pt x="7689" y="2203"/>
                    </a:lnTo>
                    <a:lnTo>
                      <a:pt x="7694" y="2196"/>
                    </a:lnTo>
                    <a:lnTo>
                      <a:pt x="7698" y="2187"/>
                    </a:lnTo>
                    <a:lnTo>
                      <a:pt x="7702" y="2173"/>
                    </a:lnTo>
                    <a:lnTo>
                      <a:pt x="7706" y="2155"/>
                    </a:lnTo>
                    <a:lnTo>
                      <a:pt x="7710" y="2134"/>
                    </a:lnTo>
                    <a:lnTo>
                      <a:pt x="7714" y="2110"/>
                    </a:lnTo>
                    <a:lnTo>
                      <a:pt x="7718" y="2085"/>
                    </a:lnTo>
                    <a:lnTo>
                      <a:pt x="7722" y="2060"/>
                    </a:lnTo>
                    <a:lnTo>
                      <a:pt x="7727" y="2036"/>
                    </a:lnTo>
                    <a:lnTo>
                      <a:pt x="7731" y="2015"/>
                    </a:lnTo>
                    <a:lnTo>
                      <a:pt x="7735" y="1999"/>
                    </a:lnTo>
                    <a:lnTo>
                      <a:pt x="7743" y="1985"/>
                    </a:lnTo>
                    <a:lnTo>
                      <a:pt x="7747" y="1989"/>
                    </a:lnTo>
                    <a:lnTo>
                      <a:pt x="7751" y="1999"/>
                    </a:lnTo>
                    <a:lnTo>
                      <a:pt x="7755" y="2017"/>
                    </a:lnTo>
                    <a:lnTo>
                      <a:pt x="7760" y="2040"/>
                    </a:lnTo>
                    <a:lnTo>
                      <a:pt x="7764" y="2068"/>
                    </a:lnTo>
                    <a:lnTo>
                      <a:pt x="7768" y="2100"/>
                    </a:lnTo>
                    <a:lnTo>
                      <a:pt x="7772" y="2132"/>
                    </a:lnTo>
                    <a:lnTo>
                      <a:pt x="7776" y="2165"/>
                    </a:lnTo>
                    <a:lnTo>
                      <a:pt x="7780" y="2196"/>
                    </a:lnTo>
                    <a:lnTo>
                      <a:pt x="7784" y="2224"/>
                    </a:lnTo>
                    <a:lnTo>
                      <a:pt x="7789" y="2247"/>
                    </a:lnTo>
                    <a:lnTo>
                      <a:pt x="7793" y="2264"/>
                    </a:lnTo>
                    <a:lnTo>
                      <a:pt x="7797" y="2275"/>
                    </a:lnTo>
                    <a:lnTo>
                      <a:pt x="7801" y="2279"/>
                    </a:lnTo>
                    <a:lnTo>
                      <a:pt x="7805" y="2276"/>
                    </a:lnTo>
                    <a:lnTo>
                      <a:pt x="7813" y="2252"/>
                    </a:lnTo>
                    <a:lnTo>
                      <a:pt x="7818" y="2232"/>
                    </a:lnTo>
                    <a:lnTo>
                      <a:pt x="7822" y="2207"/>
                    </a:lnTo>
                    <a:lnTo>
                      <a:pt x="7826" y="2177"/>
                    </a:lnTo>
                    <a:lnTo>
                      <a:pt x="7830" y="2142"/>
                    </a:lnTo>
                    <a:lnTo>
                      <a:pt x="7834" y="2101"/>
                    </a:lnTo>
                    <a:lnTo>
                      <a:pt x="7838" y="2056"/>
                    </a:lnTo>
                    <a:lnTo>
                      <a:pt x="7842" y="2003"/>
                    </a:lnTo>
                    <a:lnTo>
                      <a:pt x="7847" y="1943"/>
                    </a:lnTo>
                    <a:lnTo>
                      <a:pt x="7851" y="1874"/>
                    </a:lnTo>
                    <a:lnTo>
                      <a:pt x="7855" y="1794"/>
                    </a:lnTo>
                    <a:lnTo>
                      <a:pt x="7859" y="1704"/>
                    </a:lnTo>
                    <a:lnTo>
                      <a:pt x="7863" y="1601"/>
                    </a:lnTo>
                    <a:lnTo>
                      <a:pt x="7867" y="1487"/>
                    </a:lnTo>
                    <a:lnTo>
                      <a:pt x="7876" y="1228"/>
                    </a:lnTo>
                    <a:lnTo>
                      <a:pt x="7880" y="1086"/>
                    </a:lnTo>
                    <a:lnTo>
                      <a:pt x="7884" y="941"/>
                    </a:lnTo>
                    <a:lnTo>
                      <a:pt x="7888" y="795"/>
                    </a:lnTo>
                    <a:lnTo>
                      <a:pt x="7892" y="653"/>
                    </a:lnTo>
                    <a:lnTo>
                      <a:pt x="7896" y="520"/>
                    </a:lnTo>
                    <a:lnTo>
                      <a:pt x="7900" y="399"/>
                    </a:lnTo>
                    <a:lnTo>
                      <a:pt x="7904" y="295"/>
                    </a:lnTo>
                    <a:lnTo>
                      <a:pt x="7909" y="213"/>
                    </a:lnTo>
                    <a:lnTo>
                      <a:pt x="7913" y="154"/>
                    </a:lnTo>
                    <a:lnTo>
                      <a:pt x="7917" y="121"/>
                    </a:lnTo>
                    <a:lnTo>
                      <a:pt x="7921" y="116"/>
                    </a:lnTo>
                    <a:lnTo>
                      <a:pt x="7925" y="138"/>
                    </a:lnTo>
                    <a:lnTo>
                      <a:pt x="7929" y="186"/>
                    </a:lnTo>
                    <a:lnTo>
                      <a:pt x="7933" y="259"/>
                    </a:lnTo>
                    <a:lnTo>
                      <a:pt x="7937" y="355"/>
                    </a:lnTo>
                    <a:lnTo>
                      <a:pt x="7946" y="599"/>
                    </a:lnTo>
                    <a:lnTo>
                      <a:pt x="7950" y="740"/>
                    </a:lnTo>
                    <a:lnTo>
                      <a:pt x="7954" y="889"/>
                    </a:lnTo>
                    <a:lnTo>
                      <a:pt x="7958" y="1043"/>
                    </a:lnTo>
                    <a:lnTo>
                      <a:pt x="7962" y="1197"/>
                    </a:lnTo>
                    <a:lnTo>
                      <a:pt x="7966" y="1348"/>
                    </a:lnTo>
                    <a:lnTo>
                      <a:pt x="7970" y="1494"/>
                    </a:lnTo>
                    <a:lnTo>
                      <a:pt x="7975" y="1630"/>
                    </a:lnTo>
                    <a:lnTo>
                      <a:pt x="7979" y="1756"/>
                    </a:lnTo>
                    <a:lnTo>
                      <a:pt x="7983" y="1868"/>
                    </a:lnTo>
                    <a:lnTo>
                      <a:pt x="7987" y="1965"/>
                    </a:lnTo>
                    <a:lnTo>
                      <a:pt x="7991" y="2046"/>
                    </a:lnTo>
                    <a:lnTo>
                      <a:pt x="7995" y="2112"/>
                    </a:lnTo>
                    <a:lnTo>
                      <a:pt x="7999" y="2161"/>
                    </a:lnTo>
                    <a:lnTo>
                      <a:pt x="8008" y="2218"/>
                    </a:lnTo>
                    <a:lnTo>
                      <a:pt x="8012" y="2228"/>
                    </a:lnTo>
                    <a:lnTo>
                      <a:pt x="8016" y="2228"/>
                    </a:lnTo>
                    <a:lnTo>
                      <a:pt x="8020" y="2221"/>
                    </a:lnTo>
                    <a:lnTo>
                      <a:pt x="8024" y="2208"/>
                    </a:lnTo>
                    <a:lnTo>
                      <a:pt x="8028" y="2192"/>
                    </a:lnTo>
                    <a:lnTo>
                      <a:pt x="8032" y="2174"/>
                    </a:lnTo>
                    <a:lnTo>
                      <a:pt x="8036" y="2155"/>
                    </a:lnTo>
                    <a:lnTo>
                      <a:pt x="8041" y="2137"/>
                    </a:lnTo>
                    <a:lnTo>
                      <a:pt x="8045" y="2122"/>
                    </a:lnTo>
                    <a:lnTo>
                      <a:pt x="8049" y="2108"/>
                    </a:lnTo>
                    <a:lnTo>
                      <a:pt x="8053" y="2097"/>
                    </a:lnTo>
                    <a:lnTo>
                      <a:pt x="8057" y="2089"/>
                    </a:lnTo>
                    <a:lnTo>
                      <a:pt x="8061" y="2084"/>
                    </a:lnTo>
                    <a:lnTo>
                      <a:pt x="8065" y="2081"/>
                    </a:lnTo>
                    <a:lnTo>
                      <a:pt x="8070" y="2080"/>
                    </a:lnTo>
                    <a:lnTo>
                      <a:pt x="8078" y="2081"/>
                    </a:lnTo>
                    <a:lnTo>
                      <a:pt x="8082" y="2082"/>
                    </a:lnTo>
                    <a:lnTo>
                      <a:pt x="8086" y="2082"/>
                    </a:lnTo>
                    <a:lnTo>
                      <a:pt x="8090" y="2082"/>
                    </a:lnTo>
                    <a:lnTo>
                      <a:pt x="8094" y="2079"/>
                    </a:lnTo>
                    <a:lnTo>
                      <a:pt x="8099" y="2076"/>
                    </a:lnTo>
                    <a:lnTo>
                      <a:pt x="8103" y="2071"/>
                    </a:lnTo>
                    <a:lnTo>
                      <a:pt x="8107" y="2064"/>
                    </a:lnTo>
                    <a:lnTo>
                      <a:pt x="8111" y="2056"/>
                    </a:lnTo>
                    <a:lnTo>
                      <a:pt x="8115" y="2046"/>
                    </a:lnTo>
                    <a:lnTo>
                      <a:pt x="8119" y="2035"/>
                    </a:lnTo>
                    <a:lnTo>
                      <a:pt x="8123" y="2023"/>
                    </a:lnTo>
                    <a:lnTo>
                      <a:pt x="8128" y="2009"/>
                    </a:lnTo>
                    <a:lnTo>
                      <a:pt x="8132" y="1995"/>
                    </a:lnTo>
                    <a:lnTo>
                      <a:pt x="8140" y="1966"/>
                    </a:lnTo>
                    <a:lnTo>
                      <a:pt x="8144" y="1952"/>
                    </a:lnTo>
                    <a:lnTo>
                      <a:pt x="8148" y="1939"/>
                    </a:lnTo>
                    <a:lnTo>
                      <a:pt x="8152" y="1928"/>
                    </a:lnTo>
                    <a:lnTo>
                      <a:pt x="8157" y="1920"/>
                    </a:lnTo>
                    <a:lnTo>
                      <a:pt x="8161" y="1914"/>
                    </a:lnTo>
                    <a:lnTo>
                      <a:pt x="8165" y="1912"/>
                    </a:lnTo>
                    <a:lnTo>
                      <a:pt x="8169" y="1913"/>
                    </a:lnTo>
                    <a:lnTo>
                      <a:pt x="8173" y="1919"/>
                    </a:lnTo>
                    <a:lnTo>
                      <a:pt x="8177" y="1928"/>
                    </a:lnTo>
                    <a:lnTo>
                      <a:pt x="8181" y="1940"/>
                    </a:lnTo>
                    <a:lnTo>
                      <a:pt x="8185" y="1955"/>
                    </a:lnTo>
                    <a:lnTo>
                      <a:pt x="8190" y="1972"/>
                    </a:lnTo>
                    <a:lnTo>
                      <a:pt x="8194" y="1990"/>
                    </a:lnTo>
                    <a:lnTo>
                      <a:pt x="8202" y="2026"/>
                    </a:lnTo>
                    <a:lnTo>
                      <a:pt x="8206" y="2042"/>
                    </a:lnTo>
                    <a:lnTo>
                      <a:pt x="8210" y="2055"/>
                    </a:lnTo>
                    <a:lnTo>
                      <a:pt x="8214" y="2067"/>
                    </a:lnTo>
                    <a:lnTo>
                      <a:pt x="8218" y="2075"/>
                    </a:lnTo>
                    <a:lnTo>
                      <a:pt x="8223" y="2081"/>
                    </a:lnTo>
                    <a:lnTo>
                      <a:pt x="8227" y="2086"/>
                    </a:lnTo>
                    <a:lnTo>
                      <a:pt x="8231" y="2088"/>
                    </a:lnTo>
                    <a:lnTo>
                      <a:pt x="8235" y="2091"/>
                    </a:lnTo>
                    <a:lnTo>
                      <a:pt x="8239" y="2093"/>
                    </a:lnTo>
                    <a:lnTo>
                      <a:pt x="8243" y="2097"/>
                    </a:lnTo>
                    <a:lnTo>
                      <a:pt x="8247" y="2102"/>
                    </a:lnTo>
                    <a:lnTo>
                      <a:pt x="8251" y="2108"/>
                    </a:lnTo>
                    <a:lnTo>
                      <a:pt x="8256" y="2117"/>
                    </a:lnTo>
                    <a:lnTo>
                      <a:pt x="8260" y="2126"/>
                    </a:lnTo>
                    <a:lnTo>
                      <a:pt x="8264" y="2137"/>
                    </a:lnTo>
                    <a:lnTo>
                      <a:pt x="8272" y="2160"/>
                    </a:lnTo>
                    <a:lnTo>
                      <a:pt x="8276" y="2169"/>
                    </a:lnTo>
                    <a:lnTo>
                      <a:pt x="8280" y="2177"/>
                    </a:lnTo>
                    <a:lnTo>
                      <a:pt x="8285" y="2183"/>
                    </a:lnTo>
                    <a:lnTo>
                      <a:pt x="8289" y="2186"/>
                    </a:lnTo>
                    <a:lnTo>
                      <a:pt x="8293" y="2186"/>
                    </a:lnTo>
                    <a:lnTo>
                      <a:pt x="8297" y="2184"/>
                    </a:lnTo>
                    <a:lnTo>
                      <a:pt x="8301" y="2178"/>
                    </a:lnTo>
                    <a:lnTo>
                      <a:pt x="8305" y="2171"/>
                    </a:lnTo>
                    <a:lnTo>
                      <a:pt x="8309" y="2162"/>
                    </a:lnTo>
                    <a:lnTo>
                      <a:pt x="8313" y="2151"/>
                    </a:lnTo>
                    <a:lnTo>
                      <a:pt x="8318" y="2140"/>
                    </a:lnTo>
                    <a:lnTo>
                      <a:pt x="8322" y="2129"/>
                    </a:lnTo>
                    <a:lnTo>
                      <a:pt x="8326" y="2118"/>
                    </a:lnTo>
                    <a:lnTo>
                      <a:pt x="8334" y="2100"/>
                    </a:lnTo>
                    <a:lnTo>
                      <a:pt x="8338" y="2093"/>
                    </a:lnTo>
                    <a:lnTo>
                      <a:pt x="8342" y="2088"/>
                    </a:lnTo>
                    <a:lnTo>
                      <a:pt x="8346" y="2085"/>
                    </a:lnTo>
                    <a:lnTo>
                      <a:pt x="8351" y="2083"/>
                    </a:lnTo>
                    <a:lnTo>
                      <a:pt x="8355" y="2084"/>
                    </a:lnTo>
                    <a:lnTo>
                      <a:pt x="8359" y="2085"/>
                    </a:lnTo>
                    <a:lnTo>
                      <a:pt x="8363" y="2088"/>
                    </a:lnTo>
                    <a:lnTo>
                      <a:pt x="8367" y="2091"/>
                    </a:lnTo>
                    <a:lnTo>
                      <a:pt x="8371" y="2094"/>
                    </a:lnTo>
                    <a:lnTo>
                      <a:pt x="8375" y="2098"/>
                    </a:lnTo>
                    <a:lnTo>
                      <a:pt x="8380" y="2102"/>
                    </a:lnTo>
                    <a:lnTo>
                      <a:pt x="8384" y="2107"/>
                    </a:lnTo>
                    <a:lnTo>
                      <a:pt x="8388" y="2113"/>
                    </a:lnTo>
                    <a:lnTo>
                      <a:pt x="8392" y="2119"/>
                    </a:lnTo>
                    <a:lnTo>
                      <a:pt x="8396" y="2127"/>
                    </a:lnTo>
                    <a:lnTo>
                      <a:pt x="8404" y="2146"/>
                    </a:lnTo>
                    <a:lnTo>
                      <a:pt x="8409" y="2157"/>
                    </a:lnTo>
                    <a:lnTo>
                      <a:pt x="8413" y="2169"/>
                    </a:lnTo>
                    <a:lnTo>
                      <a:pt x="8417" y="2181"/>
                    </a:lnTo>
                    <a:lnTo>
                      <a:pt x="8421" y="2192"/>
                    </a:lnTo>
                    <a:lnTo>
                      <a:pt x="8425" y="2202"/>
                    </a:lnTo>
                    <a:lnTo>
                      <a:pt x="8429" y="2209"/>
                    </a:lnTo>
                    <a:lnTo>
                      <a:pt x="8433" y="2212"/>
                    </a:lnTo>
                    <a:lnTo>
                      <a:pt x="8438" y="2211"/>
                    </a:lnTo>
                    <a:lnTo>
                      <a:pt x="8442" y="2206"/>
                    </a:lnTo>
                    <a:lnTo>
                      <a:pt x="8446" y="2195"/>
                    </a:lnTo>
                    <a:lnTo>
                      <a:pt x="8450" y="2180"/>
                    </a:lnTo>
                    <a:lnTo>
                      <a:pt x="8454" y="2159"/>
                    </a:lnTo>
                    <a:lnTo>
                      <a:pt x="8458" y="2135"/>
                    </a:lnTo>
                    <a:lnTo>
                      <a:pt x="8466" y="2081"/>
                    </a:lnTo>
                    <a:lnTo>
                      <a:pt x="8471" y="2054"/>
                    </a:lnTo>
                    <a:lnTo>
                      <a:pt x="8475" y="2028"/>
                    </a:lnTo>
                    <a:lnTo>
                      <a:pt x="8479" y="2006"/>
                    </a:lnTo>
                    <a:lnTo>
                      <a:pt x="8483" y="1989"/>
                    </a:lnTo>
                    <a:lnTo>
                      <a:pt x="8487" y="1978"/>
                    </a:lnTo>
                    <a:lnTo>
                      <a:pt x="8491" y="1974"/>
                    </a:lnTo>
                    <a:lnTo>
                      <a:pt x="8495" y="1978"/>
                    </a:lnTo>
                    <a:lnTo>
                      <a:pt x="8500" y="1989"/>
                    </a:lnTo>
                    <a:lnTo>
                      <a:pt x="8504" y="2008"/>
                    </a:lnTo>
                    <a:lnTo>
                      <a:pt x="8508" y="2033"/>
                    </a:lnTo>
                    <a:lnTo>
                      <a:pt x="8512" y="2064"/>
                    </a:lnTo>
                    <a:lnTo>
                      <a:pt x="8516" y="2098"/>
                    </a:lnTo>
                    <a:lnTo>
                      <a:pt x="8520" y="2133"/>
                    </a:lnTo>
                    <a:lnTo>
                      <a:pt x="8524" y="2167"/>
                    </a:lnTo>
                    <a:lnTo>
                      <a:pt x="8528" y="2199"/>
                    </a:lnTo>
                    <a:lnTo>
                      <a:pt x="8537" y="2245"/>
                    </a:lnTo>
                    <a:lnTo>
                      <a:pt x="8541" y="2258"/>
                    </a:lnTo>
                    <a:lnTo>
                      <a:pt x="8545" y="2262"/>
                    </a:lnTo>
                    <a:lnTo>
                      <a:pt x="8549" y="2258"/>
                    </a:lnTo>
                    <a:lnTo>
                      <a:pt x="8553" y="2247"/>
                    </a:lnTo>
                    <a:lnTo>
                      <a:pt x="8557" y="2230"/>
                    </a:lnTo>
                    <a:lnTo>
                      <a:pt x="8561" y="2207"/>
                    </a:lnTo>
                    <a:lnTo>
                      <a:pt x="8566" y="2182"/>
                    </a:lnTo>
                    <a:lnTo>
                      <a:pt x="8570" y="2156"/>
                    </a:lnTo>
                    <a:lnTo>
                      <a:pt x="8574" y="2130"/>
                    </a:lnTo>
                    <a:lnTo>
                      <a:pt x="8578" y="2107"/>
                    </a:lnTo>
                    <a:lnTo>
                      <a:pt x="8582" y="2088"/>
                    </a:lnTo>
                    <a:lnTo>
                      <a:pt x="8586" y="2073"/>
                    </a:lnTo>
                    <a:lnTo>
                      <a:pt x="8590" y="2063"/>
                    </a:lnTo>
                    <a:lnTo>
                      <a:pt x="8599" y="2058"/>
                    </a:lnTo>
                    <a:lnTo>
                      <a:pt x="8603" y="2061"/>
                    </a:lnTo>
                    <a:lnTo>
                      <a:pt x="8607" y="2066"/>
                    </a:lnTo>
                    <a:lnTo>
                      <a:pt x="8611" y="2073"/>
                    </a:lnTo>
                    <a:lnTo>
                      <a:pt x="8615" y="2080"/>
                    </a:lnTo>
                    <a:lnTo>
                      <a:pt x="8619" y="2084"/>
                    </a:lnTo>
                    <a:lnTo>
                      <a:pt x="8623" y="2085"/>
                    </a:lnTo>
                    <a:lnTo>
                      <a:pt x="8627" y="2081"/>
                    </a:lnTo>
                    <a:lnTo>
                      <a:pt x="8632" y="2071"/>
                    </a:lnTo>
                    <a:lnTo>
                      <a:pt x="8636" y="2056"/>
                    </a:lnTo>
                    <a:lnTo>
                      <a:pt x="8640" y="2034"/>
                    </a:lnTo>
                    <a:lnTo>
                      <a:pt x="8644" y="2007"/>
                    </a:lnTo>
                    <a:lnTo>
                      <a:pt x="8648" y="1975"/>
                    </a:lnTo>
                    <a:lnTo>
                      <a:pt x="8652" y="1940"/>
                    </a:lnTo>
                    <a:lnTo>
                      <a:pt x="8656" y="1902"/>
                    </a:lnTo>
                    <a:lnTo>
                      <a:pt x="8661" y="1864"/>
                    </a:lnTo>
                    <a:lnTo>
                      <a:pt x="8669" y="1794"/>
                    </a:lnTo>
                    <a:lnTo>
                      <a:pt x="8673" y="1763"/>
                    </a:lnTo>
                    <a:lnTo>
                      <a:pt x="8677" y="1737"/>
                    </a:lnTo>
                    <a:lnTo>
                      <a:pt x="8681" y="1717"/>
                    </a:lnTo>
                    <a:lnTo>
                      <a:pt x="8685" y="1701"/>
                    </a:lnTo>
                    <a:lnTo>
                      <a:pt x="8690" y="1691"/>
                    </a:lnTo>
                    <a:lnTo>
                      <a:pt x="8694" y="1686"/>
                    </a:lnTo>
                    <a:lnTo>
                      <a:pt x="8698" y="1685"/>
                    </a:lnTo>
                    <a:lnTo>
                      <a:pt x="8702" y="1687"/>
                    </a:lnTo>
                    <a:lnTo>
                      <a:pt x="8706" y="1692"/>
                    </a:lnTo>
                    <a:lnTo>
                      <a:pt x="8710" y="1698"/>
                    </a:lnTo>
                    <a:lnTo>
                      <a:pt x="8714" y="1706"/>
                    </a:lnTo>
                    <a:lnTo>
                      <a:pt x="8719" y="1714"/>
                    </a:lnTo>
                    <a:lnTo>
                      <a:pt x="8723" y="1723"/>
                    </a:lnTo>
                    <a:lnTo>
                      <a:pt x="8731" y="1738"/>
                    </a:lnTo>
                    <a:lnTo>
                      <a:pt x="8735" y="1745"/>
                    </a:lnTo>
                    <a:lnTo>
                      <a:pt x="8739" y="1751"/>
                    </a:lnTo>
                    <a:lnTo>
                      <a:pt x="8743" y="1756"/>
                    </a:lnTo>
                    <a:lnTo>
                      <a:pt x="8748" y="1760"/>
                    </a:lnTo>
                    <a:lnTo>
                      <a:pt x="8752" y="1761"/>
                    </a:lnTo>
                    <a:lnTo>
                      <a:pt x="8756" y="1759"/>
                    </a:lnTo>
                    <a:lnTo>
                      <a:pt x="8760" y="1754"/>
                    </a:lnTo>
                    <a:lnTo>
                      <a:pt x="8764" y="1744"/>
                    </a:lnTo>
                    <a:lnTo>
                      <a:pt x="8768" y="1729"/>
                    </a:lnTo>
                    <a:lnTo>
                      <a:pt x="8772" y="1708"/>
                    </a:lnTo>
                    <a:lnTo>
                      <a:pt x="8776" y="1682"/>
                    </a:lnTo>
                    <a:lnTo>
                      <a:pt x="8781" y="1650"/>
                    </a:lnTo>
                    <a:lnTo>
                      <a:pt x="8785" y="1613"/>
                    </a:lnTo>
                    <a:lnTo>
                      <a:pt x="8793" y="1529"/>
                    </a:lnTo>
                    <a:lnTo>
                      <a:pt x="8797" y="1485"/>
                    </a:lnTo>
                    <a:lnTo>
                      <a:pt x="8801" y="1442"/>
                    </a:lnTo>
                    <a:lnTo>
                      <a:pt x="8805" y="1402"/>
                    </a:lnTo>
                    <a:lnTo>
                      <a:pt x="8809" y="1366"/>
                    </a:lnTo>
                    <a:lnTo>
                      <a:pt x="8814" y="1337"/>
                    </a:lnTo>
                    <a:lnTo>
                      <a:pt x="8818" y="1315"/>
                    </a:lnTo>
                    <a:lnTo>
                      <a:pt x="8822" y="1302"/>
                    </a:lnTo>
                    <a:lnTo>
                      <a:pt x="8826" y="1298"/>
                    </a:lnTo>
                    <a:lnTo>
                      <a:pt x="8830" y="1302"/>
                    </a:lnTo>
                    <a:lnTo>
                      <a:pt x="8834" y="1314"/>
                    </a:lnTo>
                    <a:lnTo>
                      <a:pt x="8838" y="1332"/>
                    </a:lnTo>
                    <a:lnTo>
                      <a:pt x="8842" y="1357"/>
                    </a:lnTo>
                    <a:lnTo>
                      <a:pt x="8847" y="1385"/>
                    </a:lnTo>
                    <a:lnTo>
                      <a:pt x="8851" y="1416"/>
                    </a:lnTo>
                    <a:lnTo>
                      <a:pt x="8855" y="1449"/>
                    </a:lnTo>
                    <a:lnTo>
                      <a:pt x="8863" y="1512"/>
                    </a:lnTo>
                    <a:lnTo>
                      <a:pt x="8867" y="1539"/>
                    </a:lnTo>
                    <a:lnTo>
                      <a:pt x="8871" y="1564"/>
                    </a:lnTo>
                    <a:lnTo>
                      <a:pt x="8875" y="1584"/>
                    </a:lnTo>
                    <a:lnTo>
                      <a:pt x="8880" y="1600"/>
                    </a:lnTo>
                    <a:lnTo>
                      <a:pt x="8884" y="1611"/>
                    </a:lnTo>
                    <a:lnTo>
                      <a:pt x="8888" y="1619"/>
                    </a:lnTo>
                    <a:lnTo>
                      <a:pt x="8892" y="1623"/>
                    </a:lnTo>
                    <a:lnTo>
                      <a:pt x="8896" y="1624"/>
                    </a:lnTo>
                    <a:lnTo>
                      <a:pt x="8900" y="1624"/>
                    </a:lnTo>
                    <a:lnTo>
                      <a:pt x="8904" y="1624"/>
                    </a:lnTo>
                    <a:lnTo>
                      <a:pt x="8909" y="1625"/>
                    </a:lnTo>
                    <a:lnTo>
                      <a:pt x="8913" y="1629"/>
                    </a:lnTo>
                    <a:lnTo>
                      <a:pt x="8917" y="1635"/>
                    </a:lnTo>
                    <a:lnTo>
                      <a:pt x="8925" y="1661"/>
                    </a:lnTo>
                    <a:lnTo>
                      <a:pt x="8929" y="1681"/>
                    </a:lnTo>
                    <a:lnTo>
                      <a:pt x="8933" y="1706"/>
                    </a:lnTo>
                    <a:lnTo>
                      <a:pt x="8937" y="1735"/>
                    </a:lnTo>
                    <a:lnTo>
                      <a:pt x="8942" y="1767"/>
                    </a:lnTo>
                    <a:lnTo>
                      <a:pt x="8946" y="1801"/>
                    </a:lnTo>
                    <a:lnTo>
                      <a:pt x="8950" y="1837"/>
                    </a:lnTo>
                    <a:lnTo>
                      <a:pt x="8954" y="1873"/>
                    </a:lnTo>
                    <a:lnTo>
                      <a:pt x="8958" y="1907"/>
                    </a:lnTo>
                    <a:lnTo>
                      <a:pt x="8962" y="1939"/>
                    </a:lnTo>
                    <a:lnTo>
                      <a:pt x="8966" y="1967"/>
                    </a:lnTo>
                    <a:lnTo>
                      <a:pt x="8971" y="1990"/>
                    </a:lnTo>
                    <a:lnTo>
                      <a:pt x="8975" y="2009"/>
                    </a:lnTo>
                    <a:lnTo>
                      <a:pt x="8979" y="2022"/>
                    </a:lnTo>
                    <a:lnTo>
                      <a:pt x="8983" y="2031"/>
                    </a:lnTo>
                    <a:lnTo>
                      <a:pt x="8987" y="2035"/>
                    </a:lnTo>
                    <a:lnTo>
                      <a:pt x="8991" y="2036"/>
                    </a:lnTo>
                    <a:lnTo>
                      <a:pt x="8995" y="2034"/>
                    </a:lnTo>
                    <a:lnTo>
                      <a:pt x="9000" y="2032"/>
                    </a:lnTo>
                    <a:lnTo>
                      <a:pt x="9004" y="2030"/>
                    </a:lnTo>
                    <a:lnTo>
                      <a:pt x="9008" y="2029"/>
                    </a:lnTo>
                    <a:lnTo>
                      <a:pt x="9012" y="2031"/>
                    </a:lnTo>
                    <a:lnTo>
                      <a:pt x="9016" y="2034"/>
                    </a:lnTo>
                    <a:lnTo>
                      <a:pt x="9020" y="2041"/>
                    </a:lnTo>
                    <a:lnTo>
                      <a:pt x="9024" y="2049"/>
                    </a:lnTo>
                    <a:lnTo>
                      <a:pt x="9029" y="2059"/>
                    </a:lnTo>
                    <a:lnTo>
                      <a:pt x="9033" y="2069"/>
                    </a:lnTo>
                    <a:lnTo>
                      <a:pt x="9037" y="2079"/>
                    </a:lnTo>
                    <a:lnTo>
                      <a:pt x="9041" y="2088"/>
                    </a:lnTo>
                    <a:lnTo>
                      <a:pt x="9045" y="2093"/>
                    </a:lnTo>
                    <a:lnTo>
                      <a:pt x="9049" y="2094"/>
                    </a:lnTo>
                    <a:lnTo>
                      <a:pt x="9057" y="2083"/>
                    </a:lnTo>
                    <a:lnTo>
                      <a:pt x="9062" y="2070"/>
                    </a:lnTo>
                    <a:lnTo>
                      <a:pt x="9066" y="2052"/>
                    </a:lnTo>
                    <a:lnTo>
                      <a:pt x="9070" y="2032"/>
                    </a:lnTo>
                    <a:lnTo>
                      <a:pt x="9074" y="2009"/>
                    </a:lnTo>
                    <a:lnTo>
                      <a:pt x="9078" y="1985"/>
                    </a:lnTo>
                    <a:lnTo>
                      <a:pt x="9082" y="1962"/>
                    </a:lnTo>
                    <a:lnTo>
                      <a:pt x="9086" y="1941"/>
                    </a:lnTo>
                    <a:lnTo>
                      <a:pt x="9090" y="1923"/>
                    </a:lnTo>
                    <a:lnTo>
                      <a:pt x="9095" y="1909"/>
                    </a:lnTo>
                    <a:lnTo>
                      <a:pt x="9099" y="1899"/>
                    </a:lnTo>
                    <a:lnTo>
                      <a:pt x="9103" y="1893"/>
                    </a:lnTo>
                    <a:lnTo>
                      <a:pt x="9107" y="1892"/>
                    </a:lnTo>
                    <a:lnTo>
                      <a:pt x="9111" y="1894"/>
                    </a:lnTo>
                    <a:lnTo>
                      <a:pt x="9115" y="1900"/>
                    </a:lnTo>
                    <a:lnTo>
                      <a:pt x="9119" y="1908"/>
                    </a:lnTo>
                    <a:lnTo>
                      <a:pt x="9128" y="1930"/>
                    </a:lnTo>
                    <a:lnTo>
                      <a:pt x="9132" y="1943"/>
                    </a:lnTo>
                    <a:lnTo>
                      <a:pt x="9136" y="1955"/>
                    </a:lnTo>
                    <a:lnTo>
                      <a:pt x="9140" y="1968"/>
                    </a:lnTo>
                    <a:lnTo>
                      <a:pt x="9144" y="1979"/>
                    </a:lnTo>
                    <a:lnTo>
                      <a:pt x="9148" y="1989"/>
                    </a:lnTo>
                    <a:lnTo>
                      <a:pt x="9152" y="1998"/>
                    </a:lnTo>
                    <a:lnTo>
                      <a:pt x="9157" y="2005"/>
                    </a:lnTo>
                    <a:lnTo>
                      <a:pt x="9161" y="2009"/>
                    </a:lnTo>
                    <a:lnTo>
                      <a:pt x="9165" y="2012"/>
                    </a:lnTo>
                    <a:lnTo>
                      <a:pt x="9169" y="2014"/>
                    </a:lnTo>
                    <a:lnTo>
                      <a:pt x="9173" y="2014"/>
                    </a:lnTo>
                    <a:lnTo>
                      <a:pt x="9177" y="2014"/>
                    </a:lnTo>
                    <a:lnTo>
                      <a:pt x="9181" y="2014"/>
                    </a:lnTo>
                    <a:lnTo>
                      <a:pt x="9190" y="2016"/>
                    </a:lnTo>
                    <a:lnTo>
                      <a:pt x="9194" y="2020"/>
                    </a:lnTo>
                    <a:lnTo>
                      <a:pt x="9198" y="2026"/>
                    </a:lnTo>
                    <a:lnTo>
                      <a:pt x="9202" y="2033"/>
                    </a:lnTo>
                    <a:lnTo>
                      <a:pt x="9206" y="2043"/>
                    </a:lnTo>
                    <a:lnTo>
                      <a:pt x="9210" y="2053"/>
                    </a:lnTo>
                    <a:lnTo>
                      <a:pt x="9214" y="2065"/>
                    </a:lnTo>
                    <a:lnTo>
                      <a:pt x="9218" y="2076"/>
                    </a:lnTo>
                    <a:lnTo>
                      <a:pt x="9223" y="2088"/>
                    </a:lnTo>
                    <a:lnTo>
                      <a:pt x="9227" y="2099"/>
                    </a:lnTo>
                    <a:lnTo>
                      <a:pt x="9231" y="2108"/>
                    </a:lnTo>
                    <a:lnTo>
                      <a:pt x="9235" y="2116"/>
                    </a:lnTo>
                    <a:lnTo>
                      <a:pt x="9239" y="2123"/>
                    </a:lnTo>
                    <a:lnTo>
                      <a:pt x="9243" y="2127"/>
                    </a:lnTo>
                    <a:lnTo>
                      <a:pt x="9247" y="2130"/>
                    </a:lnTo>
                    <a:lnTo>
                      <a:pt x="9252" y="2131"/>
                    </a:lnTo>
                    <a:lnTo>
                      <a:pt x="9260" y="2126"/>
                    </a:lnTo>
                    <a:lnTo>
                      <a:pt x="9264" y="2120"/>
                    </a:lnTo>
                    <a:lnTo>
                      <a:pt x="9268" y="2112"/>
                    </a:lnTo>
                    <a:lnTo>
                      <a:pt x="9272" y="2102"/>
                    </a:lnTo>
                    <a:lnTo>
                      <a:pt x="9276" y="2090"/>
                    </a:lnTo>
                    <a:lnTo>
                      <a:pt x="9281" y="2076"/>
                    </a:lnTo>
                    <a:lnTo>
                      <a:pt x="9285" y="2061"/>
                    </a:lnTo>
                    <a:lnTo>
                      <a:pt x="9289" y="2045"/>
                    </a:lnTo>
                    <a:lnTo>
                      <a:pt x="9293" y="2029"/>
                    </a:lnTo>
                    <a:lnTo>
                      <a:pt x="9297" y="2013"/>
                    </a:lnTo>
                    <a:lnTo>
                      <a:pt x="9301" y="1998"/>
                    </a:lnTo>
                    <a:lnTo>
                      <a:pt x="9305" y="1984"/>
                    </a:lnTo>
                    <a:lnTo>
                      <a:pt x="9310" y="1974"/>
                    </a:lnTo>
                    <a:lnTo>
                      <a:pt x="9314" y="1966"/>
                    </a:lnTo>
                    <a:lnTo>
                      <a:pt x="9322" y="1961"/>
                    </a:lnTo>
                    <a:lnTo>
                      <a:pt x="9326" y="1963"/>
                    </a:lnTo>
                    <a:lnTo>
                      <a:pt x="9330" y="1968"/>
                    </a:lnTo>
                    <a:lnTo>
                      <a:pt x="9334" y="1975"/>
                    </a:lnTo>
                    <a:lnTo>
                      <a:pt x="9338" y="1984"/>
                    </a:lnTo>
                    <a:lnTo>
                      <a:pt x="9343" y="1993"/>
                    </a:lnTo>
                    <a:lnTo>
                      <a:pt x="9347" y="2001"/>
                    </a:lnTo>
                    <a:lnTo>
                      <a:pt x="9351" y="2007"/>
                    </a:lnTo>
                    <a:lnTo>
                      <a:pt x="9355" y="2012"/>
                    </a:lnTo>
                    <a:lnTo>
                      <a:pt x="9359" y="2013"/>
                    </a:lnTo>
                    <a:lnTo>
                      <a:pt x="9363" y="2012"/>
                    </a:lnTo>
                    <a:lnTo>
                      <a:pt x="9367" y="2009"/>
                    </a:lnTo>
                    <a:lnTo>
                      <a:pt x="9372" y="2003"/>
                    </a:lnTo>
                    <a:lnTo>
                      <a:pt x="9376" y="1997"/>
                    </a:lnTo>
                    <a:lnTo>
                      <a:pt x="9384" y="1988"/>
                    </a:lnTo>
                    <a:lnTo>
                      <a:pt x="9388" y="1988"/>
                    </a:lnTo>
                    <a:lnTo>
                      <a:pt x="9392" y="1993"/>
                    </a:lnTo>
                    <a:lnTo>
                      <a:pt x="9396" y="2004"/>
                    </a:lnTo>
                    <a:lnTo>
                      <a:pt x="9400" y="2020"/>
                    </a:lnTo>
                    <a:lnTo>
                      <a:pt x="9405" y="2042"/>
                    </a:lnTo>
                    <a:lnTo>
                      <a:pt x="9409" y="2069"/>
                    </a:lnTo>
                    <a:lnTo>
                      <a:pt x="9413" y="2099"/>
                    </a:lnTo>
                    <a:lnTo>
                      <a:pt x="9417" y="2130"/>
                    </a:lnTo>
                    <a:lnTo>
                      <a:pt x="9421" y="2160"/>
                    </a:lnTo>
                    <a:lnTo>
                      <a:pt x="9425" y="2188"/>
                    </a:lnTo>
                    <a:lnTo>
                      <a:pt x="9429" y="2210"/>
                    </a:lnTo>
                    <a:lnTo>
                      <a:pt x="9433" y="2225"/>
                    </a:lnTo>
                    <a:lnTo>
                      <a:pt x="9438" y="2233"/>
                    </a:lnTo>
                    <a:lnTo>
                      <a:pt x="9442" y="2232"/>
                    </a:lnTo>
                    <a:lnTo>
                      <a:pt x="9446" y="2223"/>
                    </a:lnTo>
                    <a:lnTo>
                      <a:pt x="9454" y="2187"/>
                    </a:lnTo>
                    <a:lnTo>
                      <a:pt x="9458" y="2163"/>
                    </a:lnTo>
                    <a:lnTo>
                      <a:pt x="9462" y="2138"/>
                    </a:lnTo>
                    <a:lnTo>
                      <a:pt x="9466" y="2114"/>
                    </a:lnTo>
                    <a:lnTo>
                      <a:pt x="9471" y="2093"/>
                    </a:lnTo>
                    <a:lnTo>
                      <a:pt x="9475" y="2077"/>
                    </a:lnTo>
                    <a:lnTo>
                      <a:pt x="9479" y="2067"/>
                    </a:lnTo>
                    <a:lnTo>
                      <a:pt x="9483" y="2064"/>
                    </a:lnTo>
                    <a:lnTo>
                      <a:pt x="9487" y="2066"/>
                    </a:lnTo>
                    <a:lnTo>
                      <a:pt x="9491" y="2074"/>
                    </a:lnTo>
                    <a:lnTo>
                      <a:pt x="9495" y="2085"/>
                    </a:lnTo>
                    <a:lnTo>
                      <a:pt x="9499" y="2099"/>
                    </a:lnTo>
                    <a:lnTo>
                      <a:pt x="9504" y="2113"/>
                    </a:lnTo>
                    <a:lnTo>
                      <a:pt x="9508" y="2127"/>
                    </a:lnTo>
                    <a:lnTo>
                      <a:pt x="9516" y="2146"/>
                    </a:lnTo>
                    <a:lnTo>
                      <a:pt x="9520" y="2151"/>
                    </a:lnTo>
                    <a:lnTo>
                      <a:pt x="9524" y="2151"/>
                    </a:lnTo>
                    <a:lnTo>
                      <a:pt x="9528" y="2148"/>
                    </a:lnTo>
                    <a:lnTo>
                      <a:pt x="9533" y="2141"/>
                    </a:lnTo>
                    <a:lnTo>
                      <a:pt x="9537" y="2132"/>
                    </a:lnTo>
                    <a:lnTo>
                      <a:pt x="9541" y="2121"/>
                    </a:lnTo>
                    <a:lnTo>
                      <a:pt x="9545" y="2110"/>
                    </a:lnTo>
                    <a:lnTo>
                      <a:pt x="9549" y="2099"/>
                    </a:lnTo>
                    <a:lnTo>
                      <a:pt x="9553" y="2090"/>
                    </a:lnTo>
                    <a:lnTo>
                      <a:pt x="9558" y="2083"/>
                    </a:lnTo>
                    <a:lnTo>
                      <a:pt x="9562" y="2077"/>
                    </a:lnTo>
                    <a:lnTo>
                      <a:pt x="9566" y="2075"/>
                    </a:lnTo>
                    <a:lnTo>
                      <a:pt x="9570" y="2075"/>
                    </a:lnTo>
                    <a:lnTo>
                      <a:pt x="9574" y="2076"/>
                    </a:lnTo>
                    <a:lnTo>
                      <a:pt x="9578" y="2079"/>
                    </a:lnTo>
                    <a:lnTo>
                      <a:pt x="9586" y="2087"/>
                    </a:lnTo>
                    <a:lnTo>
                      <a:pt x="9591" y="2089"/>
                    </a:lnTo>
                    <a:lnTo>
                      <a:pt x="9595" y="2090"/>
                    </a:lnTo>
                    <a:lnTo>
                      <a:pt x="9599" y="2090"/>
                    </a:lnTo>
                    <a:lnTo>
                      <a:pt x="9603" y="2086"/>
                    </a:lnTo>
                    <a:lnTo>
                      <a:pt x="9607" y="2081"/>
                    </a:lnTo>
                    <a:lnTo>
                      <a:pt x="9611" y="2074"/>
                    </a:lnTo>
                    <a:lnTo>
                      <a:pt x="9615" y="2065"/>
                    </a:lnTo>
                    <a:lnTo>
                      <a:pt x="9620" y="2055"/>
                    </a:lnTo>
                    <a:lnTo>
                      <a:pt x="9624" y="2045"/>
                    </a:lnTo>
                    <a:lnTo>
                      <a:pt x="9628" y="2035"/>
                    </a:lnTo>
                    <a:lnTo>
                      <a:pt x="9632" y="2027"/>
                    </a:lnTo>
                    <a:lnTo>
                      <a:pt x="9636" y="2021"/>
                    </a:lnTo>
                    <a:lnTo>
                      <a:pt x="9640" y="2017"/>
                    </a:lnTo>
                    <a:lnTo>
                      <a:pt x="9644" y="2015"/>
                    </a:lnTo>
                    <a:lnTo>
                      <a:pt x="9648" y="2015"/>
                    </a:lnTo>
                    <a:lnTo>
                      <a:pt x="9653" y="2016"/>
                    </a:lnTo>
                    <a:lnTo>
                      <a:pt x="9657" y="2019"/>
                    </a:lnTo>
                    <a:lnTo>
                      <a:pt x="9661" y="2023"/>
                    </a:lnTo>
                    <a:lnTo>
                      <a:pt x="9665" y="2026"/>
                    </a:lnTo>
                    <a:lnTo>
                      <a:pt x="9669" y="2029"/>
                    </a:lnTo>
                    <a:lnTo>
                      <a:pt x="9673" y="2030"/>
                    </a:lnTo>
                    <a:lnTo>
                      <a:pt x="9677" y="2030"/>
                    </a:lnTo>
                    <a:lnTo>
                      <a:pt x="9681" y="2027"/>
                    </a:lnTo>
                    <a:lnTo>
                      <a:pt x="9686" y="2024"/>
                    </a:lnTo>
                    <a:lnTo>
                      <a:pt x="9690" y="2018"/>
                    </a:lnTo>
                    <a:lnTo>
                      <a:pt x="9694" y="2012"/>
                    </a:lnTo>
                    <a:lnTo>
                      <a:pt x="9698" y="2006"/>
                    </a:lnTo>
                    <a:lnTo>
                      <a:pt x="9702" y="2000"/>
                    </a:lnTo>
                    <a:lnTo>
                      <a:pt x="9706" y="1996"/>
                    </a:lnTo>
                    <a:lnTo>
                      <a:pt x="9710" y="1993"/>
                    </a:lnTo>
                    <a:lnTo>
                      <a:pt x="9719" y="1996"/>
                    </a:lnTo>
                    <a:lnTo>
                      <a:pt x="9723" y="2003"/>
                    </a:lnTo>
                    <a:lnTo>
                      <a:pt x="9727" y="2013"/>
                    </a:lnTo>
                    <a:lnTo>
                      <a:pt x="9731" y="2026"/>
                    </a:lnTo>
                    <a:lnTo>
                      <a:pt x="9735" y="2042"/>
                    </a:lnTo>
                    <a:lnTo>
                      <a:pt x="9739" y="2060"/>
                    </a:lnTo>
                    <a:lnTo>
                      <a:pt x="9743" y="2080"/>
                    </a:lnTo>
                    <a:lnTo>
                      <a:pt x="9747" y="2100"/>
                    </a:lnTo>
                    <a:lnTo>
                      <a:pt x="9752" y="2119"/>
                    </a:lnTo>
                    <a:lnTo>
                      <a:pt x="9756" y="2137"/>
                    </a:lnTo>
                    <a:lnTo>
                      <a:pt x="9760" y="2150"/>
                    </a:lnTo>
                    <a:lnTo>
                      <a:pt x="9764" y="2159"/>
                    </a:lnTo>
                    <a:lnTo>
                      <a:pt x="9768" y="2163"/>
                    </a:lnTo>
                    <a:lnTo>
                      <a:pt x="9772" y="2160"/>
                    </a:lnTo>
                    <a:lnTo>
                      <a:pt x="9781" y="2133"/>
                    </a:lnTo>
                    <a:lnTo>
                      <a:pt x="9785" y="2109"/>
                    </a:lnTo>
                    <a:lnTo>
                      <a:pt x="9789" y="2079"/>
                    </a:lnTo>
                    <a:lnTo>
                      <a:pt x="9793" y="2046"/>
                    </a:lnTo>
                    <a:lnTo>
                      <a:pt x="9797" y="2010"/>
                    </a:lnTo>
                    <a:lnTo>
                      <a:pt x="9801" y="1973"/>
                    </a:lnTo>
                    <a:lnTo>
                      <a:pt x="9805" y="1939"/>
                    </a:lnTo>
                    <a:lnTo>
                      <a:pt x="9809" y="1909"/>
                    </a:lnTo>
                    <a:lnTo>
                      <a:pt x="9814" y="1885"/>
                    </a:lnTo>
                    <a:lnTo>
                      <a:pt x="9818" y="1869"/>
                    </a:lnTo>
                    <a:lnTo>
                      <a:pt x="9822" y="1861"/>
                    </a:lnTo>
                    <a:lnTo>
                      <a:pt x="9826" y="1861"/>
                    </a:lnTo>
                    <a:lnTo>
                      <a:pt x="9830" y="1869"/>
                    </a:lnTo>
                    <a:lnTo>
                      <a:pt x="9834" y="1884"/>
                    </a:lnTo>
                    <a:lnTo>
                      <a:pt x="9839" y="1903"/>
                    </a:lnTo>
                    <a:lnTo>
                      <a:pt x="9843" y="1925"/>
                    </a:lnTo>
                    <a:lnTo>
                      <a:pt x="9851" y="1968"/>
                    </a:lnTo>
                    <a:lnTo>
                      <a:pt x="9855" y="1986"/>
                    </a:lnTo>
                    <a:lnTo>
                      <a:pt x="9859" y="2000"/>
                    </a:lnTo>
                    <a:lnTo>
                      <a:pt x="9863" y="2009"/>
                    </a:lnTo>
                    <a:lnTo>
                      <a:pt x="9868" y="2012"/>
                    </a:lnTo>
                    <a:lnTo>
                      <a:pt x="9872" y="2011"/>
                    </a:lnTo>
                    <a:lnTo>
                      <a:pt x="9876" y="2005"/>
                    </a:lnTo>
                    <a:lnTo>
                      <a:pt x="9880" y="1995"/>
                    </a:lnTo>
                    <a:lnTo>
                      <a:pt x="9884" y="1982"/>
                    </a:lnTo>
                    <a:lnTo>
                      <a:pt x="9888" y="1968"/>
                    </a:lnTo>
                    <a:lnTo>
                      <a:pt x="9892" y="1953"/>
                    </a:lnTo>
                    <a:lnTo>
                      <a:pt x="9896" y="1939"/>
                    </a:lnTo>
                    <a:lnTo>
                      <a:pt x="9901" y="1926"/>
                    </a:lnTo>
                    <a:lnTo>
                      <a:pt x="9905" y="1916"/>
                    </a:lnTo>
                    <a:lnTo>
                      <a:pt x="9913" y="1903"/>
                    </a:lnTo>
                    <a:lnTo>
                      <a:pt x="9917" y="1900"/>
                    </a:lnTo>
                    <a:lnTo>
                      <a:pt x="9921" y="1899"/>
                    </a:lnTo>
                    <a:lnTo>
                      <a:pt x="9925" y="1900"/>
                    </a:lnTo>
                    <a:lnTo>
                      <a:pt x="9929" y="1902"/>
                    </a:lnTo>
                    <a:lnTo>
                      <a:pt x="9934" y="1904"/>
                    </a:lnTo>
                    <a:lnTo>
                      <a:pt x="9938" y="1906"/>
                    </a:lnTo>
                    <a:lnTo>
                      <a:pt x="9942" y="1907"/>
                    </a:lnTo>
                    <a:lnTo>
                      <a:pt x="9946" y="1908"/>
                    </a:lnTo>
                    <a:lnTo>
                      <a:pt x="9950" y="1907"/>
                    </a:lnTo>
                    <a:lnTo>
                      <a:pt x="9954" y="1906"/>
                    </a:lnTo>
                    <a:lnTo>
                      <a:pt x="9958" y="1904"/>
                    </a:lnTo>
                    <a:lnTo>
                      <a:pt x="9962" y="1903"/>
                    </a:lnTo>
                    <a:lnTo>
                      <a:pt x="9967" y="1903"/>
                    </a:lnTo>
                    <a:lnTo>
                      <a:pt x="9975" y="1906"/>
                    </a:lnTo>
                    <a:lnTo>
                      <a:pt x="9979" y="1912"/>
                    </a:lnTo>
                    <a:lnTo>
                      <a:pt x="9983" y="1919"/>
                    </a:lnTo>
                    <a:lnTo>
                      <a:pt x="9987" y="1929"/>
                    </a:lnTo>
                    <a:lnTo>
                      <a:pt x="9991" y="1941"/>
                    </a:lnTo>
                    <a:lnTo>
                      <a:pt x="9996" y="1955"/>
                    </a:lnTo>
                    <a:lnTo>
                      <a:pt x="10000" y="1969"/>
                    </a:lnTo>
                    <a:lnTo>
                      <a:pt x="10004" y="1983"/>
                    </a:lnTo>
                    <a:lnTo>
                      <a:pt x="10008" y="1997"/>
                    </a:lnTo>
                    <a:lnTo>
                      <a:pt x="10012" y="2010"/>
                    </a:lnTo>
                    <a:lnTo>
                      <a:pt x="10016" y="2021"/>
                    </a:lnTo>
                    <a:lnTo>
                      <a:pt x="10020" y="2030"/>
                    </a:lnTo>
                    <a:lnTo>
                      <a:pt x="10024" y="2038"/>
                    </a:lnTo>
                    <a:lnTo>
                      <a:pt x="10029" y="2043"/>
                    </a:lnTo>
                    <a:lnTo>
                      <a:pt x="10033" y="2047"/>
                    </a:lnTo>
                    <a:lnTo>
                      <a:pt x="10037" y="2049"/>
                    </a:lnTo>
                    <a:lnTo>
                      <a:pt x="10041" y="2049"/>
                    </a:lnTo>
                    <a:lnTo>
                      <a:pt x="10045" y="2049"/>
                    </a:lnTo>
                    <a:lnTo>
                      <a:pt x="10049" y="2049"/>
                    </a:lnTo>
                    <a:lnTo>
                      <a:pt x="10053" y="2048"/>
                    </a:lnTo>
                    <a:lnTo>
                      <a:pt x="10057" y="2048"/>
                    </a:lnTo>
                    <a:lnTo>
                      <a:pt x="10062" y="2049"/>
                    </a:lnTo>
                    <a:lnTo>
                      <a:pt x="10066" y="2051"/>
                    </a:lnTo>
                    <a:lnTo>
                      <a:pt x="10070" y="2054"/>
                    </a:lnTo>
                    <a:lnTo>
                      <a:pt x="10074" y="2059"/>
                    </a:lnTo>
                    <a:lnTo>
                      <a:pt x="10078" y="2064"/>
                    </a:lnTo>
                    <a:lnTo>
                      <a:pt x="10082" y="2070"/>
                    </a:lnTo>
                    <a:lnTo>
                      <a:pt x="10086" y="2077"/>
                    </a:lnTo>
                    <a:lnTo>
                      <a:pt x="10090" y="2083"/>
                    </a:lnTo>
                    <a:lnTo>
                      <a:pt x="10095" y="2089"/>
                    </a:lnTo>
                    <a:lnTo>
                      <a:pt x="10099" y="2094"/>
                    </a:lnTo>
                    <a:lnTo>
                      <a:pt x="10107" y="2100"/>
                    </a:lnTo>
                    <a:lnTo>
                      <a:pt x="10111" y="2100"/>
                    </a:lnTo>
                    <a:lnTo>
                      <a:pt x="10115" y="2097"/>
                    </a:lnTo>
                    <a:lnTo>
                      <a:pt x="10120" y="2092"/>
                    </a:lnTo>
                    <a:lnTo>
                      <a:pt x="10124" y="2085"/>
                    </a:lnTo>
                    <a:lnTo>
                      <a:pt x="10128" y="2076"/>
                    </a:lnTo>
                    <a:lnTo>
                      <a:pt x="10132" y="2066"/>
                    </a:lnTo>
                    <a:lnTo>
                      <a:pt x="10136" y="2055"/>
                    </a:lnTo>
                    <a:lnTo>
                      <a:pt x="10140" y="2044"/>
                    </a:lnTo>
                    <a:lnTo>
                      <a:pt x="10144" y="2034"/>
                    </a:lnTo>
                    <a:lnTo>
                      <a:pt x="10149" y="2026"/>
                    </a:lnTo>
                    <a:lnTo>
                      <a:pt x="10153" y="2021"/>
                    </a:lnTo>
                    <a:lnTo>
                      <a:pt x="10157" y="2020"/>
                    </a:lnTo>
                    <a:lnTo>
                      <a:pt x="10161" y="2023"/>
                    </a:lnTo>
                    <a:lnTo>
                      <a:pt x="10165" y="2030"/>
                    </a:lnTo>
                    <a:lnTo>
                      <a:pt x="10169" y="2041"/>
                    </a:lnTo>
                    <a:lnTo>
                      <a:pt x="10177" y="2073"/>
                    </a:lnTo>
                    <a:lnTo>
                      <a:pt x="10182" y="2093"/>
                    </a:lnTo>
                    <a:lnTo>
                      <a:pt x="10186" y="2114"/>
                    </a:lnTo>
                    <a:lnTo>
                      <a:pt x="10190" y="2135"/>
                    </a:lnTo>
                    <a:lnTo>
                      <a:pt x="10194" y="2154"/>
                    </a:lnTo>
                    <a:lnTo>
                      <a:pt x="10198" y="2172"/>
                    </a:lnTo>
                    <a:lnTo>
                      <a:pt x="10202" y="2187"/>
                    </a:lnTo>
                    <a:lnTo>
                      <a:pt x="10206" y="2198"/>
                    </a:lnTo>
                    <a:lnTo>
                      <a:pt x="10210" y="2206"/>
                    </a:lnTo>
                    <a:lnTo>
                      <a:pt x="10215" y="2210"/>
                    </a:lnTo>
                    <a:lnTo>
                      <a:pt x="10219" y="2211"/>
                    </a:lnTo>
                    <a:lnTo>
                      <a:pt x="10223" y="2209"/>
                    </a:lnTo>
                    <a:lnTo>
                      <a:pt x="10227" y="2205"/>
                    </a:lnTo>
                    <a:lnTo>
                      <a:pt x="10231" y="2198"/>
                    </a:lnTo>
                    <a:lnTo>
                      <a:pt x="10239" y="2180"/>
                    </a:lnTo>
                    <a:lnTo>
                      <a:pt x="10244" y="2169"/>
                    </a:lnTo>
                    <a:lnTo>
                      <a:pt x="10248" y="2157"/>
                    </a:lnTo>
                    <a:lnTo>
                      <a:pt x="10252" y="2141"/>
                    </a:lnTo>
                    <a:lnTo>
                      <a:pt x="10256" y="2123"/>
                    </a:lnTo>
                    <a:lnTo>
                      <a:pt x="10260" y="2101"/>
                    </a:lnTo>
                    <a:lnTo>
                      <a:pt x="10264" y="2073"/>
                    </a:lnTo>
                    <a:lnTo>
                      <a:pt x="10268" y="2037"/>
                    </a:lnTo>
                    <a:lnTo>
                      <a:pt x="10272" y="1994"/>
                    </a:lnTo>
                    <a:lnTo>
                      <a:pt x="10277" y="1940"/>
                    </a:lnTo>
                    <a:lnTo>
                      <a:pt x="10281" y="1875"/>
                    </a:lnTo>
                    <a:lnTo>
                      <a:pt x="10285" y="1798"/>
                    </a:lnTo>
                    <a:lnTo>
                      <a:pt x="10289" y="1708"/>
                    </a:lnTo>
                    <a:lnTo>
                      <a:pt x="10293" y="1606"/>
                    </a:lnTo>
                    <a:lnTo>
                      <a:pt x="10297" y="1491"/>
                    </a:lnTo>
                    <a:lnTo>
                      <a:pt x="10301" y="1365"/>
                    </a:lnTo>
                    <a:lnTo>
                      <a:pt x="10310" y="1090"/>
                    </a:lnTo>
                    <a:lnTo>
                      <a:pt x="10314" y="946"/>
                    </a:lnTo>
                    <a:lnTo>
                      <a:pt x="10318" y="802"/>
                    </a:lnTo>
                    <a:lnTo>
                      <a:pt x="10322" y="662"/>
                    </a:lnTo>
                    <a:lnTo>
                      <a:pt x="10326" y="530"/>
                    </a:lnTo>
                    <a:lnTo>
                      <a:pt x="10330" y="411"/>
                    </a:lnTo>
                    <a:lnTo>
                      <a:pt x="10334" y="306"/>
                    </a:lnTo>
                    <a:lnTo>
                      <a:pt x="10338" y="222"/>
                    </a:lnTo>
                    <a:lnTo>
                      <a:pt x="10343" y="160"/>
                    </a:lnTo>
                    <a:lnTo>
                      <a:pt x="10347" y="122"/>
                    </a:lnTo>
                    <a:lnTo>
                      <a:pt x="10351" y="110"/>
                    </a:lnTo>
                    <a:lnTo>
                      <a:pt x="10355" y="123"/>
                    </a:lnTo>
                    <a:lnTo>
                      <a:pt x="10359" y="163"/>
                    </a:lnTo>
                    <a:lnTo>
                      <a:pt x="10363" y="227"/>
                    </a:lnTo>
                    <a:lnTo>
                      <a:pt x="10371" y="424"/>
                    </a:lnTo>
                    <a:lnTo>
                      <a:pt x="10376" y="550"/>
                    </a:lnTo>
                    <a:lnTo>
                      <a:pt x="10380" y="692"/>
                    </a:lnTo>
                    <a:lnTo>
                      <a:pt x="10384" y="845"/>
                    </a:lnTo>
                    <a:lnTo>
                      <a:pt x="10388" y="1006"/>
                    </a:lnTo>
                    <a:lnTo>
                      <a:pt x="10392" y="1172"/>
                    </a:lnTo>
                    <a:lnTo>
                      <a:pt x="10396" y="1338"/>
                    </a:lnTo>
                    <a:lnTo>
                      <a:pt x="10401" y="1501"/>
                    </a:lnTo>
                    <a:lnTo>
                      <a:pt x="10405" y="1657"/>
                    </a:lnTo>
                    <a:lnTo>
                      <a:pt x="10409" y="1804"/>
                    </a:lnTo>
                    <a:lnTo>
                      <a:pt x="10413" y="1938"/>
                    </a:lnTo>
                    <a:lnTo>
                      <a:pt x="10417" y="2057"/>
                    </a:lnTo>
                    <a:lnTo>
                      <a:pt x="10421" y="2159"/>
                    </a:lnTo>
                    <a:lnTo>
                      <a:pt x="10425" y="2242"/>
                    </a:lnTo>
                    <a:lnTo>
                      <a:pt x="10430" y="2306"/>
                    </a:lnTo>
                    <a:lnTo>
                      <a:pt x="10434" y="2351"/>
                    </a:lnTo>
                    <a:lnTo>
                      <a:pt x="10442" y="2387"/>
                    </a:lnTo>
                    <a:lnTo>
                      <a:pt x="10446" y="2381"/>
                    </a:lnTo>
                    <a:lnTo>
                      <a:pt x="10450" y="2363"/>
                    </a:lnTo>
                    <a:lnTo>
                      <a:pt x="10454" y="2335"/>
                    </a:lnTo>
                    <a:lnTo>
                      <a:pt x="10459" y="2300"/>
                    </a:lnTo>
                    <a:lnTo>
                      <a:pt x="10463" y="2261"/>
                    </a:lnTo>
                    <a:lnTo>
                      <a:pt x="10467" y="2221"/>
                    </a:lnTo>
                    <a:lnTo>
                      <a:pt x="10471" y="2184"/>
                    </a:lnTo>
                    <a:lnTo>
                      <a:pt x="10475" y="2150"/>
                    </a:lnTo>
                    <a:lnTo>
                      <a:pt x="10479" y="2123"/>
                    </a:lnTo>
                    <a:lnTo>
                      <a:pt x="10483" y="2103"/>
                    </a:lnTo>
                    <a:lnTo>
                      <a:pt x="10487" y="2091"/>
                    </a:lnTo>
                    <a:lnTo>
                      <a:pt x="10492" y="2087"/>
                    </a:lnTo>
                    <a:lnTo>
                      <a:pt x="10496" y="2090"/>
                    </a:lnTo>
                    <a:lnTo>
                      <a:pt x="10504" y="2113"/>
                    </a:lnTo>
                    <a:lnTo>
                      <a:pt x="10508" y="2129"/>
                    </a:lnTo>
                    <a:lnTo>
                      <a:pt x="10512" y="2146"/>
                    </a:lnTo>
                    <a:lnTo>
                      <a:pt x="10516" y="2162"/>
                    </a:lnTo>
                    <a:lnTo>
                      <a:pt x="10520" y="2175"/>
                    </a:lnTo>
                    <a:lnTo>
                      <a:pt x="10525" y="2185"/>
                    </a:lnTo>
                    <a:lnTo>
                      <a:pt x="10529" y="2190"/>
                    </a:lnTo>
                    <a:lnTo>
                      <a:pt x="10533" y="2190"/>
                    </a:lnTo>
                    <a:lnTo>
                      <a:pt x="10537" y="2184"/>
                    </a:lnTo>
                    <a:lnTo>
                      <a:pt x="10541" y="2173"/>
                    </a:lnTo>
                    <a:lnTo>
                      <a:pt x="10545" y="2158"/>
                    </a:lnTo>
                    <a:lnTo>
                      <a:pt x="10549" y="2138"/>
                    </a:lnTo>
                    <a:lnTo>
                      <a:pt x="10553" y="2115"/>
                    </a:lnTo>
                    <a:lnTo>
                      <a:pt x="10558" y="2091"/>
                    </a:lnTo>
                    <a:lnTo>
                      <a:pt x="10562" y="2066"/>
                    </a:lnTo>
                    <a:lnTo>
                      <a:pt x="10566" y="2041"/>
                    </a:lnTo>
                    <a:lnTo>
                      <a:pt x="10574" y="1999"/>
                    </a:lnTo>
                    <a:lnTo>
                      <a:pt x="10578" y="1984"/>
                    </a:lnTo>
                    <a:lnTo>
                      <a:pt x="10582" y="1973"/>
                    </a:lnTo>
                    <a:lnTo>
                      <a:pt x="10586" y="1967"/>
                    </a:lnTo>
                    <a:lnTo>
                      <a:pt x="10591" y="1967"/>
                    </a:lnTo>
                    <a:lnTo>
                      <a:pt x="10595" y="1972"/>
                    </a:lnTo>
                    <a:lnTo>
                      <a:pt x="10599" y="1981"/>
                    </a:lnTo>
                    <a:lnTo>
                      <a:pt x="10603" y="1995"/>
                    </a:lnTo>
                    <a:lnTo>
                      <a:pt x="10607" y="2012"/>
                    </a:lnTo>
                    <a:lnTo>
                      <a:pt x="10611" y="2032"/>
                    </a:lnTo>
                    <a:lnTo>
                      <a:pt x="10615" y="2053"/>
                    </a:lnTo>
                    <a:lnTo>
                      <a:pt x="10619" y="2074"/>
                    </a:lnTo>
                    <a:lnTo>
                      <a:pt x="10624" y="2095"/>
                    </a:lnTo>
                    <a:lnTo>
                      <a:pt x="10628" y="2115"/>
                    </a:lnTo>
                    <a:lnTo>
                      <a:pt x="10636" y="2147"/>
                    </a:lnTo>
                    <a:lnTo>
                      <a:pt x="10640" y="2159"/>
                    </a:lnTo>
                    <a:lnTo>
                      <a:pt x="10644" y="2169"/>
                    </a:lnTo>
                    <a:lnTo>
                      <a:pt x="10648" y="2176"/>
                    </a:lnTo>
                    <a:lnTo>
                      <a:pt x="10653" y="2181"/>
                    </a:lnTo>
                    <a:lnTo>
                      <a:pt x="10657" y="2185"/>
                    </a:lnTo>
                    <a:lnTo>
                      <a:pt x="10661" y="2189"/>
                    </a:lnTo>
                    <a:lnTo>
                      <a:pt x="10665" y="2193"/>
                    </a:lnTo>
                    <a:lnTo>
                      <a:pt x="10669" y="2197"/>
                    </a:lnTo>
                    <a:lnTo>
                      <a:pt x="10673" y="2203"/>
                    </a:lnTo>
                    <a:lnTo>
                      <a:pt x="10677" y="2210"/>
                    </a:lnTo>
                    <a:lnTo>
                      <a:pt x="10682" y="2218"/>
                    </a:lnTo>
                    <a:lnTo>
                      <a:pt x="10686" y="2227"/>
                    </a:lnTo>
                    <a:lnTo>
                      <a:pt x="10690" y="2236"/>
                    </a:lnTo>
                    <a:lnTo>
                      <a:pt x="10698" y="2254"/>
                    </a:lnTo>
                    <a:lnTo>
                      <a:pt x="10702" y="2261"/>
                    </a:lnTo>
                    <a:lnTo>
                      <a:pt x="10706" y="2266"/>
                    </a:lnTo>
                    <a:lnTo>
                      <a:pt x="10711" y="2269"/>
                    </a:lnTo>
                    <a:lnTo>
                      <a:pt x="10715" y="2269"/>
                    </a:lnTo>
                    <a:lnTo>
                      <a:pt x="10719" y="2265"/>
                    </a:lnTo>
                    <a:lnTo>
                      <a:pt x="10723" y="2259"/>
                    </a:lnTo>
                    <a:lnTo>
                      <a:pt x="10727" y="2249"/>
                    </a:lnTo>
                    <a:lnTo>
                      <a:pt x="10731" y="2237"/>
                    </a:lnTo>
                    <a:lnTo>
                      <a:pt x="10735" y="2222"/>
                    </a:lnTo>
                    <a:lnTo>
                      <a:pt x="10740" y="2206"/>
                    </a:lnTo>
                    <a:lnTo>
                      <a:pt x="10744" y="2187"/>
                    </a:lnTo>
                    <a:lnTo>
                      <a:pt x="10748" y="2169"/>
                    </a:lnTo>
                    <a:lnTo>
                      <a:pt x="10752" y="2150"/>
                    </a:lnTo>
                    <a:lnTo>
                      <a:pt x="10756" y="2132"/>
                    </a:lnTo>
                    <a:lnTo>
                      <a:pt x="10760" y="2116"/>
                    </a:lnTo>
                    <a:lnTo>
                      <a:pt x="10768" y="2092"/>
                    </a:lnTo>
                    <a:lnTo>
                      <a:pt x="10773" y="2085"/>
                    </a:lnTo>
                    <a:lnTo>
                      <a:pt x="10777" y="2083"/>
                    </a:lnTo>
                    <a:lnTo>
                      <a:pt x="10781" y="2085"/>
                    </a:lnTo>
                    <a:lnTo>
                      <a:pt x="10785" y="2091"/>
                    </a:lnTo>
                    <a:lnTo>
                      <a:pt x="10789" y="2102"/>
                    </a:lnTo>
                    <a:lnTo>
                      <a:pt x="10793" y="2116"/>
                    </a:lnTo>
                    <a:lnTo>
                      <a:pt x="10797" y="2132"/>
                    </a:lnTo>
                    <a:lnTo>
                      <a:pt x="10801" y="2150"/>
                    </a:lnTo>
                    <a:lnTo>
                      <a:pt x="10806" y="2168"/>
                    </a:lnTo>
                    <a:lnTo>
                      <a:pt x="10810" y="2186"/>
                    </a:lnTo>
                    <a:lnTo>
                      <a:pt x="10814" y="2201"/>
                    </a:lnTo>
                    <a:lnTo>
                      <a:pt x="10818" y="2212"/>
                    </a:lnTo>
                    <a:lnTo>
                      <a:pt x="10822" y="2219"/>
                    </a:lnTo>
                    <a:lnTo>
                      <a:pt x="10826" y="2221"/>
                    </a:lnTo>
                    <a:lnTo>
                      <a:pt x="10830" y="2218"/>
                    </a:lnTo>
                    <a:lnTo>
                      <a:pt x="10834" y="2209"/>
                    </a:lnTo>
                    <a:lnTo>
                      <a:pt x="10839" y="2195"/>
                    </a:lnTo>
                    <a:lnTo>
                      <a:pt x="10843" y="2177"/>
                    </a:lnTo>
                    <a:lnTo>
                      <a:pt x="10847" y="2155"/>
                    </a:lnTo>
                    <a:lnTo>
                      <a:pt x="10851" y="2130"/>
                    </a:lnTo>
                    <a:lnTo>
                      <a:pt x="10855" y="2103"/>
                    </a:lnTo>
                    <a:lnTo>
                      <a:pt x="10859" y="2076"/>
                    </a:lnTo>
                    <a:lnTo>
                      <a:pt x="10863" y="2049"/>
                    </a:lnTo>
                    <a:lnTo>
                      <a:pt x="10868" y="2024"/>
                    </a:lnTo>
                    <a:lnTo>
                      <a:pt x="10872" y="2002"/>
                    </a:lnTo>
                    <a:lnTo>
                      <a:pt x="10876" y="1983"/>
                    </a:lnTo>
                    <a:lnTo>
                      <a:pt x="10880" y="1968"/>
                    </a:lnTo>
                    <a:lnTo>
                      <a:pt x="10884" y="1959"/>
                    </a:lnTo>
                    <a:lnTo>
                      <a:pt x="10888" y="1954"/>
                    </a:lnTo>
                    <a:lnTo>
                      <a:pt x="10892" y="1954"/>
                    </a:lnTo>
                    <a:lnTo>
                      <a:pt x="10901" y="1967"/>
                    </a:lnTo>
                    <a:lnTo>
                      <a:pt x="10905" y="1977"/>
                    </a:lnTo>
                    <a:lnTo>
                      <a:pt x="10909" y="1990"/>
                    </a:lnTo>
                    <a:lnTo>
                      <a:pt x="10913" y="2002"/>
                    </a:lnTo>
                    <a:lnTo>
                      <a:pt x="10917" y="2014"/>
                    </a:lnTo>
                    <a:lnTo>
                      <a:pt x="10921" y="2024"/>
                    </a:lnTo>
                    <a:lnTo>
                      <a:pt x="10925" y="2032"/>
                    </a:lnTo>
                    <a:lnTo>
                      <a:pt x="10929" y="2036"/>
                    </a:lnTo>
                    <a:lnTo>
                      <a:pt x="10934" y="2037"/>
                    </a:lnTo>
                    <a:lnTo>
                      <a:pt x="10938" y="2036"/>
                    </a:lnTo>
                    <a:lnTo>
                      <a:pt x="10942" y="2031"/>
                    </a:lnTo>
                    <a:lnTo>
                      <a:pt x="10946" y="2026"/>
                    </a:lnTo>
                    <a:lnTo>
                      <a:pt x="10950" y="2019"/>
                    </a:lnTo>
                    <a:lnTo>
                      <a:pt x="10954" y="2014"/>
                    </a:lnTo>
                    <a:lnTo>
                      <a:pt x="10963" y="2006"/>
                    </a:lnTo>
                    <a:lnTo>
                      <a:pt x="10967" y="2005"/>
                    </a:lnTo>
                    <a:lnTo>
                      <a:pt x="10971" y="2007"/>
                    </a:lnTo>
                    <a:lnTo>
                      <a:pt x="10975" y="2011"/>
                    </a:lnTo>
                    <a:lnTo>
                      <a:pt x="10979" y="2017"/>
                    </a:lnTo>
                    <a:lnTo>
                      <a:pt x="10983" y="2024"/>
                    </a:lnTo>
                    <a:lnTo>
                      <a:pt x="10987" y="2032"/>
                    </a:lnTo>
                    <a:lnTo>
                      <a:pt x="10992" y="2038"/>
                    </a:lnTo>
                    <a:lnTo>
                      <a:pt x="10996" y="2043"/>
                    </a:lnTo>
                    <a:lnTo>
                      <a:pt x="11000" y="2046"/>
                    </a:lnTo>
                    <a:lnTo>
                      <a:pt x="11004" y="2046"/>
                    </a:lnTo>
                    <a:lnTo>
                      <a:pt x="11008" y="2041"/>
                    </a:lnTo>
                    <a:lnTo>
                      <a:pt x="11012" y="2033"/>
                    </a:lnTo>
                    <a:lnTo>
                      <a:pt x="11016" y="2020"/>
                    </a:lnTo>
                    <a:lnTo>
                      <a:pt x="11021" y="2004"/>
                    </a:lnTo>
                    <a:lnTo>
                      <a:pt x="11025" y="1984"/>
                    </a:lnTo>
                    <a:lnTo>
                      <a:pt x="11033" y="1938"/>
                    </a:lnTo>
                    <a:lnTo>
                      <a:pt x="11037" y="1914"/>
                    </a:lnTo>
                    <a:lnTo>
                      <a:pt x="11041" y="1891"/>
                    </a:lnTo>
                    <a:lnTo>
                      <a:pt x="11045" y="1871"/>
                    </a:lnTo>
                    <a:lnTo>
                      <a:pt x="11049" y="1853"/>
                    </a:lnTo>
                    <a:lnTo>
                      <a:pt x="11054" y="1840"/>
                    </a:lnTo>
                    <a:lnTo>
                      <a:pt x="11058" y="1831"/>
                    </a:lnTo>
                    <a:lnTo>
                      <a:pt x="11062" y="1827"/>
                    </a:lnTo>
                    <a:lnTo>
                      <a:pt x="11066" y="1827"/>
                    </a:lnTo>
                    <a:lnTo>
                      <a:pt x="11070" y="1830"/>
                    </a:lnTo>
                    <a:lnTo>
                      <a:pt x="11074" y="1837"/>
                    </a:lnTo>
                    <a:lnTo>
                      <a:pt x="11078" y="1845"/>
                    </a:lnTo>
                    <a:lnTo>
                      <a:pt x="11083" y="1853"/>
                    </a:lnTo>
                    <a:lnTo>
                      <a:pt x="11087" y="1860"/>
                    </a:lnTo>
                    <a:lnTo>
                      <a:pt x="11095" y="1866"/>
                    </a:lnTo>
                    <a:lnTo>
                      <a:pt x="11099" y="1863"/>
                    </a:lnTo>
                    <a:lnTo>
                      <a:pt x="11103" y="1855"/>
                    </a:lnTo>
                    <a:lnTo>
                      <a:pt x="11107" y="1842"/>
                    </a:lnTo>
                    <a:lnTo>
                      <a:pt x="11111" y="1826"/>
                    </a:lnTo>
                    <a:lnTo>
                      <a:pt x="11116" y="1806"/>
                    </a:lnTo>
                    <a:lnTo>
                      <a:pt x="11120" y="1784"/>
                    </a:lnTo>
                    <a:lnTo>
                      <a:pt x="11124" y="1762"/>
                    </a:lnTo>
                    <a:lnTo>
                      <a:pt x="11128" y="1740"/>
                    </a:lnTo>
                    <a:lnTo>
                      <a:pt x="11132" y="1721"/>
                    </a:lnTo>
                    <a:lnTo>
                      <a:pt x="11136" y="1703"/>
                    </a:lnTo>
                    <a:lnTo>
                      <a:pt x="11140" y="1689"/>
                    </a:lnTo>
                    <a:lnTo>
                      <a:pt x="11144" y="1678"/>
                    </a:lnTo>
                    <a:lnTo>
                      <a:pt x="11149" y="1670"/>
                    </a:lnTo>
                    <a:lnTo>
                      <a:pt x="11153" y="1664"/>
                    </a:lnTo>
                    <a:lnTo>
                      <a:pt x="11157" y="1658"/>
                    </a:lnTo>
                    <a:lnTo>
                      <a:pt x="11165" y="1647"/>
                    </a:lnTo>
                    <a:lnTo>
                      <a:pt x="11169" y="1639"/>
                    </a:lnTo>
                    <a:lnTo>
                      <a:pt x="11173" y="1628"/>
                    </a:lnTo>
                    <a:lnTo>
                      <a:pt x="11177" y="1614"/>
                    </a:lnTo>
                    <a:lnTo>
                      <a:pt x="11182" y="1597"/>
                    </a:lnTo>
                    <a:lnTo>
                      <a:pt x="11186" y="1576"/>
                    </a:lnTo>
                    <a:lnTo>
                      <a:pt x="11190" y="1551"/>
                    </a:lnTo>
                    <a:lnTo>
                      <a:pt x="11194" y="1525"/>
                    </a:lnTo>
                    <a:lnTo>
                      <a:pt x="11198" y="1496"/>
                    </a:lnTo>
                    <a:lnTo>
                      <a:pt x="11202" y="1467"/>
                    </a:lnTo>
                    <a:lnTo>
                      <a:pt x="11206" y="1438"/>
                    </a:lnTo>
                    <a:lnTo>
                      <a:pt x="11210" y="1410"/>
                    </a:lnTo>
                    <a:lnTo>
                      <a:pt x="11215" y="1384"/>
                    </a:lnTo>
                    <a:lnTo>
                      <a:pt x="11219" y="1361"/>
                    </a:lnTo>
                    <a:lnTo>
                      <a:pt x="11227" y="1328"/>
                    </a:lnTo>
                    <a:lnTo>
                      <a:pt x="11231" y="1319"/>
                    </a:lnTo>
                    <a:lnTo>
                      <a:pt x="11235" y="1316"/>
                    </a:lnTo>
                    <a:lnTo>
                      <a:pt x="11239" y="1318"/>
                    </a:lnTo>
                    <a:lnTo>
                      <a:pt x="11244" y="1326"/>
                    </a:lnTo>
                    <a:lnTo>
                      <a:pt x="11248" y="1338"/>
                    </a:lnTo>
                    <a:lnTo>
                      <a:pt x="11252" y="1356"/>
                    </a:lnTo>
                    <a:lnTo>
                      <a:pt x="11256" y="1378"/>
                    </a:lnTo>
                    <a:lnTo>
                      <a:pt x="11260" y="1404"/>
                    </a:lnTo>
                    <a:lnTo>
                      <a:pt x="11264" y="1434"/>
                    </a:lnTo>
                    <a:lnTo>
                      <a:pt x="11268" y="1467"/>
                    </a:lnTo>
                    <a:lnTo>
                      <a:pt x="11273" y="1502"/>
                    </a:lnTo>
                    <a:lnTo>
                      <a:pt x="11277" y="1540"/>
                    </a:lnTo>
                    <a:lnTo>
                      <a:pt x="11281" y="1579"/>
                    </a:lnTo>
                    <a:lnTo>
                      <a:pt x="11289" y="1658"/>
                    </a:lnTo>
                    <a:lnTo>
                      <a:pt x="11293" y="1696"/>
                    </a:lnTo>
                    <a:lnTo>
                      <a:pt x="11297" y="1732"/>
                    </a:lnTo>
                    <a:lnTo>
                      <a:pt x="11302" y="1764"/>
                    </a:lnTo>
                    <a:lnTo>
                      <a:pt x="11306" y="1792"/>
                    </a:lnTo>
                    <a:lnTo>
                      <a:pt x="11310" y="1816"/>
                    </a:lnTo>
                    <a:lnTo>
                      <a:pt x="11314" y="1834"/>
                    </a:lnTo>
                    <a:lnTo>
                      <a:pt x="11318" y="1846"/>
                    </a:lnTo>
                    <a:lnTo>
                      <a:pt x="11322" y="1854"/>
                    </a:lnTo>
                    <a:lnTo>
                      <a:pt x="11326" y="1857"/>
                    </a:lnTo>
                    <a:lnTo>
                      <a:pt x="11331" y="1855"/>
                    </a:lnTo>
                    <a:lnTo>
                      <a:pt x="11335" y="1851"/>
                    </a:lnTo>
                    <a:lnTo>
                      <a:pt x="11339" y="1846"/>
                    </a:lnTo>
                    <a:lnTo>
                      <a:pt x="11343" y="1840"/>
                    </a:lnTo>
                    <a:lnTo>
                      <a:pt x="11347" y="1835"/>
                    </a:lnTo>
                    <a:lnTo>
                      <a:pt x="11351" y="1833"/>
                    </a:lnTo>
                    <a:lnTo>
                      <a:pt x="11359" y="1841"/>
                    </a:lnTo>
                    <a:lnTo>
                      <a:pt x="11364" y="1854"/>
                    </a:lnTo>
                    <a:lnTo>
                      <a:pt x="11368" y="1872"/>
                    </a:lnTo>
                    <a:lnTo>
                      <a:pt x="11372" y="1897"/>
                    </a:lnTo>
                    <a:lnTo>
                      <a:pt x="11376" y="1927"/>
                    </a:lnTo>
                    <a:lnTo>
                      <a:pt x="11380" y="1963"/>
                    </a:lnTo>
                    <a:lnTo>
                      <a:pt x="11384" y="2003"/>
                    </a:lnTo>
                    <a:lnTo>
                      <a:pt x="11388" y="2045"/>
                    </a:lnTo>
                    <a:lnTo>
                      <a:pt x="11392" y="2088"/>
                    </a:lnTo>
                    <a:lnTo>
                      <a:pt x="11397" y="2130"/>
                    </a:lnTo>
                    <a:lnTo>
                      <a:pt x="11401" y="2170"/>
                    </a:lnTo>
                    <a:lnTo>
                      <a:pt x="11405" y="2204"/>
                    </a:lnTo>
                    <a:lnTo>
                      <a:pt x="11409" y="2233"/>
                    </a:lnTo>
                    <a:lnTo>
                      <a:pt x="11413" y="2254"/>
                    </a:lnTo>
                    <a:lnTo>
                      <a:pt x="11421" y="2270"/>
                    </a:lnTo>
                    <a:lnTo>
                      <a:pt x="11425" y="2265"/>
                    </a:lnTo>
                    <a:lnTo>
                      <a:pt x="11430" y="2253"/>
                    </a:lnTo>
                    <a:lnTo>
                      <a:pt x="11434" y="2234"/>
                    </a:lnTo>
                    <a:lnTo>
                      <a:pt x="11438" y="2210"/>
                    </a:lnTo>
                    <a:lnTo>
                      <a:pt x="11442" y="2184"/>
                    </a:lnTo>
                    <a:lnTo>
                      <a:pt x="11446" y="2157"/>
                    </a:lnTo>
                    <a:lnTo>
                      <a:pt x="11450" y="2131"/>
                    </a:lnTo>
                    <a:lnTo>
                      <a:pt x="11454" y="2108"/>
                    </a:lnTo>
                    <a:lnTo>
                      <a:pt x="11458" y="2091"/>
                    </a:lnTo>
                    <a:lnTo>
                      <a:pt x="11463" y="2080"/>
                    </a:lnTo>
                    <a:lnTo>
                      <a:pt x="11467" y="2076"/>
                    </a:lnTo>
                    <a:lnTo>
                      <a:pt x="11471" y="2079"/>
                    </a:lnTo>
                    <a:lnTo>
                      <a:pt x="11475" y="2090"/>
                    </a:lnTo>
                    <a:lnTo>
                      <a:pt x="11479" y="2107"/>
                    </a:lnTo>
                    <a:lnTo>
                      <a:pt x="11483" y="2129"/>
                    </a:lnTo>
                    <a:lnTo>
                      <a:pt x="11492" y="2182"/>
                    </a:lnTo>
                    <a:lnTo>
                      <a:pt x="11496" y="2209"/>
                    </a:lnTo>
                    <a:lnTo>
                      <a:pt x="11500" y="2233"/>
                    </a:lnTo>
                    <a:lnTo>
                      <a:pt x="11504" y="2252"/>
                    </a:lnTo>
                    <a:lnTo>
                      <a:pt x="11508" y="2266"/>
                    </a:lnTo>
                    <a:lnTo>
                      <a:pt x="11512" y="2272"/>
                    </a:lnTo>
                    <a:lnTo>
                      <a:pt x="11516" y="2270"/>
                    </a:lnTo>
                    <a:lnTo>
                      <a:pt x="11520" y="2260"/>
                    </a:lnTo>
                    <a:lnTo>
                      <a:pt x="11525" y="2241"/>
                    </a:lnTo>
                    <a:lnTo>
                      <a:pt x="11529" y="2215"/>
                    </a:lnTo>
                    <a:lnTo>
                      <a:pt x="11533" y="2182"/>
                    </a:lnTo>
                    <a:lnTo>
                      <a:pt x="11537" y="2144"/>
                    </a:lnTo>
                    <a:lnTo>
                      <a:pt x="11541" y="2103"/>
                    </a:lnTo>
                    <a:lnTo>
                      <a:pt x="11545" y="2061"/>
                    </a:lnTo>
                    <a:lnTo>
                      <a:pt x="11554" y="1978"/>
                    </a:lnTo>
                    <a:lnTo>
                      <a:pt x="11558" y="1941"/>
                    </a:lnTo>
                    <a:lnTo>
                      <a:pt x="11562" y="1909"/>
                    </a:lnTo>
                    <a:lnTo>
                      <a:pt x="11566" y="1883"/>
                    </a:lnTo>
                    <a:lnTo>
                      <a:pt x="11570" y="1863"/>
                    </a:lnTo>
                    <a:lnTo>
                      <a:pt x="11574" y="1849"/>
                    </a:lnTo>
                    <a:lnTo>
                      <a:pt x="11578" y="1841"/>
                    </a:lnTo>
                    <a:lnTo>
                      <a:pt x="11583" y="1838"/>
                    </a:lnTo>
                    <a:lnTo>
                      <a:pt x="11587" y="1840"/>
                    </a:lnTo>
                    <a:lnTo>
                      <a:pt x="11591" y="1845"/>
                    </a:lnTo>
                    <a:lnTo>
                      <a:pt x="11595" y="1852"/>
                    </a:lnTo>
                    <a:lnTo>
                      <a:pt x="11599" y="1862"/>
                    </a:lnTo>
                    <a:lnTo>
                      <a:pt x="11603" y="1873"/>
                    </a:lnTo>
                    <a:lnTo>
                      <a:pt x="11607" y="1885"/>
                    </a:lnTo>
                    <a:lnTo>
                      <a:pt x="11612" y="1898"/>
                    </a:lnTo>
                    <a:lnTo>
                      <a:pt x="11616" y="1911"/>
                    </a:lnTo>
                    <a:lnTo>
                      <a:pt x="11624" y="1941"/>
                    </a:lnTo>
                    <a:lnTo>
                      <a:pt x="11628" y="1956"/>
                    </a:lnTo>
                    <a:lnTo>
                      <a:pt x="11632" y="1970"/>
                    </a:lnTo>
                    <a:lnTo>
                      <a:pt x="11636" y="1983"/>
                    </a:lnTo>
                    <a:lnTo>
                      <a:pt x="11640" y="1995"/>
                    </a:lnTo>
                    <a:lnTo>
                      <a:pt x="11645" y="2003"/>
                    </a:lnTo>
                    <a:lnTo>
                      <a:pt x="11649" y="2008"/>
                    </a:lnTo>
                    <a:lnTo>
                      <a:pt x="11653" y="2009"/>
                    </a:lnTo>
                    <a:lnTo>
                      <a:pt x="11657" y="2005"/>
                    </a:lnTo>
                    <a:lnTo>
                      <a:pt x="11661" y="1997"/>
                    </a:lnTo>
                    <a:lnTo>
                      <a:pt x="11665" y="1984"/>
                    </a:lnTo>
                    <a:lnTo>
                      <a:pt x="11669" y="1968"/>
                    </a:lnTo>
                    <a:lnTo>
                      <a:pt x="11673" y="1950"/>
                    </a:lnTo>
                    <a:lnTo>
                      <a:pt x="11678" y="1930"/>
                    </a:lnTo>
                    <a:lnTo>
                      <a:pt x="11686" y="1893"/>
                    </a:lnTo>
                    <a:lnTo>
                      <a:pt x="11690" y="1879"/>
                    </a:lnTo>
                    <a:lnTo>
                      <a:pt x="11694" y="1870"/>
                    </a:lnTo>
                    <a:lnTo>
                      <a:pt x="11698" y="1866"/>
                    </a:lnTo>
                    <a:lnTo>
                      <a:pt x="11702" y="1870"/>
                    </a:lnTo>
                    <a:lnTo>
                      <a:pt x="11706" y="1880"/>
                    </a:lnTo>
                    <a:lnTo>
                      <a:pt x="11711" y="1896"/>
                    </a:lnTo>
                    <a:lnTo>
                      <a:pt x="11715" y="1919"/>
                    </a:lnTo>
                    <a:lnTo>
                      <a:pt x="11719" y="1946"/>
                    </a:lnTo>
                    <a:lnTo>
                      <a:pt x="11723" y="1976"/>
                    </a:lnTo>
                    <a:lnTo>
                      <a:pt x="11727" y="2008"/>
                    </a:lnTo>
                    <a:lnTo>
                      <a:pt x="11731" y="2039"/>
                    </a:lnTo>
                    <a:lnTo>
                      <a:pt x="11735" y="2068"/>
                    </a:lnTo>
                    <a:lnTo>
                      <a:pt x="11740" y="2093"/>
                    </a:lnTo>
                    <a:lnTo>
                      <a:pt x="11744" y="2113"/>
                    </a:lnTo>
                    <a:lnTo>
                      <a:pt x="11748" y="2127"/>
                    </a:lnTo>
                    <a:lnTo>
                      <a:pt x="11752" y="2133"/>
                    </a:lnTo>
                    <a:lnTo>
                      <a:pt x="11756" y="2133"/>
                    </a:lnTo>
                    <a:lnTo>
                      <a:pt x="11760" y="2125"/>
                    </a:lnTo>
                    <a:lnTo>
                      <a:pt x="11764" y="2112"/>
                    </a:lnTo>
                    <a:lnTo>
                      <a:pt x="11768" y="2093"/>
                    </a:lnTo>
                    <a:lnTo>
                      <a:pt x="11773" y="2071"/>
                    </a:lnTo>
                    <a:lnTo>
                      <a:pt x="11777" y="2047"/>
                    </a:lnTo>
                    <a:lnTo>
                      <a:pt x="11781" y="2023"/>
                    </a:lnTo>
                    <a:lnTo>
                      <a:pt x="11785" y="2001"/>
                    </a:lnTo>
                    <a:lnTo>
                      <a:pt x="11789" y="1983"/>
                    </a:lnTo>
                    <a:lnTo>
                      <a:pt x="11793" y="1970"/>
                    </a:lnTo>
                    <a:lnTo>
                      <a:pt x="11797" y="1963"/>
                    </a:lnTo>
                    <a:lnTo>
                      <a:pt x="11801" y="1963"/>
                    </a:lnTo>
                    <a:lnTo>
                      <a:pt x="11806" y="1969"/>
                    </a:lnTo>
                    <a:lnTo>
                      <a:pt x="11810" y="1982"/>
                    </a:lnTo>
                    <a:lnTo>
                      <a:pt x="11818" y="2019"/>
                    </a:lnTo>
                    <a:lnTo>
                      <a:pt x="11822" y="2042"/>
                    </a:lnTo>
                    <a:lnTo>
                      <a:pt x="11826" y="2064"/>
                    </a:lnTo>
                    <a:lnTo>
                      <a:pt x="11830" y="2085"/>
                    </a:lnTo>
                    <a:lnTo>
                      <a:pt x="11835" y="2103"/>
                    </a:lnTo>
                    <a:lnTo>
                      <a:pt x="11839" y="2117"/>
                    </a:lnTo>
                    <a:lnTo>
                      <a:pt x="11843" y="2125"/>
                    </a:lnTo>
                    <a:lnTo>
                      <a:pt x="11847" y="2127"/>
                    </a:lnTo>
                    <a:lnTo>
                      <a:pt x="11851" y="2123"/>
                    </a:lnTo>
                    <a:lnTo>
                      <a:pt x="11855" y="2114"/>
                    </a:lnTo>
                    <a:lnTo>
                      <a:pt x="11859" y="2099"/>
                    </a:lnTo>
                    <a:lnTo>
                      <a:pt x="11864" y="2081"/>
                    </a:lnTo>
                    <a:lnTo>
                      <a:pt x="11868" y="2061"/>
                    </a:lnTo>
                    <a:lnTo>
                      <a:pt x="11872" y="2041"/>
                    </a:lnTo>
                    <a:lnTo>
                      <a:pt x="11880" y="2007"/>
                    </a:lnTo>
                    <a:lnTo>
                      <a:pt x="11884" y="1997"/>
                    </a:lnTo>
                    <a:lnTo>
                      <a:pt x="11888" y="1991"/>
                    </a:lnTo>
                    <a:lnTo>
                      <a:pt x="11893" y="1992"/>
                    </a:lnTo>
                    <a:lnTo>
                      <a:pt x="11897" y="1999"/>
                    </a:lnTo>
                    <a:lnTo>
                      <a:pt x="11901" y="2010"/>
                    </a:lnTo>
                    <a:lnTo>
                      <a:pt x="11905" y="2026"/>
                    </a:lnTo>
                    <a:lnTo>
                      <a:pt x="11909" y="2045"/>
                    </a:lnTo>
                    <a:lnTo>
                      <a:pt x="11913" y="2064"/>
                    </a:lnTo>
                    <a:lnTo>
                      <a:pt x="11917" y="2083"/>
                    </a:lnTo>
                    <a:lnTo>
                      <a:pt x="11921" y="2100"/>
                    </a:lnTo>
                    <a:lnTo>
                      <a:pt x="11926" y="2113"/>
                    </a:lnTo>
                    <a:lnTo>
                      <a:pt x="11930" y="2122"/>
                    </a:lnTo>
                    <a:lnTo>
                      <a:pt x="11934" y="2126"/>
                    </a:lnTo>
                    <a:lnTo>
                      <a:pt x="11938" y="2124"/>
                    </a:lnTo>
                    <a:lnTo>
                      <a:pt x="11942" y="2117"/>
                    </a:lnTo>
                    <a:lnTo>
                      <a:pt x="11950" y="2089"/>
                    </a:lnTo>
                    <a:lnTo>
                      <a:pt x="11955" y="2070"/>
                    </a:lnTo>
                    <a:lnTo>
                      <a:pt x="11959" y="2049"/>
                    </a:lnTo>
                    <a:lnTo>
                      <a:pt x="11963" y="2028"/>
                    </a:lnTo>
                    <a:lnTo>
                      <a:pt x="11967" y="2007"/>
                    </a:lnTo>
                    <a:lnTo>
                      <a:pt x="11971" y="1987"/>
                    </a:lnTo>
                    <a:lnTo>
                      <a:pt x="11975" y="1970"/>
                    </a:lnTo>
                    <a:lnTo>
                      <a:pt x="11979" y="1956"/>
                    </a:lnTo>
                    <a:lnTo>
                      <a:pt x="11983" y="1945"/>
                    </a:lnTo>
                    <a:lnTo>
                      <a:pt x="11988" y="1936"/>
                    </a:lnTo>
                    <a:lnTo>
                      <a:pt x="11992" y="1931"/>
                    </a:lnTo>
                    <a:lnTo>
                      <a:pt x="11996" y="1927"/>
                    </a:lnTo>
                    <a:lnTo>
                      <a:pt x="12000" y="1925"/>
                    </a:lnTo>
                    <a:lnTo>
                      <a:pt x="12004" y="1924"/>
                    </a:lnTo>
                    <a:lnTo>
                      <a:pt x="12012" y="1923"/>
                    </a:lnTo>
                    <a:lnTo>
                      <a:pt x="12016" y="1921"/>
                    </a:lnTo>
                    <a:lnTo>
                      <a:pt x="12021" y="1919"/>
                    </a:lnTo>
                    <a:lnTo>
                      <a:pt x="12025" y="1917"/>
                    </a:lnTo>
                    <a:lnTo>
                      <a:pt x="12029" y="1915"/>
                    </a:lnTo>
                    <a:lnTo>
                      <a:pt x="12033" y="1915"/>
                    </a:lnTo>
                    <a:lnTo>
                      <a:pt x="12037" y="1917"/>
                    </a:lnTo>
                    <a:lnTo>
                      <a:pt x="12041" y="1922"/>
                    </a:lnTo>
                    <a:lnTo>
                      <a:pt x="12045" y="1931"/>
                    </a:lnTo>
                    <a:lnTo>
                      <a:pt x="12049" y="1944"/>
                    </a:lnTo>
                    <a:lnTo>
                      <a:pt x="12054" y="1961"/>
                    </a:lnTo>
                    <a:lnTo>
                      <a:pt x="12058" y="1982"/>
                    </a:lnTo>
                    <a:lnTo>
                      <a:pt x="12062" y="2006"/>
                    </a:lnTo>
                    <a:lnTo>
                      <a:pt x="12066" y="2031"/>
                    </a:lnTo>
                    <a:lnTo>
                      <a:pt x="12070" y="2057"/>
                    </a:lnTo>
                    <a:lnTo>
                      <a:pt x="12074" y="2081"/>
                    </a:lnTo>
                    <a:lnTo>
                      <a:pt x="12082" y="2119"/>
                    </a:lnTo>
                    <a:lnTo>
                      <a:pt x="12087" y="2131"/>
                    </a:lnTo>
                    <a:lnTo>
                      <a:pt x="12091" y="2138"/>
                    </a:lnTo>
                    <a:lnTo>
                      <a:pt x="12095" y="2139"/>
                    </a:lnTo>
                    <a:lnTo>
                      <a:pt x="12099" y="2135"/>
                    </a:lnTo>
                    <a:lnTo>
                      <a:pt x="12103" y="2128"/>
                    </a:lnTo>
                    <a:lnTo>
                      <a:pt x="12107" y="2119"/>
                    </a:lnTo>
                    <a:lnTo>
                      <a:pt x="12111" y="2108"/>
                    </a:lnTo>
                    <a:lnTo>
                      <a:pt x="12116" y="2098"/>
                    </a:lnTo>
                    <a:lnTo>
                      <a:pt x="12120" y="2090"/>
                    </a:lnTo>
                    <a:lnTo>
                      <a:pt x="12124" y="2085"/>
                    </a:lnTo>
                    <a:lnTo>
                      <a:pt x="12128" y="2084"/>
                    </a:lnTo>
                    <a:lnTo>
                      <a:pt x="12132" y="2087"/>
                    </a:lnTo>
                    <a:lnTo>
                      <a:pt x="12136" y="2094"/>
                    </a:lnTo>
                    <a:lnTo>
                      <a:pt x="12145" y="2116"/>
                    </a:lnTo>
                    <a:lnTo>
                      <a:pt x="12149" y="2131"/>
                    </a:lnTo>
                    <a:lnTo>
                      <a:pt x="12153" y="2145"/>
                    </a:lnTo>
                    <a:lnTo>
                      <a:pt x="12157" y="2159"/>
                    </a:lnTo>
                    <a:lnTo>
                      <a:pt x="12161" y="2171"/>
                    </a:lnTo>
                    <a:lnTo>
                      <a:pt x="12165" y="2181"/>
                    </a:lnTo>
                    <a:lnTo>
                      <a:pt x="12169" y="2187"/>
                    </a:lnTo>
                    <a:lnTo>
                      <a:pt x="12174" y="2191"/>
                    </a:lnTo>
                    <a:lnTo>
                      <a:pt x="12178" y="2191"/>
                    </a:lnTo>
                    <a:lnTo>
                      <a:pt x="12182" y="2187"/>
                    </a:lnTo>
                    <a:lnTo>
                      <a:pt x="12186" y="2181"/>
                    </a:lnTo>
                    <a:lnTo>
                      <a:pt x="12190" y="2171"/>
                    </a:lnTo>
                    <a:lnTo>
                      <a:pt x="12194" y="2160"/>
                    </a:lnTo>
                    <a:lnTo>
                      <a:pt x="12198" y="2148"/>
                    </a:lnTo>
                    <a:lnTo>
                      <a:pt x="12203" y="2134"/>
                    </a:lnTo>
                    <a:lnTo>
                      <a:pt x="12207" y="2121"/>
                    </a:lnTo>
                    <a:lnTo>
                      <a:pt x="12215" y="2096"/>
                    </a:lnTo>
                    <a:lnTo>
                      <a:pt x="12219" y="2087"/>
                    </a:lnTo>
                    <a:lnTo>
                      <a:pt x="12223" y="2080"/>
                    </a:lnTo>
                    <a:lnTo>
                      <a:pt x="12227" y="2076"/>
                    </a:lnTo>
                    <a:lnTo>
                      <a:pt x="12231" y="2075"/>
                    </a:lnTo>
                    <a:lnTo>
                      <a:pt x="12236" y="2077"/>
                    </a:lnTo>
                    <a:lnTo>
                      <a:pt x="12240" y="2081"/>
                    </a:lnTo>
                    <a:lnTo>
                      <a:pt x="12244" y="2088"/>
                    </a:lnTo>
                    <a:lnTo>
                      <a:pt x="12248" y="2097"/>
                    </a:lnTo>
                    <a:lnTo>
                      <a:pt x="12252" y="2107"/>
                    </a:lnTo>
                    <a:lnTo>
                      <a:pt x="12256" y="2116"/>
                    </a:lnTo>
                    <a:lnTo>
                      <a:pt x="12260" y="2124"/>
                    </a:lnTo>
                    <a:lnTo>
                      <a:pt x="12264" y="2131"/>
                    </a:lnTo>
                    <a:lnTo>
                      <a:pt x="12269" y="2135"/>
                    </a:lnTo>
                    <a:lnTo>
                      <a:pt x="12273" y="2136"/>
                    </a:lnTo>
                    <a:lnTo>
                      <a:pt x="12277" y="2134"/>
                    </a:lnTo>
                    <a:lnTo>
                      <a:pt x="12281" y="2128"/>
                    </a:lnTo>
                    <a:lnTo>
                      <a:pt x="12285" y="2119"/>
                    </a:lnTo>
                    <a:lnTo>
                      <a:pt x="12289" y="2107"/>
                    </a:lnTo>
                    <a:lnTo>
                      <a:pt x="12293" y="2093"/>
                    </a:lnTo>
                    <a:lnTo>
                      <a:pt x="12297" y="2076"/>
                    </a:lnTo>
                    <a:lnTo>
                      <a:pt x="12302" y="2058"/>
                    </a:lnTo>
                    <a:lnTo>
                      <a:pt x="12306" y="2038"/>
                    </a:lnTo>
                    <a:lnTo>
                      <a:pt x="12310" y="2017"/>
                    </a:lnTo>
                    <a:lnTo>
                      <a:pt x="12314" y="1997"/>
                    </a:lnTo>
                    <a:lnTo>
                      <a:pt x="12318" y="1978"/>
                    </a:lnTo>
                    <a:lnTo>
                      <a:pt x="12322" y="1960"/>
                    </a:lnTo>
                    <a:lnTo>
                      <a:pt x="12326" y="1944"/>
                    </a:lnTo>
                    <a:lnTo>
                      <a:pt x="12330" y="1930"/>
                    </a:lnTo>
                    <a:lnTo>
                      <a:pt x="12335" y="1919"/>
                    </a:lnTo>
                    <a:lnTo>
                      <a:pt x="12339" y="1911"/>
                    </a:lnTo>
                    <a:lnTo>
                      <a:pt x="12347" y="1902"/>
                    </a:lnTo>
                    <a:lnTo>
                      <a:pt x="12351" y="1902"/>
                    </a:lnTo>
                    <a:lnTo>
                      <a:pt x="12355" y="1902"/>
                    </a:lnTo>
                    <a:lnTo>
                      <a:pt x="12359" y="1904"/>
                    </a:lnTo>
                    <a:lnTo>
                      <a:pt x="12364" y="1906"/>
                    </a:lnTo>
                    <a:lnTo>
                      <a:pt x="12368" y="1908"/>
                    </a:lnTo>
                    <a:lnTo>
                      <a:pt x="12372" y="1908"/>
                    </a:lnTo>
                    <a:lnTo>
                      <a:pt x="12376" y="1907"/>
                    </a:lnTo>
                    <a:lnTo>
                      <a:pt x="12380" y="1904"/>
                    </a:lnTo>
                    <a:lnTo>
                      <a:pt x="12384" y="1899"/>
                    </a:lnTo>
                    <a:lnTo>
                      <a:pt x="12388" y="1892"/>
                    </a:lnTo>
                    <a:lnTo>
                      <a:pt x="12392" y="1883"/>
                    </a:lnTo>
                    <a:lnTo>
                      <a:pt x="12397" y="1873"/>
                    </a:lnTo>
                    <a:lnTo>
                      <a:pt x="12401" y="1860"/>
                    </a:lnTo>
                    <a:lnTo>
                      <a:pt x="12409" y="1833"/>
                    </a:lnTo>
                    <a:lnTo>
                      <a:pt x="12413" y="1819"/>
                    </a:lnTo>
                    <a:lnTo>
                      <a:pt x="12417" y="1806"/>
                    </a:lnTo>
                    <a:lnTo>
                      <a:pt x="12421" y="1794"/>
                    </a:lnTo>
                    <a:lnTo>
                      <a:pt x="12426" y="1784"/>
                    </a:lnTo>
                    <a:lnTo>
                      <a:pt x="12430" y="1776"/>
                    </a:lnTo>
                    <a:lnTo>
                      <a:pt x="12434" y="1771"/>
                    </a:lnTo>
                    <a:lnTo>
                      <a:pt x="12438" y="1770"/>
                    </a:lnTo>
                    <a:lnTo>
                      <a:pt x="12442" y="1773"/>
                    </a:lnTo>
                    <a:lnTo>
                      <a:pt x="12446" y="1780"/>
                    </a:lnTo>
                    <a:lnTo>
                      <a:pt x="12451" y="1791"/>
                    </a:lnTo>
                    <a:lnTo>
                      <a:pt x="12455" y="1806"/>
                    </a:lnTo>
                    <a:lnTo>
                      <a:pt x="12459" y="1824"/>
                    </a:lnTo>
                    <a:lnTo>
                      <a:pt x="12463" y="1844"/>
                    </a:lnTo>
                    <a:lnTo>
                      <a:pt x="12471" y="1890"/>
                    </a:lnTo>
                    <a:lnTo>
                      <a:pt x="12475" y="1913"/>
                    </a:lnTo>
                    <a:lnTo>
                      <a:pt x="12479" y="1935"/>
                    </a:lnTo>
                    <a:lnTo>
                      <a:pt x="12484" y="1955"/>
                    </a:lnTo>
                    <a:lnTo>
                      <a:pt x="12488" y="1972"/>
                    </a:lnTo>
                    <a:lnTo>
                      <a:pt x="12492" y="1985"/>
                    </a:lnTo>
                    <a:lnTo>
                      <a:pt x="12496" y="1995"/>
                    </a:lnTo>
                    <a:lnTo>
                      <a:pt x="12500" y="1999"/>
                    </a:lnTo>
                    <a:lnTo>
                      <a:pt x="12504" y="1998"/>
                    </a:lnTo>
                    <a:lnTo>
                      <a:pt x="12508" y="1992"/>
                    </a:lnTo>
                    <a:lnTo>
                      <a:pt x="12512" y="1982"/>
                    </a:lnTo>
                    <a:lnTo>
                      <a:pt x="12517" y="1966"/>
                    </a:lnTo>
                    <a:lnTo>
                      <a:pt x="12521" y="1947"/>
                    </a:lnTo>
                    <a:lnTo>
                      <a:pt x="12525" y="1926"/>
                    </a:lnTo>
                    <a:lnTo>
                      <a:pt x="12529" y="1904"/>
                    </a:lnTo>
                    <a:lnTo>
                      <a:pt x="12533" y="1882"/>
                    </a:lnTo>
                    <a:lnTo>
                      <a:pt x="12541" y="1848"/>
                    </a:lnTo>
                    <a:lnTo>
                      <a:pt x="12545" y="1839"/>
                    </a:lnTo>
                    <a:lnTo>
                      <a:pt x="12550" y="1837"/>
                    </a:lnTo>
                    <a:lnTo>
                      <a:pt x="12554" y="1843"/>
                    </a:lnTo>
                    <a:lnTo>
                      <a:pt x="12558" y="1856"/>
                    </a:lnTo>
                    <a:lnTo>
                      <a:pt x="12562" y="1876"/>
                    </a:lnTo>
                    <a:lnTo>
                      <a:pt x="12566" y="1904"/>
                    </a:lnTo>
                    <a:lnTo>
                      <a:pt x="12570" y="1936"/>
                    </a:lnTo>
                    <a:lnTo>
                      <a:pt x="12574" y="1973"/>
                    </a:lnTo>
                    <a:lnTo>
                      <a:pt x="12579" y="2012"/>
                    </a:lnTo>
                    <a:lnTo>
                      <a:pt x="12583" y="2050"/>
                    </a:lnTo>
                    <a:lnTo>
                      <a:pt x="12587" y="2087"/>
                    </a:lnTo>
                    <a:lnTo>
                      <a:pt x="12591" y="2119"/>
                    </a:lnTo>
                    <a:lnTo>
                      <a:pt x="12595" y="2147"/>
                    </a:lnTo>
                    <a:lnTo>
                      <a:pt x="12603" y="2181"/>
                    </a:lnTo>
                    <a:lnTo>
                      <a:pt x="12607" y="2187"/>
                    </a:lnTo>
                    <a:lnTo>
                      <a:pt x="12612" y="2186"/>
                    </a:lnTo>
                    <a:lnTo>
                      <a:pt x="12616" y="2178"/>
                    </a:lnTo>
                    <a:lnTo>
                      <a:pt x="12620" y="2164"/>
                    </a:lnTo>
                    <a:lnTo>
                      <a:pt x="12624" y="2146"/>
                    </a:lnTo>
                    <a:lnTo>
                      <a:pt x="12628" y="2125"/>
                    </a:lnTo>
                    <a:lnTo>
                      <a:pt x="12632" y="2103"/>
                    </a:lnTo>
                    <a:lnTo>
                      <a:pt x="12636" y="2080"/>
                    </a:lnTo>
                    <a:lnTo>
                      <a:pt x="12640" y="2058"/>
                    </a:lnTo>
                    <a:lnTo>
                      <a:pt x="12645" y="2039"/>
                    </a:lnTo>
                    <a:lnTo>
                      <a:pt x="12649" y="2021"/>
                    </a:lnTo>
                    <a:lnTo>
                      <a:pt x="12653" y="2007"/>
                    </a:lnTo>
                    <a:lnTo>
                      <a:pt x="12657" y="1996"/>
                    </a:lnTo>
                    <a:lnTo>
                      <a:pt x="12661" y="1987"/>
                    </a:lnTo>
                    <a:lnTo>
                      <a:pt x="12665" y="1982"/>
                    </a:lnTo>
                    <a:lnTo>
                      <a:pt x="12673" y="1977"/>
                    </a:lnTo>
                    <a:lnTo>
                      <a:pt x="12678" y="1977"/>
                    </a:lnTo>
                    <a:lnTo>
                      <a:pt x="12682" y="1978"/>
                    </a:lnTo>
                    <a:lnTo>
                      <a:pt x="12686" y="1979"/>
                    </a:lnTo>
                    <a:lnTo>
                      <a:pt x="12690" y="1982"/>
                    </a:lnTo>
                    <a:lnTo>
                      <a:pt x="12694" y="1985"/>
                    </a:lnTo>
                    <a:lnTo>
                      <a:pt x="12698" y="1988"/>
                    </a:lnTo>
                    <a:lnTo>
                      <a:pt x="12702" y="1991"/>
                    </a:lnTo>
                    <a:lnTo>
                      <a:pt x="12707" y="1995"/>
                    </a:lnTo>
                    <a:lnTo>
                      <a:pt x="12711" y="1999"/>
                    </a:lnTo>
                    <a:lnTo>
                      <a:pt x="12715" y="2002"/>
                    </a:lnTo>
                    <a:lnTo>
                      <a:pt x="12719" y="2005"/>
                    </a:lnTo>
                    <a:lnTo>
                      <a:pt x="12723" y="2006"/>
                    </a:lnTo>
                    <a:lnTo>
                      <a:pt x="12727" y="2005"/>
                    </a:lnTo>
                    <a:lnTo>
                      <a:pt x="12736" y="1992"/>
                    </a:lnTo>
                    <a:lnTo>
                      <a:pt x="12740" y="1977"/>
                    </a:lnTo>
                    <a:lnTo>
                      <a:pt x="12744" y="1955"/>
                    </a:lnTo>
                    <a:lnTo>
                      <a:pt x="12748" y="1924"/>
                    </a:lnTo>
                    <a:lnTo>
                      <a:pt x="12752" y="1881"/>
                    </a:lnTo>
                    <a:lnTo>
                      <a:pt x="12756" y="1827"/>
                    </a:lnTo>
                    <a:lnTo>
                      <a:pt x="12760" y="1760"/>
                    </a:lnTo>
                    <a:lnTo>
                      <a:pt x="12765" y="1678"/>
                    </a:lnTo>
                    <a:lnTo>
                      <a:pt x="12769" y="1583"/>
                    </a:lnTo>
                    <a:lnTo>
                      <a:pt x="12773" y="1473"/>
                    </a:lnTo>
                    <a:lnTo>
                      <a:pt x="12777" y="1351"/>
                    </a:lnTo>
                    <a:lnTo>
                      <a:pt x="12781" y="1218"/>
                    </a:lnTo>
                    <a:lnTo>
                      <a:pt x="12785" y="1077"/>
                    </a:lnTo>
                    <a:lnTo>
                      <a:pt x="12789" y="931"/>
                    </a:lnTo>
                    <a:lnTo>
                      <a:pt x="12793" y="785"/>
                    </a:lnTo>
                    <a:lnTo>
                      <a:pt x="12798" y="642"/>
                    </a:lnTo>
                    <a:lnTo>
                      <a:pt x="12806" y="389"/>
                    </a:lnTo>
                    <a:lnTo>
                      <a:pt x="12810" y="286"/>
                    </a:lnTo>
                    <a:lnTo>
                      <a:pt x="12814" y="208"/>
                    </a:lnTo>
                    <a:lnTo>
                      <a:pt x="12818" y="155"/>
                    </a:lnTo>
                    <a:lnTo>
                      <a:pt x="12822" y="132"/>
                    </a:lnTo>
                    <a:lnTo>
                      <a:pt x="12827" y="139"/>
                    </a:lnTo>
                    <a:lnTo>
                      <a:pt x="12831" y="178"/>
                    </a:lnTo>
                    <a:lnTo>
                      <a:pt x="12835" y="246"/>
                    </a:lnTo>
                    <a:lnTo>
                      <a:pt x="12839" y="344"/>
                    </a:lnTo>
                    <a:lnTo>
                      <a:pt x="12843" y="467"/>
                    </a:lnTo>
                    <a:lnTo>
                      <a:pt x="12847" y="611"/>
                    </a:lnTo>
                    <a:lnTo>
                      <a:pt x="12851" y="772"/>
                    </a:lnTo>
                    <a:lnTo>
                      <a:pt x="12855" y="944"/>
                    </a:lnTo>
                    <a:lnTo>
                      <a:pt x="12860" y="1123"/>
                    </a:lnTo>
                    <a:lnTo>
                      <a:pt x="12868" y="1476"/>
                    </a:lnTo>
                    <a:lnTo>
                      <a:pt x="12872" y="1641"/>
                    </a:lnTo>
                    <a:lnTo>
                      <a:pt x="12876" y="1793"/>
                    </a:lnTo>
                    <a:lnTo>
                      <a:pt x="12880" y="1927"/>
                    </a:lnTo>
                    <a:lnTo>
                      <a:pt x="12884" y="2042"/>
                    </a:lnTo>
                    <a:lnTo>
                      <a:pt x="12888" y="2136"/>
                    </a:lnTo>
                    <a:lnTo>
                      <a:pt x="12893" y="2208"/>
                    </a:lnTo>
                    <a:lnTo>
                      <a:pt x="12897" y="2259"/>
                    </a:lnTo>
                    <a:lnTo>
                      <a:pt x="12901" y="2289"/>
                    </a:lnTo>
                    <a:lnTo>
                      <a:pt x="12905" y="2300"/>
                    </a:lnTo>
                    <a:lnTo>
                      <a:pt x="12909" y="2294"/>
                    </a:lnTo>
                    <a:lnTo>
                      <a:pt x="12913" y="2273"/>
                    </a:lnTo>
                    <a:lnTo>
                      <a:pt x="12917" y="2241"/>
                    </a:lnTo>
                    <a:lnTo>
                      <a:pt x="12921" y="2200"/>
                    </a:lnTo>
                    <a:lnTo>
                      <a:pt x="12926" y="2154"/>
                    </a:lnTo>
                    <a:lnTo>
                      <a:pt x="12930" y="2105"/>
                    </a:lnTo>
                    <a:lnTo>
                      <a:pt x="12938" y="2013"/>
                    </a:lnTo>
                    <a:lnTo>
                      <a:pt x="12942" y="1975"/>
                    </a:lnTo>
                    <a:lnTo>
                      <a:pt x="12946" y="1946"/>
                    </a:lnTo>
                    <a:lnTo>
                      <a:pt x="12950" y="1925"/>
                    </a:lnTo>
                    <a:lnTo>
                      <a:pt x="12954" y="1916"/>
                    </a:lnTo>
                    <a:lnTo>
                      <a:pt x="12959" y="1916"/>
                    </a:lnTo>
                    <a:lnTo>
                      <a:pt x="12963" y="1927"/>
                    </a:lnTo>
                    <a:lnTo>
                      <a:pt x="12967" y="1947"/>
                    </a:lnTo>
                    <a:lnTo>
                      <a:pt x="12971" y="1975"/>
                    </a:lnTo>
                    <a:lnTo>
                      <a:pt x="12975" y="2008"/>
                    </a:lnTo>
                    <a:lnTo>
                      <a:pt x="12979" y="2044"/>
                    </a:lnTo>
                    <a:lnTo>
                      <a:pt x="12983" y="2079"/>
                    </a:lnTo>
                    <a:lnTo>
                      <a:pt x="12988" y="2112"/>
                    </a:lnTo>
                    <a:lnTo>
                      <a:pt x="12992" y="2139"/>
                    </a:lnTo>
                    <a:lnTo>
                      <a:pt x="13000" y="2169"/>
                    </a:lnTo>
                    <a:lnTo>
                      <a:pt x="13004" y="2170"/>
                    </a:lnTo>
                    <a:lnTo>
                      <a:pt x="13008" y="2160"/>
                    </a:lnTo>
                    <a:lnTo>
                      <a:pt x="13013" y="2142"/>
                    </a:lnTo>
                    <a:lnTo>
                      <a:pt x="13017" y="2115"/>
                    </a:lnTo>
                    <a:lnTo>
                      <a:pt x="13021" y="2083"/>
                    </a:lnTo>
                    <a:lnTo>
                      <a:pt x="13025" y="2048"/>
                    </a:lnTo>
                    <a:lnTo>
                      <a:pt x="13029" y="2012"/>
                    </a:lnTo>
                    <a:lnTo>
                      <a:pt x="13033" y="1977"/>
                    </a:lnTo>
                    <a:lnTo>
                      <a:pt x="13037" y="1947"/>
                    </a:lnTo>
                    <a:lnTo>
                      <a:pt x="13042" y="1923"/>
                    </a:lnTo>
                    <a:lnTo>
                      <a:pt x="13046" y="1906"/>
                    </a:lnTo>
                    <a:lnTo>
                      <a:pt x="13050" y="1897"/>
                    </a:lnTo>
                    <a:lnTo>
                      <a:pt x="13054" y="1896"/>
                    </a:lnTo>
                    <a:lnTo>
                      <a:pt x="13062" y="1920"/>
                    </a:lnTo>
                    <a:lnTo>
                      <a:pt x="13066" y="1943"/>
                    </a:lnTo>
                    <a:lnTo>
                      <a:pt x="13070" y="1970"/>
                    </a:lnTo>
                    <a:lnTo>
                      <a:pt x="13075" y="2002"/>
                    </a:lnTo>
                    <a:lnTo>
                      <a:pt x="13079" y="2035"/>
                    </a:lnTo>
                    <a:lnTo>
                      <a:pt x="13083" y="2068"/>
                    </a:lnTo>
                    <a:lnTo>
                      <a:pt x="13087" y="2100"/>
                    </a:lnTo>
                    <a:lnTo>
                      <a:pt x="13091" y="2130"/>
                    </a:lnTo>
                    <a:lnTo>
                      <a:pt x="13095" y="2157"/>
                    </a:lnTo>
                    <a:lnTo>
                      <a:pt x="13099" y="2180"/>
                    </a:lnTo>
                    <a:lnTo>
                      <a:pt x="13103" y="2199"/>
                    </a:lnTo>
                    <a:lnTo>
                      <a:pt x="13108" y="2214"/>
                    </a:lnTo>
                    <a:lnTo>
                      <a:pt x="13112" y="2225"/>
                    </a:lnTo>
                    <a:lnTo>
                      <a:pt x="13116" y="2234"/>
                    </a:lnTo>
                    <a:lnTo>
                      <a:pt x="13120" y="2240"/>
                    </a:lnTo>
                    <a:lnTo>
                      <a:pt x="13124" y="2244"/>
                    </a:lnTo>
                    <a:lnTo>
                      <a:pt x="13132" y="2248"/>
                    </a:lnTo>
                    <a:lnTo>
                      <a:pt x="13136" y="2250"/>
                    </a:lnTo>
                    <a:lnTo>
                      <a:pt x="13141" y="2251"/>
                    </a:lnTo>
                    <a:lnTo>
                      <a:pt x="13145" y="2252"/>
                    </a:lnTo>
                    <a:lnTo>
                      <a:pt x="13149" y="2253"/>
                    </a:lnTo>
                    <a:lnTo>
                      <a:pt x="13153" y="2254"/>
                    </a:lnTo>
                    <a:lnTo>
                      <a:pt x="13157" y="2255"/>
                    </a:lnTo>
                    <a:lnTo>
                      <a:pt x="13161" y="2255"/>
                    </a:lnTo>
                    <a:lnTo>
                      <a:pt x="13165" y="2254"/>
                    </a:lnTo>
                    <a:lnTo>
                      <a:pt x="13169" y="2253"/>
                    </a:lnTo>
                    <a:lnTo>
                      <a:pt x="13174" y="2250"/>
                    </a:lnTo>
                    <a:lnTo>
                      <a:pt x="13178" y="2248"/>
                    </a:lnTo>
                    <a:lnTo>
                      <a:pt x="13182" y="2244"/>
                    </a:lnTo>
                    <a:lnTo>
                      <a:pt x="13186" y="2240"/>
                    </a:lnTo>
                    <a:lnTo>
                      <a:pt x="13194" y="2230"/>
                    </a:lnTo>
                    <a:lnTo>
                      <a:pt x="13198" y="2225"/>
                    </a:lnTo>
                    <a:lnTo>
                      <a:pt x="13202" y="2220"/>
                    </a:lnTo>
                    <a:lnTo>
                      <a:pt x="13207" y="2215"/>
                    </a:lnTo>
                    <a:lnTo>
                      <a:pt x="13211" y="2212"/>
                    </a:lnTo>
                    <a:lnTo>
                      <a:pt x="13215" y="2210"/>
                    </a:lnTo>
                    <a:lnTo>
                      <a:pt x="13219" y="2208"/>
                    </a:lnTo>
                    <a:lnTo>
                      <a:pt x="13223" y="2208"/>
                    </a:lnTo>
                    <a:lnTo>
                      <a:pt x="13227" y="2209"/>
                    </a:lnTo>
                    <a:lnTo>
                      <a:pt x="13231" y="2211"/>
                    </a:lnTo>
                    <a:lnTo>
                      <a:pt x="13236" y="2213"/>
                    </a:lnTo>
                    <a:lnTo>
                      <a:pt x="13240" y="2216"/>
                    </a:lnTo>
                    <a:lnTo>
                      <a:pt x="13244" y="2219"/>
                    </a:lnTo>
                    <a:lnTo>
                      <a:pt x="13248" y="2221"/>
                    </a:lnTo>
                    <a:lnTo>
                      <a:pt x="13252" y="2225"/>
                    </a:lnTo>
                    <a:lnTo>
                      <a:pt x="13256" y="2228"/>
                    </a:lnTo>
                    <a:lnTo>
                      <a:pt x="13265" y="2238"/>
                    </a:lnTo>
                    <a:lnTo>
                      <a:pt x="13269" y="2246"/>
                    </a:lnTo>
                    <a:lnTo>
                      <a:pt x="13273" y="2254"/>
                    </a:lnTo>
                    <a:lnTo>
                      <a:pt x="13277" y="2265"/>
                    </a:lnTo>
                    <a:lnTo>
                      <a:pt x="13281" y="2277"/>
                    </a:lnTo>
                    <a:lnTo>
                      <a:pt x="13285" y="2291"/>
                    </a:lnTo>
                    <a:lnTo>
                      <a:pt x="13289" y="2305"/>
                    </a:lnTo>
                    <a:lnTo>
                      <a:pt x="13294" y="2320"/>
                    </a:lnTo>
                    <a:lnTo>
                      <a:pt x="13298" y="2335"/>
                    </a:lnTo>
                    <a:lnTo>
                      <a:pt x="13302" y="2349"/>
                    </a:lnTo>
                    <a:lnTo>
                      <a:pt x="13306" y="2363"/>
                    </a:lnTo>
                    <a:lnTo>
                      <a:pt x="13310" y="2374"/>
                    </a:lnTo>
                    <a:lnTo>
                      <a:pt x="13314" y="2384"/>
                    </a:lnTo>
                    <a:lnTo>
                      <a:pt x="13318" y="2392"/>
                    </a:lnTo>
                    <a:lnTo>
                      <a:pt x="13327" y="2398"/>
                    </a:lnTo>
                    <a:lnTo>
                      <a:pt x="13331" y="2395"/>
                    </a:lnTo>
                    <a:lnTo>
                      <a:pt x="13335" y="2390"/>
                    </a:lnTo>
                    <a:lnTo>
                      <a:pt x="13339" y="2380"/>
                    </a:lnTo>
                    <a:lnTo>
                      <a:pt x="13343" y="2366"/>
                    </a:lnTo>
                    <a:lnTo>
                      <a:pt x="13347" y="2349"/>
                    </a:lnTo>
                    <a:lnTo>
                      <a:pt x="13351" y="2330"/>
                    </a:lnTo>
                    <a:lnTo>
                      <a:pt x="13356" y="2307"/>
                    </a:lnTo>
                    <a:lnTo>
                      <a:pt x="13360" y="2284"/>
                    </a:lnTo>
                    <a:lnTo>
                      <a:pt x="13364" y="2260"/>
                    </a:lnTo>
                    <a:lnTo>
                      <a:pt x="13368" y="2236"/>
                    </a:lnTo>
                    <a:lnTo>
                      <a:pt x="13372" y="2215"/>
                    </a:lnTo>
                    <a:lnTo>
                      <a:pt x="13376" y="2195"/>
                    </a:lnTo>
                    <a:lnTo>
                      <a:pt x="13380" y="2179"/>
                    </a:lnTo>
                    <a:lnTo>
                      <a:pt x="13384" y="2166"/>
                    </a:lnTo>
                    <a:lnTo>
                      <a:pt x="13389" y="2156"/>
                    </a:lnTo>
                    <a:lnTo>
                      <a:pt x="13397" y="2145"/>
                    </a:lnTo>
                    <a:lnTo>
                      <a:pt x="13401" y="2142"/>
                    </a:lnTo>
                    <a:lnTo>
                      <a:pt x="13405" y="2140"/>
                    </a:lnTo>
                    <a:lnTo>
                      <a:pt x="13409" y="2137"/>
                    </a:lnTo>
                    <a:lnTo>
                      <a:pt x="13413" y="2133"/>
                    </a:lnTo>
                    <a:lnTo>
                      <a:pt x="13417" y="2128"/>
                    </a:lnTo>
                    <a:lnTo>
                      <a:pt x="13422" y="2121"/>
                    </a:lnTo>
                    <a:lnTo>
                      <a:pt x="13426" y="2112"/>
                    </a:lnTo>
                    <a:lnTo>
                      <a:pt x="13430" y="2101"/>
                    </a:lnTo>
                    <a:lnTo>
                      <a:pt x="13434" y="2091"/>
                    </a:lnTo>
                    <a:lnTo>
                      <a:pt x="13438" y="2081"/>
                    </a:lnTo>
                    <a:lnTo>
                      <a:pt x="13442" y="2072"/>
                    </a:lnTo>
                    <a:lnTo>
                      <a:pt x="13446" y="2067"/>
                    </a:lnTo>
                    <a:lnTo>
                      <a:pt x="13451" y="2065"/>
                    </a:lnTo>
                    <a:lnTo>
                      <a:pt x="13459" y="2073"/>
                    </a:lnTo>
                    <a:lnTo>
                      <a:pt x="13463" y="2084"/>
                    </a:lnTo>
                    <a:lnTo>
                      <a:pt x="13467" y="2098"/>
                    </a:lnTo>
                    <a:lnTo>
                      <a:pt x="13471" y="2115"/>
                    </a:lnTo>
                    <a:lnTo>
                      <a:pt x="13475" y="2133"/>
                    </a:lnTo>
                    <a:lnTo>
                      <a:pt x="13479" y="2151"/>
                    </a:lnTo>
                    <a:lnTo>
                      <a:pt x="13484" y="2167"/>
                    </a:lnTo>
                    <a:lnTo>
                      <a:pt x="13488" y="2180"/>
                    </a:lnTo>
                    <a:lnTo>
                      <a:pt x="13492" y="2189"/>
                    </a:lnTo>
                    <a:lnTo>
                      <a:pt x="13496" y="2194"/>
                    </a:lnTo>
                    <a:lnTo>
                      <a:pt x="13500" y="2193"/>
                    </a:lnTo>
                    <a:lnTo>
                      <a:pt x="13504" y="2188"/>
                    </a:lnTo>
                    <a:lnTo>
                      <a:pt x="13508" y="2177"/>
                    </a:lnTo>
                    <a:lnTo>
                      <a:pt x="13512" y="2163"/>
                    </a:lnTo>
                    <a:lnTo>
                      <a:pt x="13517" y="2145"/>
                    </a:lnTo>
                    <a:lnTo>
                      <a:pt x="13521" y="2124"/>
                    </a:lnTo>
                    <a:lnTo>
                      <a:pt x="13529" y="2078"/>
                    </a:lnTo>
                    <a:lnTo>
                      <a:pt x="13533" y="2054"/>
                    </a:lnTo>
                    <a:lnTo>
                      <a:pt x="13537" y="2030"/>
                    </a:lnTo>
                    <a:lnTo>
                      <a:pt x="13541" y="2006"/>
                    </a:lnTo>
                    <a:lnTo>
                      <a:pt x="13546" y="1982"/>
                    </a:lnTo>
                    <a:lnTo>
                      <a:pt x="13550" y="1958"/>
                    </a:lnTo>
                    <a:lnTo>
                      <a:pt x="13554" y="1935"/>
                    </a:lnTo>
                    <a:lnTo>
                      <a:pt x="13558" y="1912"/>
                    </a:lnTo>
                    <a:lnTo>
                      <a:pt x="13562" y="1888"/>
                    </a:lnTo>
                    <a:lnTo>
                      <a:pt x="13566" y="1865"/>
                    </a:lnTo>
                    <a:lnTo>
                      <a:pt x="13570" y="1843"/>
                    </a:lnTo>
                    <a:lnTo>
                      <a:pt x="13575" y="1821"/>
                    </a:lnTo>
                    <a:lnTo>
                      <a:pt x="13579" y="1800"/>
                    </a:lnTo>
                    <a:lnTo>
                      <a:pt x="13583" y="1781"/>
                    </a:lnTo>
                    <a:lnTo>
                      <a:pt x="13591" y="1751"/>
                    </a:lnTo>
                    <a:lnTo>
                      <a:pt x="13595" y="1740"/>
                    </a:lnTo>
                    <a:lnTo>
                      <a:pt x="13599" y="1732"/>
                    </a:lnTo>
                    <a:lnTo>
                      <a:pt x="13604" y="1726"/>
                    </a:lnTo>
                    <a:lnTo>
                      <a:pt x="13608" y="1724"/>
                    </a:lnTo>
                    <a:lnTo>
                      <a:pt x="13612" y="1724"/>
                    </a:lnTo>
                    <a:lnTo>
                      <a:pt x="13616" y="1725"/>
                    </a:lnTo>
                    <a:lnTo>
                      <a:pt x="13620" y="1728"/>
                    </a:lnTo>
                    <a:lnTo>
                      <a:pt x="13624" y="1730"/>
                    </a:lnTo>
                    <a:lnTo>
                      <a:pt x="13628" y="1731"/>
                    </a:lnTo>
                    <a:lnTo>
                      <a:pt x="13632" y="1730"/>
                    </a:lnTo>
                    <a:lnTo>
                      <a:pt x="13637" y="1726"/>
                    </a:lnTo>
                    <a:lnTo>
                      <a:pt x="13641" y="1719"/>
                    </a:lnTo>
                    <a:lnTo>
                      <a:pt x="13645" y="1707"/>
                    </a:lnTo>
                    <a:lnTo>
                      <a:pt x="13653" y="1669"/>
                    </a:lnTo>
                    <a:lnTo>
                      <a:pt x="13657" y="1644"/>
                    </a:lnTo>
                    <a:lnTo>
                      <a:pt x="13661" y="1616"/>
                    </a:lnTo>
                    <a:lnTo>
                      <a:pt x="13666" y="1584"/>
                    </a:lnTo>
                    <a:lnTo>
                      <a:pt x="13670" y="1552"/>
                    </a:lnTo>
                    <a:lnTo>
                      <a:pt x="13674" y="1519"/>
                    </a:lnTo>
                    <a:lnTo>
                      <a:pt x="13678" y="1488"/>
                    </a:lnTo>
                    <a:lnTo>
                      <a:pt x="13682" y="1460"/>
                    </a:lnTo>
                    <a:lnTo>
                      <a:pt x="13686" y="1436"/>
                    </a:lnTo>
                    <a:lnTo>
                      <a:pt x="13690" y="1417"/>
                    </a:lnTo>
                    <a:lnTo>
                      <a:pt x="13694" y="1406"/>
                    </a:lnTo>
                    <a:lnTo>
                      <a:pt x="13699" y="1401"/>
                    </a:lnTo>
                    <a:lnTo>
                      <a:pt x="13703" y="1405"/>
                    </a:lnTo>
                    <a:lnTo>
                      <a:pt x="13707" y="1416"/>
                    </a:lnTo>
                    <a:lnTo>
                      <a:pt x="13711" y="1435"/>
                    </a:lnTo>
                    <a:lnTo>
                      <a:pt x="13715" y="1462"/>
                    </a:lnTo>
                    <a:lnTo>
                      <a:pt x="13723" y="1529"/>
                    </a:lnTo>
                    <a:lnTo>
                      <a:pt x="13727" y="1567"/>
                    </a:lnTo>
                    <a:lnTo>
                      <a:pt x="13732" y="1604"/>
                    </a:lnTo>
                    <a:lnTo>
                      <a:pt x="13736" y="1640"/>
                    </a:lnTo>
                    <a:lnTo>
                      <a:pt x="13740" y="1672"/>
                    </a:lnTo>
                    <a:lnTo>
                      <a:pt x="13744" y="1698"/>
                    </a:lnTo>
                    <a:lnTo>
                      <a:pt x="13748" y="1717"/>
                    </a:lnTo>
                    <a:lnTo>
                      <a:pt x="13752" y="1729"/>
                    </a:lnTo>
                    <a:lnTo>
                      <a:pt x="13756" y="1733"/>
                    </a:lnTo>
                    <a:lnTo>
                      <a:pt x="13760" y="1731"/>
                    </a:lnTo>
                    <a:lnTo>
                      <a:pt x="13765" y="1722"/>
                    </a:lnTo>
                    <a:lnTo>
                      <a:pt x="13769" y="1708"/>
                    </a:lnTo>
                    <a:lnTo>
                      <a:pt x="13773" y="1692"/>
                    </a:lnTo>
                    <a:lnTo>
                      <a:pt x="13777" y="1676"/>
                    </a:lnTo>
                    <a:lnTo>
                      <a:pt x="13785" y="1651"/>
                    </a:lnTo>
                    <a:lnTo>
                      <a:pt x="13789" y="1648"/>
                    </a:lnTo>
                    <a:lnTo>
                      <a:pt x="13793" y="1652"/>
                    </a:lnTo>
                    <a:lnTo>
                      <a:pt x="13798" y="1665"/>
                    </a:lnTo>
                    <a:lnTo>
                      <a:pt x="13802" y="1687"/>
                    </a:lnTo>
                    <a:lnTo>
                      <a:pt x="13806" y="1718"/>
                    </a:lnTo>
                    <a:lnTo>
                      <a:pt x="13810" y="1757"/>
                    </a:lnTo>
                    <a:lnTo>
                      <a:pt x="13814" y="1803"/>
                    </a:lnTo>
                    <a:lnTo>
                      <a:pt x="13818" y="1854"/>
                    </a:lnTo>
                    <a:lnTo>
                      <a:pt x="13822" y="1906"/>
                    </a:lnTo>
                    <a:lnTo>
                      <a:pt x="13827" y="1960"/>
                    </a:lnTo>
                    <a:lnTo>
                      <a:pt x="13831" y="2010"/>
                    </a:lnTo>
                    <a:lnTo>
                      <a:pt x="13835" y="2057"/>
                    </a:lnTo>
                    <a:lnTo>
                      <a:pt x="13839" y="2097"/>
                    </a:lnTo>
                    <a:lnTo>
                      <a:pt x="13843" y="2130"/>
                    </a:lnTo>
                    <a:lnTo>
                      <a:pt x="13847" y="2153"/>
                    </a:lnTo>
                    <a:lnTo>
                      <a:pt x="13856" y="2170"/>
                    </a:lnTo>
                    <a:lnTo>
                      <a:pt x="13860" y="2164"/>
                    </a:lnTo>
                    <a:lnTo>
                      <a:pt x="13864" y="2149"/>
                    </a:lnTo>
                    <a:lnTo>
                      <a:pt x="13868" y="2126"/>
                    </a:lnTo>
                    <a:lnTo>
                      <a:pt x="13872" y="2096"/>
                    </a:lnTo>
                    <a:lnTo>
                      <a:pt x="13876" y="2061"/>
                    </a:lnTo>
                    <a:lnTo>
                      <a:pt x="13880" y="2024"/>
                    </a:lnTo>
                    <a:lnTo>
                      <a:pt x="13885" y="1985"/>
                    </a:lnTo>
                    <a:lnTo>
                      <a:pt x="13889" y="1947"/>
                    </a:lnTo>
                    <a:lnTo>
                      <a:pt x="13893" y="1910"/>
                    </a:lnTo>
                    <a:lnTo>
                      <a:pt x="13897" y="1878"/>
                    </a:lnTo>
                    <a:lnTo>
                      <a:pt x="13901" y="1850"/>
                    </a:lnTo>
                    <a:lnTo>
                      <a:pt x="13905" y="1828"/>
                    </a:lnTo>
                    <a:lnTo>
                      <a:pt x="13909" y="1812"/>
                    </a:lnTo>
                    <a:lnTo>
                      <a:pt x="13918" y="1798"/>
                    </a:lnTo>
                    <a:lnTo>
                      <a:pt x="13922" y="1800"/>
                    </a:lnTo>
                    <a:lnTo>
                      <a:pt x="13926" y="1806"/>
                    </a:lnTo>
                    <a:lnTo>
                      <a:pt x="13930" y="1817"/>
                    </a:lnTo>
                    <a:lnTo>
                      <a:pt x="13934" y="1830"/>
                    </a:lnTo>
                    <a:lnTo>
                      <a:pt x="13938" y="1846"/>
                    </a:lnTo>
                    <a:lnTo>
                      <a:pt x="13942" y="1861"/>
                    </a:lnTo>
                    <a:lnTo>
                      <a:pt x="13947" y="1876"/>
                    </a:lnTo>
                    <a:lnTo>
                      <a:pt x="13951" y="1890"/>
                    </a:lnTo>
                    <a:lnTo>
                      <a:pt x="13955" y="1900"/>
                    </a:lnTo>
                    <a:lnTo>
                      <a:pt x="13959" y="1906"/>
                    </a:lnTo>
                    <a:lnTo>
                      <a:pt x="13963" y="1907"/>
                    </a:lnTo>
                    <a:lnTo>
                      <a:pt x="13967" y="1903"/>
                    </a:lnTo>
                    <a:lnTo>
                      <a:pt x="13971" y="1893"/>
                    </a:lnTo>
                    <a:lnTo>
                      <a:pt x="13975" y="1876"/>
                    </a:lnTo>
                    <a:lnTo>
                      <a:pt x="13980" y="1854"/>
                    </a:lnTo>
                    <a:lnTo>
                      <a:pt x="13988" y="1796"/>
                    </a:lnTo>
                    <a:lnTo>
                      <a:pt x="13992" y="1763"/>
                    </a:lnTo>
                    <a:lnTo>
                      <a:pt x="13996" y="1729"/>
                    </a:lnTo>
                    <a:lnTo>
                      <a:pt x="14000" y="1697"/>
                    </a:lnTo>
                    <a:lnTo>
                      <a:pt x="14004" y="1668"/>
                    </a:lnTo>
                    <a:lnTo>
                      <a:pt x="14008" y="1644"/>
                    </a:lnTo>
                    <a:lnTo>
                      <a:pt x="14013" y="1628"/>
                    </a:lnTo>
                    <a:lnTo>
                      <a:pt x="14017" y="1619"/>
                    </a:lnTo>
                    <a:lnTo>
                      <a:pt x="14021" y="1619"/>
                    </a:lnTo>
                    <a:lnTo>
                      <a:pt x="14025" y="1628"/>
                    </a:lnTo>
                    <a:lnTo>
                      <a:pt x="14029" y="1645"/>
                    </a:lnTo>
                    <a:lnTo>
                      <a:pt x="14033" y="1668"/>
                    </a:lnTo>
                    <a:lnTo>
                      <a:pt x="14037" y="1697"/>
                    </a:lnTo>
                    <a:lnTo>
                      <a:pt x="14041" y="1729"/>
                    </a:lnTo>
                    <a:lnTo>
                      <a:pt x="14050" y="1798"/>
                    </a:lnTo>
                    <a:lnTo>
                      <a:pt x="14054" y="1830"/>
                    </a:lnTo>
                    <a:lnTo>
                      <a:pt x="14058" y="1859"/>
                    </a:lnTo>
                    <a:lnTo>
                      <a:pt x="14062" y="1884"/>
                    </a:lnTo>
                    <a:lnTo>
                      <a:pt x="14066" y="1904"/>
                    </a:lnTo>
                    <a:lnTo>
                      <a:pt x="14070" y="1917"/>
                    </a:lnTo>
                    <a:lnTo>
                      <a:pt x="14075" y="1925"/>
                    </a:lnTo>
                    <a:lnTo>
                      <a:pt x="14079" y="1928"/>
                    </a:lnTo>
                    <a:lnTo>
                      <a:pt x="14083" y="1925"/>
                    </a:lnTo>
                    <a:lnTo>
                      <a:pt x="14087" y="1917"/>
                    </a:lnTo>
                    <a:lnTo>
                      <a:pt x="14091" y="1906"/>
                    </a:lnTo>
                    <a:lnTo>
                      <a:pt x="14095" y="1893"/>
                    </a:lnTo>
                    <a:lnTo>
                      <a:pt x="14099" y="1878"/>
                    </a:lnTo>
                    <a:lnTo>
                      <a:pt x="14103" y="1862"/>
                    </a:lnTo>
                    <a:lnTo>
                      <a:pt x="14108" y="1846"/>
                    </a:lnTo>
                    <a:lnTo>
                      <a:pt x="14112" y="1832"/>
                    </a:lnTo>
                    <a:lnTo>
                      <a:pt x="14120" y="1813"/>
                    </a:lnTo>
                    <a:lnTo>
                      <a:pt x="14124" y="1808"/>
                    </a:lnTo>
                    <a:lnTo>
                      <a:pt x="14128" y="1808"/>
                    </a:lnTo>
                    <a:lnTo>
                      <a:pt x="14132" y="1813"/>
                    </a:lnTo>
                    <a:lnTo>
                      <a:pt x="14137" y="1822"/>
                    </a:lnTo>
                    <a:lnTo>
                      <a:pt x="14141" y="1835"/>
                    </a:lnTo>
                    <a:lnTo>
                      <a:pt x="14145" y="1852"/>
                    </a:lnTo>
                    <a:lnTo>
                      <a:pt x="14149" y="1872"/>
                    </a:lnTo>
                    <a:lnTo>
                      <a:pt x="14153" y="1892"/>
                    </a:lnTo>
                    <a:lnTo>
                      <a:pt x="14157" y="1913"/>
                    </a:lnTo>
                    <a:lnTo>
                      <a:pt x="14161" y="1933"/>
                    </a:lnTo>
                    <a:lnTo>
                      <a:pt x="14166" y="1951"/>
                    </a:lnTo>
                    <a:lnTo>
                      <a:pt x="14170" y="1965"/>
                    </a:lnTo>
                    <a:lnTo>
                      <a:pt x="14174" y="1976"/>
                    </a:lnTo>
                    <a:lnTo>
                      <a:pt x="14182" y="1986"/>
                    </a:lnTo>
                    <a:lnTo>
                      <a:pt x="14186" y="1986"/>
                    </a:lnTo>
                    <a:lnTo>
                      <a:pt x="14190" y="1982"/>
                    </a:lnTo>
                    <a:lnTo>
                      <a:pt x="14195" y="1976"/>
                    </a:lnTo>
                    <a:lnTo>
                      <a:pt x="14199" y="1969"/>
                    </a:lnTo>
                    <a:lnTo>
                      <a:pt x="14203" y="1961"/>
                    </a:lnTo>
                    <a:lnTo>
                      <a:pt x="14207" y="1953"/>
                    </a:lnTo>
                    <a:lnTo>
                      <a:pt x="14211" y="1946"/>
                    </a:lnTo>
                    <a:lnTo>
                      <a:pt x="14215" y="1940"/>
                    </a:lnTo>
                    <a:lnTo>
                      <a:pt x="14219" y="1936"/>
                    </a:lnTo>
                    <a:lnTo>
                      <a:pt x="14223" y="1935"/>
                    </a:lnTo>
                    <a:lnTo>
                      <a:pt x="14228" y="1937"/>
                    </a:lnTo>
                    <a:lnTo>
                      <a:pt x="14232" y="1941"/>
                    </a:lnTo>
                    <a:lnTo>
                      <a:pt x="14236" y="1948"/>
                    </a:lnTo>
                    <a:lnTo>
                      <a:pt x="14244" y="1970"/>
                    </a:lnTo>
                    <a:lnTo>
                      <a:pt x="14248" y="1984"/>
                    </a:lnTo>
                    <a:lnTo>
                      <a:pt x="14252" y="2001"/>
                    </a:lnTo>
                    <a:lnTo>
                      <a:pt x="14256" y="2018"/>
                    </a:lnTo>
                    <a:lnTo>
                      <a:pt x="14261" y="2036"/>
                    </a:lnTo>
                    <a:lnTo>
                      <a:pt x="14265" y="2054"/>
                    </a:lnTo>
                    <a:lnTo>
                      <a:pt x="14269" y="2072"/>
                    </a:lnTo>
                    <a:lnTo>
                      <a:pt x="14273" y="2088"/>
                    </a:lnTo>
                    <a:lnTo>
                      <a:pt x="14277" y="2103"/>
                    </a:lnTo>
                    <a:lnTo>
                      <a:pt x="14281" y="2114"/>
                    </a:lnTo>
                    <a:lnTo>
                      <a:pt x="14285" y="2122"/>
                    </a:lnTo>
                    <a:lnTo>
                      <a:pt x="14289" y="2126"/>
                    </a:lnTo>
                    <a:lnTo>
                      <a:pt x="14294" y="2125"/>
                    </a:lnTo>
                    <a:lnTo>
                      <a:pt x="14298" y="2118"/>
                    </a:lnTo>
                    <a:lnTo>
                      <a:pt x="14302" y="2105"/>
                    </a:lnTo>
                    <a:lnTo>
                      <a:pt x="14306" y="2087"/>
                    </a:lnTo>
                    <a:lnTo>
                      <a:pt x="14314" y="2036"/>
                    </a:lnTo>
                    <a:lnTo>
                      <a:pt x="14318" y="2004"/>
                    </a:lnTo>
                    <a:lnTo>
                      <a:pt x="14323" y="1972"/>
                    </a:lnTo>
                    <a:lnTo>
                      <a:pt x="14327" y="1940"/>
                    </a:lnTo>
                    <a:lnTo>
                      <a:pt x="14331" y="1910"/>
                    </a:lnTo>
                    <a:lnTo>
                      <a:pt x="14335" y="1886"/>
                    </a:lnTo>
                    <a:lnTo>
                      <a:pt x="14339" y="1869"/>
                    </a:lnTo>
                    <a:lnTo>
                      <a:pt x="14343" y="1861"/>
                    </a:lnTo>
                    <a:lnTo>
                      <a:pt x="14347" y="1863"/>
                    </a:lnTo>
                    <a:lnTo>
                      <a:pt x="14351" y="1876"/>
                    </a:lnTo>
                    <a:lnTo>
                      <a:pt x="14356" y="1900"/>
                    </a:lnTo>
                    <a:lnTo>
                      <a:pt x="14360" y="1934"/>
                    </a:lnTo>
                    <a:lnTo>
                      <a:pt x="14364" y="1976"/>
                    </a:lnTo>
                    <a:lnTo>
                      <a:pt x="14368" y="2023"/>
                    </a:lnTo>
                    <a:lnTo>
                      <a:pt x="14376" y="2123"/>
                    </a:lnTo>
                    <a:lnTo>
                      <a:pt x="14380" y="2169"/>
                    </a:lnTo>
                    <a:lnTo>
                      <a:pt x="14384" y="2208"/>
                    </a:lnTo>
                    <a:lnTo>
                      <a:pt x="14389" y="2239"/>
                    </a:lnTo>
                    <a:lnTo>
                      <a:pt x="14393" y="2258"/>
                    </a:lnTo>
                    <a:lnTo>
                      <a:pt x="14397" y="2265"/>
                    </a:lnTo>
                    <a:lnTo>
                      <a:pt x="14401" y="2260"/>
                    </a:lnTo>
                    <a:lnTo>
                      <a:pt x="14405" y="2242"/>
                    </a:lnTo>
                    <a:lnTo>
                      <a:pt x="14409" y="2214"/>
                    </a:lnTo>
                    <a:lnTo>
                      <a:pt x="14413" y="2177"/>
                    </a:lnTo>
                    <a:lnTo>
                      <a:pt x="14418" y="2135"/>
                    </a:lnTo>
                    <a:lnTo>
                      <a:pt x="14422" y="2088"/>
                    </a:lnTo>
                    <a:lnTo>
                      <a:pt x="14426" y="2042"/>
                    </a:lnTo>
                    <a:lnTo>
                      <a:pt x="14430" y="1998"/>
                    </a:lnTo>
                    <a:lnTo>
                      <a:pt x="14434" y="1959"/>
                    </a:lnTo>
                    <a:lnTo>
                      <a:pt x="14438" y="1927"/>
                    </a:lnTo>
                    <a:lnTo>
                      <a:pt x="14447" y="1889"/>
                    </a:lnTo>
                    <a:lnTo>
                      <a:pt x="14451" y="1883"/>
                    </a:lnTo>
                    <a:lnTo>
                      <a:pt x="14455" y="1886"/>
                    </a:lnTo>
                    <a:lnTo>
                      <a:pt x="14459" y="1895"/>
                    </a:lnTo>
                    <a:lnTo>
                      <a:pt x="14463" y="1909"/>
                    </a:lnTo>
                    <a:lnTo>
                      <a:pt x="14467" y="1926"/>
                    </a:lnTo>
                    <a:lnTo>
                      <a:pt x="14471" y="1944"/>
                    </a:lnTo>
                    <a:lnTo>
                      <a:pt x="14476" y="1963"/>
                    </a:lnTo>
                    <a:lnTo>
                      <a:pt x="14480" y="1979"/>
                    </a:lnTo>
                    <a:lnTo>
                      <a:pt x="14484" y="1992"/>
                    </a:lnTo>
                    <a:lnTo>
                      <a:pt x="14488" y="2002"/>
                    </a:lnTo>
                    <a:lnTo>
                      <a:pt x="14492" y="2007"/>
                    </a:lnTo>
                    <a:lnTo>
                      <a:pt x="14496" y="2009"/>
                    </a:lnTo>
                    <a:lnTo>
                      <a:pt x="14500" y="2007"/>
                    </a:lnTo>
                    <a:lnTo>
                      <a:pt x="14509" y="1997"/>
                    </a:lnTo>
                    <a:lnTo>
                      <a:pt x="14513" y="1991"/>
                    </a:lnTo>
                    <a:lnTo>
                      <a:pt x="14517" y="1987"/>
                    </a:lnTo>
                    <a:lnTo>
                      <a:pt x="14521" y="1985"/>
                    </a:lnTo>
                    <a:lnTo>
                      <a:pt x="14525" y="1987"/>
                    </a:lnTo>
                    <a:lnTo>
                      <a:pt x="14529" y="1992"/>
                    </a:lnTo>
                    <a:lnTo>
                      <a:pt x="14533" y="2001"/>
                    </a:lnTo>
                    <a:lnTo>
                      <a:pt x="14538" y="2013"/>
                    </a:lnTo>
                    <a:lnTo>
                      <a:pt x="14542" y="2028"/>
                    </a:lnTo>
                    <a:lnTo>
                      <a:pt x="14546" y="2044"/>
                    </a:lnTo>
                    <a:lnTo>
                      <a:pt x="14550" y="2061"/>
                    </a:lnTo>
                    <a:lnTo>
                      <a:pt x="14554" y="2076"/>
                    </a:lnTo>
                    <a:lnTo>
                      <a:pt x="14558" y="2089"/>
                    </a:lnTo>
                    <a:lnTo>
                      <a:pt x="14562" y="2097"/>
                    </a:lnTo>
                    <a:lnTo>
                      <a:pt x="14566" y="2102"/>
                    </a:lnTo>
                    <a:lnTo>
                      <a:pt x="14571" y="2101"/>
                    </a:lnTo>
                    <a:lnTo>
                      <a:pt x="14579" y="2085"/>
                    </a:lnTo>
                    <a:lnTo>
                      <a:pt x="14583" y="2072"/>
                    </a:lnTo>
                    <a:lnTo>
                      <a:pt x="14587" y="2057"/>
                    </a:lnTo>
                    <a:lnTo>
                      <a:pt x="14591" y="2041"/>
                    </a:lnTo>
                    <a:lnTo>
                      <a:pt x="14595" y="2026"/>
                    </a:lnTo>
                    <a:lnTo>
                      <a:pt x="14599" y="2014"/>
                    </a:lnTo>
                    <a:lnTo>
                      <a:pt x="14604" y="2005"/>
                    </a:lnTo>
                    <a:lnTo>
                      <a:pt x="14608" y="2001"/>
                    </a:lnTo>
                    <a:lnTo>
                      <a:pt x="14612" y="2003"/>
                    </a:lnTo>
                    <a:lnTo>
                      <a:pt x="14616" y="2010"/>
                    </a:lnTo>
                    <a:lnTo>
                      <a:pt x="14620" y="2022"/>
                    </a:lnTo>
                    <a:lnTo>
                      <a:pt x="14624" y="2039"/>
                    </a:lnTo>
                    <a:lnTo>
                      <a:pt x="14628" y="2060"/>
                    </a:lnTo>
                    <a:lnTo>
                      <a:pt x="14632" y="2082"/>
                    </a:lnTo>
                    <a:lnTo>
                      <a:pt x="14641" y="2128"/>
                    </a:lnTo>
                    <a:lnTo>
                      <a:pt x="14645" y="2148"/>
                    </a:lnTo>
                    <a:lnTo>
                      <a:pt x="14649" y="2166"/>
                    </a:lnTo>
                    <a:lnTo>
                      <a:pt x="14653" y="2181"/>
                    </a:lnTo>
                    <a:lnTo>
                      <a:pt x="14657" y="2192"/>
                    </a:lnTo>
                    <a:lnTo>
                      <a:pt x="14661" y="2199"/>
                    </a:lnTo>
                    <a:lnTo>
                      <a:pt x="14665" y="2202"/>
                    </a:lnTo>
                    <a:lnTo>
                      <a:pt x="14670" y="2203"/>
                    </a:lnTo>
                    <a:lnTo>
                      <a:pt x="14674" y="2201"/>
                    </a:lnTo>
                    <a:lnTo>
                      <a:pt x="14678" y="2196"/>
                    </a:lnTo>
                    <a:lnTo>
                      <a:pt x="14682" y="2191"/>
                    </a:lnTo>
                    <a:lnTo>
                      <a:pt x="14686" y="2184"/>
                    </a:lnTo>
                    <a:lnTo>
                      <a:pt x="14690" y="2176"/>
                    </a:lnTo>
                    <a:lnTo>
                      <a:pt x="14694" y="2167"/>
                    </a:lnTo>
                    <a:lnTo>
                      <a:pt x="14699" y="2158"/>
                    </a:lnTo>
                    <a:lnTo>
                      <a:pt x="14703" y="2148"/>
                    </a:lnTo>
                    <a:lnTo>
                      <a:pt x="14711" y="2126"/>
                    </a:lnTo>
                    <a:lnTo>
                      <a:pt x="14715" y="2114"/>
                    </a:lnTo>
                    <a:lnTo>
                      <a:pt x="14719" y="2102"/>
                    </a:lnTo>
                    <a:lnTo>
                      <a:pt x="14723" y="2089"/>
                    </a:lnTo>
                    <a:lnTo>
                      <a:pt x="14728" y="2077"/>
                    </a:lnTo>
                    <a:lnTo>
                      <a:pt x="14732" y="2065"/>
                    </a:lnTo>
                    <a:lnTo>
                      <a:pt x="14736" y="2054"/>
                    </a:lnTo>
                    <a:lnTo>
                      <a:pt x="14740" y="2044"/>
                    </a:lnTo>
                    <a:lnTo>
                      <a:pt x="14744" y="2036"/>
                    </a:lnTo>
                    <a:lnTo>
                      <a:pt x="14748" y="2029"/>
                    </a:lnTo>
                    <a:lnTo>
                      <a:pt x="14752" y="2026"/>
                    </a:lnTo>
                    <a:lnTo>
                      <a:pt x="14757" y="2024"/>
                    </a:lnTo>
                    <a:lnTo>
                      <a:pt x="14761" y="2026"/>
                    </a:lnTo>
                    <a:lnTo>
                      <a:pt x="14765" y="2030"/>
                    </a:lnTo>
                    <a:lnTo>
                      <a:pt x="14773" y="2044"/>
                    </a:lnTo>
                    <a:lnTo>
                      <a:pt x="14777" y="2055"/>
                    </a:lnTo>
                    <a:lnTo>
                      <a:pt x="14781" y="2066"/>
                    </a:lnTo>
                    <a:lnTo>
                      <a:pt x="14786" y="2078"/>
                    </a:lnTo>
                    <a:lnTo>
                      <a:pt x="14790" y="2091"/>
                    </a:lnTo>
                    <a:lnTo>
                      <a:pt x="14794" y="2104"/>
                    </a:lnTo>
                    <a:lnTo>
                      <a:pt x="14798" y="2116"/>
                    </a:lnTo>
                    <a:lnTo>
                      <a:pt x="14802" y="2127"/>
                    </a:lnTo>
                    <a:lnTo>
                      <a:pt x="14806" y="2137"/>
                    </a:lnTo>
                    <a:lnTo>
                      <a:pt x="14810" y="2145"/>
                    </a:lnTo>
                    <a:lnTo>
                      <a:pt x="14814" y="2151"/>
                    </a:lnTo>
                    <a:lnTo>
                      <a:pt x="14819" y="2154"/>
                    </a:lnTo>
                    <a:lnTo>
                      <a:pt x="14823" y="2155"/>
                    </a:lnTo>
                    <a:lnTo>
                      <a:pt x="14827" y="2152"/>
                    </a:lnTo>
                    <a:lnTo>
                      <a:pt x="14835" y="2140"/>
                    </a:lnTo>
                    <a:lnTo>
                      <a:pt x="14839" y="2130"/>
                    </a:lnTo>
                    <a:lnTo>
                      <a:pt x="14843" y="2119"/>
                    </a:lnTo>
                    <a:lnTo>
                      <a:pt x="14847" y="2107"/>
                    </a:lnTo>
                    <a:lnTo>
                      <a:pt x="14852" y="2095"/>
                    </a:lnTo>
                    <a:lnTo>
                      <a:pt x="14856" y="2083"/>
                    </a:lnTo>
                    <a:lnTo>
                      <a:pt x="14860" y="2071"/>
                    </a:lnTo>
                    <a:lnTo>
                      <a:pt x="14864" y="2061"/>
                    </a:lnTo>
                    <a:lnTo>
                      <a:pt x="14868" y="2053"/>
                    </a:lnTo>
                    <a:lnTo>
                      <a:pt x="14872" y="2046"/>
                    </a:lnTo>
                    <a:lnTo>
                      <a:pt x="14876" y="2040"/>
                    </a:lnTo>
                    <a:lnTo>
                      <a:pt x="14880" y="2034"/>
                    </a:lnTo>
                    <a:lnTo>
                      <a:pt x="14885" y="2030"/>
                    </a:lnTo>
                    <a:lnTo>
                      <a:pt x="14889" y="2025"/>
                    </a:lnTo>
                    <a:lnTo>
                      <a:pt x="14893" y="2021"/>
                    </a:lnTo>
                    <a:lnTo>
                      <a:pt x="14897" y="2016"/>
                    </a:lnTo>
                    <a:lnTo>
                      <a:pt x="14905" y="2005"/>
                    </a:lnTo>
                    <a:lnTo>
                      <a:pt x="14909" y="1999"/>
                    </a:lnTo>
                    <a:lnTo>
                      <a:pt x="14913" y="1993"/>
                    </a:lnTo>
                    <a:lnTo>
                      <a:pt x="14918" y="1988"/>
                    </a:lnTo>
                    <a:lnTo>
                      <a:pt x="14922" y="1984"/>
                    </a:lnTo>
                    <a:lnTo>
                      <a:pt x="14926" y="1982"/>
                    </a:lnTo>
                    <a:lnTo>
                      <a:pt x="14930" y="1981"/>
                    </a:lnTo>
                    <a:lnTo>
                      <a:pt x="14934" y="1983"/>
                    </a:lnTo>
                    <a:lnTo>
                      <a:pt x="14938" y="1987"/>
                    </a:lnTo>
                    <a:lnTo>
                      <a:pt x="14942" y="1994"/>
                    </a:lnTo>
                    <a:lnTo>
                      <a:pt x="14947" y="2002"/>
                    </a:lnTo>
                    <a:lnTo>
                      <a:pt x="14951" y="2013"/>
                    </a:lnTo>
                    <a:lnTo>
                      <a:pt x="14955" y="2025"/>
                    </a:lnTo>
                    <a:lnTo>
                      <a:pt x="14959" y="2038"/>
                    </a:lnTo>
                    <a:lnTo>
                      <a:pt x="14967" y="2064"/>
                    </a:lnTo>
                    <a:lnTo>
                      <a:pt x="14971" y="2075"/>
                    </a:lnTo>
                    <a:lnTo>
                      <a:pt x="14975" y="2085"/>
                    </a:lnTo>
                    <a:lnTo>
                      <a:pt x="14980" y="2092"/>
                    </a:lnTo>
                    <a:lnTo>
                      <a:pt x="14984" y="2097"/>
                    </a:lnTo>
                    <a:lnTo>
                      <a:pt x="14988" y="2100"/>
                    </a:lnTo>
                    <a:lnTo>
                      <a:pt x="14992" y="2100"/>
                    </a:lnTo>
                    <a:lnTo>
                      <a:pt x="14996" y="2097"/>
                    </a:lnTo>
                    <a:lnTo>
                      <a:pt x="15000" y="2093"/>
                    </a:lnTo>
                    <a:lnTo>
                      <a:pt x="15004" y="2087"/>
                    </a:lnTo>
                    <a:lnTo>
                      <a:pt x="15009" y="2080"/>
                    </a:lnTo>
                    <a:lnTo>
                      <a:pt x="15013" y="2073"/>
                    </a:lnTo>
                    <a:lnTo>
                      <a:pt x="15017" y="2067"/>
                    </a:lnTo>
                    <a:lnTo>
                      <a:pt x="15021" y="2062"/>
                    </a:lnTo>
                    <a:lnTo>
                      <a:pt x="15025" y="2058"/>
                    </a:lnTo>
                    <a:lnTo>
                      <a:pt x="15029" y="2057"/>
                    </a:lnTo>
                    <a:lnTo>
                      <a:pt x="15033" y="2057"/>
                    </a:lnTo>
                    <a:lnTo>
                      <a:pt x="15038" y="2058"/>
                    </a:lnTo>
                    <a:lnTo>
                      <a:pt x="15042" y="2060"/>
                    </a:lnTo>
                    <a:lnTo>
                      <a:pt x="15046" y="2063"/>
                    </a:lnTo>
                    <a:lnTo>
                      <a:pt x="15050" y="2065"/>
                    </a:lnTo>
                    <a:lnTo>
                      <a:pt x="15054" y="2065"/>
                    </a:lnTo>
                    <a:lnTo>
                      <a:pt x="15058" y="2063"/>
                    </a:lnTo>
                    <a:lnTo>
                      <a:pt x="15062" y="2059"/>
                    </a:lnTo>
                    <a:lnTo>
                      <a:pt x="15067" y="2052"/>
                    </a:lnTo>
                    <a:lnTo>
                      <a:pt x="15071" y="2042"/>
                    </a:lnTo>
                    <a:lnTo>
                      <a:pt x="15075" y="2030"/>
                    </a:lnTo>
                    <a:lnTo>
                      <a:pt x="15079" y="2017"/>
                    </a:lnTo>
                    <a:lnTo>
                      <a:pt x="15083" y="2004"/>
                    </a:lnTo>
                    <a:lnTo>
                      <a:pt x="15087" y="1992"/>
                    </a:lnTo>
                    <a:lnTo>
                      <a:pt x="15091" y="1983"/>
                    </a:lnTo>
                    <a:lnTo>
                      <a:pt x="15100" y="1975"/>
                    </a:lnTo>
                    <a:lnTo>
                      <a:pt x="15104" y="1977"/>
                    </a:lnTo>
                    <a:lnTo>
                      <a:pt x="15108" y="1983"/>
                    </a:lnTo>
                    <a:lnTo>
                      <a:pt x="15112" y="1993"/>
                    </a:lnTo>
                    <a:lnTo>
                      <a:pt x="15116" y="2005"/>
                    </a:lnTo>
                    <a:lnTo>
                      <a:pt x="15120" y="2018"/>
                    </a:lnTo>
                    <a:lnTo>
                      <a:pt x="15124" y="2030"/>
                    </a:lnTo>
                    <a:lnTo>
                      <a:pt x="15128" y="2039"/>
                    </a:lnTo>
                    <a:lnTo>
                      <a:pt x="15133" y="2044"/>
                    </a:lnTo>
                    <a:lnTo>
                      <a:pt x="15137" y="2045"/>
                    </a:lnTo>
                    <a:lnTo>
                      <a:pt x="15141" y="2039"/>
                    </a:lnTo>
                    <a:lnTo>
                      <a:pt x="15145" y="2028"/>
                    </a:lnTo>
                    <a:lnTo>
                      <a:pt x="15149" y="2013"/>
                    </a:lnTo>
                    <a:lnTo>
                      <a:pt x="15153" y="1993"/>
                    </a:lnTo>
                    <a:lnTo>
                      <a:pt x="15157" y="1973"/>
                    </a:lnTo>
                    <a:lnTo>
                      <a:pt x="15162" y="1952"/>
                    </a:lnTo>
                    <a:lnTo>
                      <a:pt x="15170" y="1922"/>
                    </a:lnTo>
                    <a:lnTo>
                      <a:pt x="15174" y="1916"/>
                    </a:lnTo>
                    <a:lnTo>
                      <a:pt x="15178" y="1918"/>
                    </a:lnTo>
                    <a:lnTo>
                      <a:pt x="15182" y="1928"/>
                    </a:lnTo>
                    <a:lnTo>
                      <a:pt x="15186" y="1946"/>
                    </a:lnTo>
                    <a:lnTo>
                      <a:pt x="15190" y="1972"/>
                    </a:lnTo>
                    <a:lnTo>
                      <a:pt x="15195" y="2003"/>
                    </a:lnTo>
                    <a:lnTo>
                      <a:pt x="15199" y="2037"/>
                    </a:lnTo>
                    <a:lnTo>
                      <a:pt x="15203" y="2073"/>
                    </a:lnTo>
                    <a:lnTo>
                      <a:pt x="15207" y="2107"/>
                    </a:lnTo>
                    <a:lnTo>
                      <a:pt x="15211" y="2136"/>
                    </a:lnTo>
                    <a:lnTo>
                      <a:pt x="15215" y="2159"/>
                    </a:lnTo>
                    <a:lnTo>
                      <a:pt x="15219" y="2171"/>
                    </a:lnTo>
                    <a:lnTo>
                      <a:pt x="15223" y="2172"/>
                    </a:lnTo>
                    <a:lnTo>
                      <a:pt x="15232" y="2127"/>
                    </a:lnTo>
                    <a:lnTo>
                      <a:pt x="15236" y="2079"/>
                    </a:lnTo>
                    <a:lnTo>
                      <a:pt x="15240" y="2012"/>
                    </a:lnTo>
                    <a:lnTo>
                      <a:pt x="15244" y="1927"/>
                    </a:lnTo>
                    <a:lnTo>
                      <a:pt x="15248" y="1823"/>
                    </a:lnTo>
                    <a:lnTo>
                      <a:pt x="15252" y="1703"/>
                    </a:lnTo>
                    <a:lnTo>
                      <a:pt x="15256" y="1567"/>
                    </a:lnTo>
                    <a:lnTo>
                      <a:pt x="15261" y="1418"/>
                    </a:lnTo>
                    <a:lnTo>
                      <a:pt x="15265" y="1259"/>
                    </a:lnTo>
                    <a:lnTo>
                      <a:pt x="15269" y="1094"/>
                    </a:lnTo>
                    <a:lnTo>
                      <a:pt x="15273" y="925"/>
                    </a:lnTo>
                    <a:lnTo>
                      <a:pt x="15277" y="758"/>
                    </a:lnTo>
                    <a:lnTo>
                      <a:pt x="15281" y="597"/>
                    </a:lnTo>
                    <a:lnTo>
                      <a:pt x="15285" y="446"/>
                    </a:lnTo>
                    <a:lnTo>
                      <a:pt x="15290" y="311"/>
                    </a:lnTo>
                    <a:lnTo>
                      <a:pt x="15294" y="194"/>
                    </a:lnTo>
                    <a:lnTo>
                      <a:pt x="15302" y="38"/>
                    </a:lnTo>
                    <a:lnTo>
                      <a:pt x="15306" y="4"/>
                    </a:lnTo>
                    <a:lnTo>
                      <a:pt x="15310" y="0"/>
                    </a:lnTo>
                    <a:lnTo>
                      <a:pt x="15315" y="28"/>
                    </a:lnTo>
                    <a:lnTo>
                      <a:pt x="15319" y="86"/>
                    </a:lnTo>
                    <a:lnTo>
                      <a:pt x="15323" y="172"/>
                    </a:lnTo>
                    <a:lnTo>
                      <a:pt x="15327" y="284"/>
                    </a:lnTo>
                    <a:lnTo>
                      <a:pt x="15331" y="419"/>
                    </a:lnTo>
                    <a:lnTo>
                      <a:pt x="15335" y="569"/>
                    </a:lnTo>
                    <a:lnTo>
                      <a:pt x="15339" y="732"/>
                    </a:lnTo>
                    <a:lnTo>
                      <a:pt x="15343" y="902"/>
                    </a:lnTo>
                    <a:lnTo>
                      <a:pt x="15348" y="1073"/>
                    </a:lnTo>
                    <a:lnTo>
                      <a:pt x="15352" y="1241"/>
                    </a:lnTo>
                    <a:lnTo>
                      <a:pt x="15356" y="1401"/>
                    </a:lnTo>
                    <a:lnTo>
                      <a:pt x="15364" y="1685"/>
                    </a:lnTo>
                    <a:lnTo>
                      <a:pt x="15368" y="1802"/>
                    </a:lnTo>
                    <a:lnTo>
                      <a:pt x="15372" y="1902"/>
                    </a:lnTo>
                    <a:lnTo>
                      <a:pt x="15376" y="1982"/>
                    </a:lnTo>
                    <a:lnTo>
                      <a:pt x="15381" y="2043"/>
                    </a:lnTo>
                    <a:lnTo>
                      <a:pt x="15385" y="2086"/>
                    </a:lnTo>
                    <a:lnTo>
                      <a:pt x="15389" y="2112"/>
                    </a:lnTo>
                    <a:lnTo>
                      <a:pt x="15393" y="2123"/>
                    </a:lnTo>
                    <a:lnTo>
                      <a:pt x="15397" y="2122"/>
                    </a:lnTo>
                    <a:lnTo>
                      <a:pt x="15401" y="2111"/>
                    </a:lnTo>
                    <a:lnTo>
                      <a:pt x="15405" y="2093"/>
                    </a:lnTo>
                    <a:lnTo>
                      <a:pt x="15410" y="2072"/>
                    </a:lnTo>
                    <a:lnTo>
                      <a:pt x="15414" y="2049"/>
                    </a:lnTo>
                    <a:lnTo>
                      <a:pt x="15418" y="2029"/>
                    </a:lnTo>
                    <a:lnTo>
                      <a:pt x="15426" y="2002"/>
                    </a:lnTo>
                    <a:lnTo>
                      <a:pt x="15430" y="1998"/>
                    </a:lnTo>
                    <a:lnTo>
                      <a:pt x="15434" y="2002"/>
                    </a:lnTo>
                    <a:lnTo>
                      <a:pt x="15438" y="2012"/>
                    </a:lnTo>
                    <a:lnTo>
                      <a:pt x="15443" y="2029"/>
                    </a:lnTo>
                    <a:lnTo>
                      <a:pt x="15447" y="2050"/>
                    </a:lnTo>
                    <a:lnTo>
                      <a:pt x="15451" y="2075"/>
                    </a:lnTo>
                    <a:lnTo>
                      <a:pt x="15455" y="2101"/>
                    </a:lnTo>
                    <a:lnTo>
                      <a:pt x="15459" y="2128"/>
                    </a:lnTo>
                    <a:lnTo>
                      <a:pt x="15463" y="2153"/>
                    </a:lnTo>
                    <a:lnTo>
                      <a:pt x="15467" y="2175"/>
                    </a:lnTo>
                    <a:lnTo>
                      <a:pt x="15471" y="2192"/>
                    </a:lnTo>
                    <a:lnTo>
                      <a:pt x="15476" y="2205"/>
                    </a:lnTo>
                    <a:lnTo>
                      <a:pt x="15480" y="2213"/>
                    </a:lnTo>
                    <a:lnTo>
                      <a:pt x="15484" y="2215"/>
                    </a:lnTo>
                    <a:lnTo>
                      <a:pt x="15488" y="2213"/>
                    </a:lnTo>
                    <a:lnTo>
                      <a:pt x="15496" y="2196"/>
                    </a:lnTo>
                    <a:lnTo>
                      <a:pt x="15500" y="2184"/>
                    </a:lnTo>
                    <a:lnTo>
                      <a:pt x="15504" y="2170"/>
                    </a:lnTo>
                    <a:lnTo>
                      <a:pt x="15509" y="2157"/>
                    </a:lnTo>
                    <a:lnTo>
                      <a:pt x="15513" y="2145"/>
                    </a:lnTo>
                    <a:lnTo>
                      <a:pt x="15517" y="2135"/>
                    </a:lnTo>
                    <a:lnTo>
                      <a:pt x="15521" y="2129"/>
                    </a:lnTo>
                    <a:lnTo>
                      <a:pt x="15525" y="2126"/>
                    </a:lnTo>
                    <a:lnTo>
                      <a:pt x="15529" y="2128"/>
                    </a:lnTo>
                    <a:lnTo>
                      <a:pt x="15533" y="2135"/>
                    </a:lnTo>
                    <a:lnTo>
                      <a:pt x="15537" y="2145"/>
                    </a:lnTo>
                    <a:lnTo>
                      <a:pt x="15542" y="2160"/>
                    </a:lnTo>
                    <a:lnTo>
                      <a:pt x="15546" y="2176"/>
                    </a:lnTo>
                    <a:lnTo>
                      <a:pt x="15550" y="2194"/>
                    </a:lnTo>
                    <a:lnTo>
                      <a:pt x="15558" y="2228"/>
                    </a:lnTo>
                    <a:lnTo>
                      <a:pt x="15562" y="2241"/>
                    </a:lnTo>
                    <a:lnTo>
                      <a:pt x="15566" y="2249"/>
                    </a:lnTo>
                    <a:lnTo>
                      <a:pt x="15571" y="2253"/>
                    </a:lnTo>
                    <a:lnTo>
                      <a:pt x="15575" y="2252"/>
                    </a:lnTo>
                    <a:lnTo>
                      <a:pt x="15579" y="2245"/>
                    </a:lnTo>
                    <a:lnTo>
                      <a:pt x="15583" y="2233"/>
                    </a:lnTo>
                    <a:lnTo>
                      <a:pt x="15587" y="2217"/>
                    </a:lnTo>
                    <a:lnTo>
                      <a:pt x="15591" y="2198"/>
                    </a:lnTo>
                    <a:lnTo>
                      <a:pt x="15596" y="2177"/>
                    </a:lnTo>
                    <a:lnTo>
                      <a:pt x="15600" y="2156"/>
                    </a:lnTo>
                    <a:lnTo>
                      <a:pt x="15604" y="2136"/>
                    </a:lnTo>
                    <a:lnTo>
                      <a:pt x="15608" y="2118"/>
                    </a:lnTo>
                    <a:lnTo>
                      <a:pt x="15612" y="2104"/>
                    </a:lnTo>
                    <a:lnTo>
                      <a:pt x="15616" y="2094"/>
                    </a:lnTo>
                    <a:lnTo>
                      <a:pt x="15620" y="2088"/>
                    </a:lnTo>
                    <a:lnTo>
                      <a:pt x="15625" y="2087"/>
                    </a:lnTo>
                    <a:lnTo>
                      <a:pt x="15629" y="2090"/>
                    </a:lnTo>
                    <a:lnTo>
                      <a:pt x="15633" y="2096"/>
                    </a:lnTo>
                    <a:lnTo>
                      <a:pt x="15637" y="2104"/>
                    </a:lnTo>
                    <a:lnTo>
                      <a:pt x="15641" y="2115"/>
                    </a:lnTo>
                    <a:lnTo>
                      <a:pt x="15645" y="2126"/>
                    </a:lnTo>
                    <a:lnTo>
                      <a:pt x="15649" y="2137"/>
                    </a:lnTo>
                    <a:lnTo>
                      <a:pt x="15653" y="2147"/>
                    </a:lnTo>
                    <a:lnTo>
                      <a:pt x="15658" y="2156"/>
                    </a:lnTo>
                    <a:lnTo>
                      <a:pt x="15662" y="2162"/>
                    </a:lnTo>
                    <a:lnTo>
                      <a:pt x="15666" y="2167"/>
                    </a:lnTo>
                    <a:lnTo>
                      <a:pt x="15670" y="2171"/>
                    </a:lnTo>
                    <a:lnTo>
                      <a:pt x="15674" y="2173"/>
                    </a:lnTo>
                    <a:lnTo>
                      <a:pt x="15678" y="2174"/>
                    </a:lnTo>
                    <a:lnTo>
                      <a:pt x="15682" y="2174"/>
                    </a:lnTo>
                    <a:lnTo>
                      <a:pt x="15691" y="2178"/>
                    </a:lnTo>
                    <a:lnTo>
                      <a:pt x="15695" y="2183"/>
                    </a:lnTo>
                    <a:lnTo>
                      <a:pt x="15699" y="2189"/>
                    </a:lnTo>
                    <a:lnTo>
                      <a:pt x="15703" y="2199"/>
                    </a:lnTo>
                    <a:lnTo>
                      <a:pt x="15707" y="2210"/>
                    </a:lnTo>
                    <a:lnTo>
                      <a:pt x="15711" y="2225"/>
                    </a:lnTo>
                    <a:lnTo>
                      <a:pt x="15715" y="2241"/>
                    </a:lnTo>
                    <a:lnTo>
                      <a:pt x="15719" y="2257"/>
                    </a:lnTo>
                    <a:lnTo>
                      <a:pt x="15724" y="2274"/>
                    </a:lnTo>
                    <a:lnTo>
                      <a:pt x="15728" y="2290"/>
                    </a:lnTo>
                    <a:lnTo>
                      <a:pt x="15732" y="2303"/>
                    </a:lnTo>
                    <a:lnTo>
                      <a:pt x="15736" y="2314"/>
                    </a:lnTo>
                    <a:lnTo>
                      <a:pt x="15740" y="2319"/>
                    </a:lnTo>
                    <a:lnTo>
                      <a:pt x="15744" y="2321"/>
                    </a:lnTo>
                    <a:lnTo>
                      <a:pt x="15748" y="2317"/>
                    </a:lnTo>
                    <a:lnTo>
                      <a:pt x="15752" y="2308"/>
                    </a:lnTo>
                    <a:lnTo>
                      <a:pt x="15761" y="2279"/>
                    </a:lnTo>
                    <a:lnTo>
                      <a:pt x="15765" y="2259"/>
                    </a:lnTo>
                    <a:lnTo>
                      <a:pt x="15769" y="2238"/>
                    </a:lnTo>
                    <a:lnTo>
                      <a:pt x="15773" y="2217"/>
                    </a:lnTo>
                    <a:lnTo>
                      <a:pt x="15777" y="2195"/>
                    </a:lnTo>
                    <a:lnTo>
                      <a:pt x="15781" y="2174"/>
                    </a:lnTo>
                    <a:lnTo>
                      <a:pt x="15785" y="2153"/>
                    </a:lnTo>
                    <a:lnTo>
                      <a:pt x="15790" y="2134"/>
                    </a:lnTo>
                    <a:lnTo>
                      <a:pt x="15794" y="2116"/>
                    </a:lnTo>
                    <a:lnTo>
                      <a:pt x="15798" y="2100"/>
                    </a:lnTo>
                    <a:lnTo>
                      <a:pt x="15802" y="2085"/>
                    </a:lnTo>
                    <a:lnTo>
                      <a:pt x="15806" y="2071"/>
                    </a:lnTo>
                    <a:lnTo>
                      <a:pt x="15810" y="2060"/>
                    </a:lnTo>
                    <a:lnTo>
                      <a:pt x="15814" y="2050"/>
                    </a:lnTo>
                    <a:lnTo>
                      <a:pt x="15823" y="2039"/>
                    </a:lnTo>
                    <a:lnTo>
                      <a:pt x="15827" y="2038"/>
                    </a:lnTo>
                    <a:lnTo>
                      <a:pt x="15831" y="2040"/>
                    </a:lnTo>
                    <a:lnTo>
                      <a:pt x="15835" y="2045"/>
                    </a:lnTo>
                    <a:lnTo>
                      <a:pt x="15839" y="2053"/>
                    </a:lnTo>
                    <a:lnTo>
                      <a:pt x="15843" y="2063"/>
                    </a:lnTo>
                    <a:lnTo>
                      <a:pt x="15847" y="2075"/>
                    </a:lnTo>
                    <a:lnTo>
                      <a:pt x="15852" y="2089"/>
                    </a:lnTo>
                    <a:lnTo>
                      <a:pt x="15856" y="2104"/>
                    </a:lnTo>
                    <a:lnTo>
                      <a:pt x="15860" y="2119"/>
                    </a:lnTo>
                    <a:lnTo>
                      <a:pt x="15864" y="2132"/>
                    </a:lnTo>
                    <a:lnTo>
                      <a:pt x="15868" y="2144"/>
                    </a:lnTo>
                    <a:lnTo>
                      <a:pt x="15872" y="2154"/>
                    </a:lnTo>
                    <a:lnTo>
                      <a:pt x="15877" y="2160"/>
                    </a:lnTo>
                    <a:lnTo>
                      <a:pt x="15881" y="2162"/>
                    </a:lnTo>
                    <a:lnTo>
                      <a:pt x="15886" y="2159"/>
                    </a:lnTo>
                    <a:lnTo>
                      <a:pt x="15894" y="2141"/>
                    </a:lnTo>
                    <a:lnTo>
                      <a:pt x="15898" y="2125"/>
                    </a:lnTo>
                    <a:lnTo>
                      <a:pt x="15902" y="2105"/>
                    </a:lnTo>
                    <a:lnTo>
                      <a:pt x="15907" y="2083"/>
                    </a:lnTo>
                    <a:lnTo>
                      <a:pt x="15911" y="2059"/>
                    </a:lnTo>
                    <a:lnTo>
                      <a:pt x="15915" y="2034"/>
                    </a:lnTo>
                    <a:lnTo>
                      <a:pt x="15919" y="2011"/>
                    </a:lnTo>
                    <a:lnTo>
                      <a:pt x="15923" y="1990"/>
                    </a:lnTo>
                    <a:lnTo>
                      <a:pt x="15927" y="1973"/>
                    </a:lnTo>
                    <a:lnTo>
                      <a:pt x="15931" y="1959"/>
                    </a:lnTo>
                    <a:lnTo>
                      <a:pt x="15935" y="1951"/>
                    </a:lnTo>
                    <a:lnTo>
                      <a:pt x="15940" y="1948"/>
                    </a:lnTo>
                    <a:lnTo>
                      <a:pt x="15944" y="1949"/>
                    </a:lnTo>
                    <a:lnTo>
                      <a:pt x="15948" y="1954"/>
                    </a:lnTo>
                    <a:lnTo>
                      <a:pt x="15956" y="1973"/>
                    </a:lnTo>
                    <a:lnTo>
                      <a:pt x="15960" y="1983"/>
                    </a:lnTo>
                    <a:lnTo>
                      <a:pt x="15964" y="1993"/>
                    </a:lnTo>
                    <a:lnTo>
                      <a:pt x="15968" y="1999"/>
                    </a:lnTo>
                    <a:lnTo>
                      <a:pt x="15973" y="2002"/>
                    </a:lnTo>
                    <a:lnTo>
                      <a:pt x="15977" y="2000"/>
                    </a:lnTo>
                    <a:lnTo>
                      <a:pt x="15981" y="1992"/>
                    </a:lnTo>
                    <a:lnTo>
                      <a:pt x="15985" y="1980"/>
                    </a:lnTo>
                    <a:lnTo>
                      <a:pt x="15989" y="1964"/>
                    </a:lnTo>
                    <a:lnTo>
                      <a:pt x="15993" y="1944"/>
                    </a:lnTo>
                    <a:lnTo>
                      <a:pt x="15997" y="1922"/>
                    </a:lnTo>
                    <a:lnTo>
                      <a:pt x="16001" y="1901"/>
                    </a:lnTo>
                    <a:lnTo>
                      <a:pt x="16006" y="1881"/>
                    </a:lnTo>
                    <a:lnTo>
                      <a:pt x="16010" y="1865"/>
                    </a:lnTo>
                    <a:lnTo>
                      <a:pt x="16018" y="1849"/>
                    </a:lnTo>
                    <a:lnTo>
                      <a:pt x="16022" y="1852"/>
                    </a:lnTo>
                    <a:lnTo>
                      <a:pt x="16026" y="1861"/>
                    </a:lnTo>
                    <a:lnTo>
                      <a:pt x="16030" y="1876"/>
                    </a:lnTo>
                    <a:lnTo>
                      <a:pt x="16035" y="1896"/>
                    </a:lnTo>
                    <a:lnTo>
                      <a:pt x="16039" y="1920"/>
                    </a:lnTo>
                    <a:lnTo>
                      <a:pt x="16043" y="1945"/>
                    </a:lnTo>
                    <a:lnTo>
                      <a:pt x="16047" y="1969"/>
                    </a:lnTo>
                    <a:lnTo>
                      <a:pt x="16051" y="1990"/>
                    </a:lnTo>
                    <a:lnTo>
                      <a:pt x="16055" y="2006"/>
                    </a:lnTo>
                    <a:lnTo>
                      <a:pt x="16059" y="2015"/>
                    </a:lnTo>
                    <a:lnTo>
                      <a:pt x="16063" y="2018"/>
                    </a:lnTo>
                    <a:lnTo>
                      <a:pt x="16068" y="2012"/>
                    </a:lnTo>
                    <a:lnTo>
                      <a:pt x="16072" y="1999"/>
                    </a:lnTo>
                    <a:lnTo>
                      <a:pt x="16076" y="1977"/>
                    </a:lnTo>
                    <a:lnTo>
                      <a:pt x="16080" y="1950"/>
                    </a:lnTo>
                    <a:lnTo>
                      <a:pt x="16088" y="1879"/>
                    </a:lnTo>
                    <a:lnTo>
                      <a:pt x="16092" y="1839"/>
                    </a:lnTo>
                    <a:lnTo>
                      <a:pt x="16096" y="1797"/>
                    </a:lnTo>
                    <a:lnTo>
                      <a:pt x="16101" y="1755"/>
                    </a:lnTo>
                    <a:lnTo>
                      <a:pt x="16105" y="1714"/>
                    </a:lnTo>
                    <a:lnTo>
                      <a:pt x="16109" y="1674"/>
                    </a:lnTo>
                    <a:lnTo>
                      <a:pt x="16113" y="1636"/>
                    </a:lnTo>
                    <a:lnTo>
                      <a:pt x="16117" y="1601"/>
                    </a:lnTo>
                    <a:lnTo>
                      <a:pt x="16121" y="1570"/>
                    </a:lnTo>
                    <a:lnTo>
                      <a:pt x="16125" y="1541"/>
                    </a:lnTo>
                    <a:lnTo>
                      <a:pt x="16129" y="1516"/>
                    </a:lnTo>
                    <a:lnTo>
                      <a:pt x="16134" y="1495"/>
                    </a:lnTo>
                    <a:lnTo>
                      <a:pt x="16138" y="1478"/>
                    </a:lnTo>
                    <a:lnTo>
                      <a:pt x="16142" y="1465"/>
                    </a:lnTo>
                    <a:lnTo>
                      <a:pt x="16150" y="1449"/>
                    </a:lnTo>
                    <a:lnTo>
                      <a:pt x="16154" y="1446"/>
                    </a:lnTo>
                    <a:lnTo>
                      <a:pt x="16159" y="1446"/>
                    </a:lnTo>
                    <a:lnTo>
                      <a:pt x="16163" y="1447"/>
                    </a:lnTo>
                    <a:lnTo>
                      <a:pt x="16167" y="1450"/>
                    </a:lnTo>
                    <a:lnTo>
                      <a:pt x="16171" y="1454"/>
                    </a:lnTo>
                    <a:lnTo>
                      <a:pt x="16175" y="1457"/>
                    </a:lnTo>
                    <a:lnTo>
                      <a:pt x="16179" y="1460"/>
                    </a:lnTo>
                    <a:lnTo>
                      <a:pt x="16183" y="1462"/>
                    </a:lnTo>
                    <a:lnTo>
                      <a:pt x="16188" y="1461"/>
                    </a:lnTo>
                    <a:lnTo>
                      <a:pt x="16192" y="1459"/>
                    </a:lnTo>
                    <a:lnTo>
                      <a:pt x="16196" y="1454"/>
                    </a:lnTo>
                    <a:lnTo>
                      <a:pt x="16200" y="1446"/>
                    </a:lnTo>
                    <a:lnTo>
                      <a:pt x="16204" y="1436"/>
                    </a:lnTo>
                    <a:lnTo>
                      <a:pt x="16208" y="1424"/>
                    </a:lnTo>
                    <a:lnTo>
                      <a:pt x="16212" y="1410"/>
                    </a:lnTo>
                    <a:lnTo>
                      <a:pt x="16221" y="1379"/>
                    </a:lnTo>
                    <a:lnTo>
                      <a:pt x="16225" y="1363"/>
                    </a:lnTo>
                    <a:lnTo>
                      <a:pt x="16229" y="1349"/>
                    </a:lnTo>
                    <a:lnTo>
                      <a:pt x="16233" y="1336"/>
                    </a:lnTo>
                    <a:lnTo>
                      <a:pt x="16237" y="1326"/>
                    </a:lnTo>
                    <a:lnTo>
                      <a:pt x="16241" y="1320"/>
                    </a:lnTo>
                    <a:lnTo>
                      <a:pt x="16245" y="1318"/>
                    </a:lnTo>
                    <a:lnTo>
                      <a:pt x="16250" y="1322"/>
                    </a:lnTo>
                    <a:lnTo>
                      <a:pt x="16254" y="1331"/>
                    </a:lnTo>
                    <a:lnTo>
                      <a:pt x="16258" y="1345"/>
                    </a:lnTo>
                    <a:lnTo>
                      <a:pt x="16262" y="1365"/>
                    </a:lnTo>
                    <a:lnTo>
                      <a:pt x="16266" y="1390"/>
                    </a:lnTo>
                    <a:lnTo>
                      <a:pt x="16270" y="1420"/>
                    </a:lnTo>
                    <a:lnTo>
                      <a:pt x="16274" y="1454"/>
                    </a:lnTo>
                    <a:lnTo>
                      <a:pt x="16283" y="1529"/>
                    </a:lnTo>
                    <a:lnTo>
                      <a:pt x="16287" y="1569"/>
                    </a:lnTo>
                    <a:lnTo>
                      <a:pt x="16291" y="1609"/>
                    </a:lnTo>
                    <a:lnTo>
                      <a:pt x="16295" y="1650"/>
                    </a:lnTo>
                    <a:lnTo>
                      <a:pt x="16299" y="1689"/>
                    </a:lnTo>
                    <a:lnTo>
                      <a:pt x="16303" y="1728"/>
                    </a:lnTo>
                    <a:lnTo>
                      <a:pt x="16307" y="1765"/>
                    </a:lnTo>
                    <a:lnTo>
                      <a:pt x="16311" y="1801"/>
                    </a:lnTo>
                    <a:lnTo>
                      <a:pt x="16316" y="1834"/>
                    </a:lnTo>
                    <a:lnTo>
                      <a:pt x="16320" y="1865"/>
                    </a:lnTo>
                    <a:lnTo>
                      <a:pt x="16324" y="1894"/>
                    </a:lnTo>
                    <a:lnTo>
                      <a:pt x="16328" y="1920"/>
                    </a:lnTo>
                    <a:lnTo>
                      <a:pt x="16332" y="1945"/>
                    </a:lnTo>
                    <a:lnTo>
                      <a:pt x="16336" y="1966"/>
                    </a:lnTo>
                    <a:lnTo>
                      <a:pt x="16340" y="1986"/>
                    </a:lnTo>
                    <a:lnTo>
                      <a:pt x="16344" y="2004"/>
                    </a:lnTo>
                    <a:lnTo>
                      <a:pt x="16353" y="2033"/>
                    </a:lnTo>
                    <a:lnTo>
                      <a:pt x="16357" y="2046"/>
                    </a:lnTo>
                    <a:lnTo>
                      <a:pt x="16361" y="2056"/>
                    </a:lnTo>
                    <a:lnTo>
                      <a:pt x="16365" y="2065"/>
                    </a:lnTo>
                    <a:lnTo>
                      <a:pt x="16369" y="2073"/>
                    </a:lnTo>
                    <a:lnTo>
                      <a:pt x="16373" y="2079"/>
                    </a:lnTo>
                    <a:lnTo>
                      <a:pt x="16377" y="2084"/>
                    </a:lnTo>
                    <a:lnTo>
                      <a:pt x="16382" y="2089"/>
                    </a:lnTo>
                    <a:lnTo>
                      <a:pt x="16386" y="2092"/>
                    </a:lnTo>
                    <a:lnTo>
                      <a:pt x="16390" y="2096"/>
                    </a:lnTo>
                    <a:lnTo>
                      <a:pt x="16394" y="2099"/>
                    </a:lnTo>
                    <a:lnTo>
                      <a:pt x="16398" y="2103"/>
                    </a:lnTo>
                    <a:lnTo>
                      <a:pt x="16402" y="2107"/>
                    </a:lnTo>
                    <a:lnTo>
                      <a:pt x="16406" y="2112"/>
                    </a:lnTo>
                    <a:lnTo>
                      <a:pt x="16415" y="2126"/>
                    </a:lnTo>
                    <a:lnTo>
                      <a:pt x="16419" y="2135"/>
                    </a:lnTo>
                    <a:lnTo>
                      <a:pt x="16423" y="2144"/>
                    </a:lnTo>
                    <a:lnTo>
                      <a:pt x="16427" y="2154"/>
                    </a:lnTo>
                    <a:lnTo>
                      <a:pt x="16431" y="2164"/>
                    </a:lnTo>
                    <a:lnTo>
                      <a:pt x="16435" y="2174"/>
                    </a:lnTo>
                    <a:lnTo>
                      <a:pt x="16440" y="2183"/>
                    </a:lnTo>
                    <a:lnTo>
                      <a:pt x="16444" y="2191"/>
                    </a:lnTo>
                    <a:lnTo>
                      <a:pt x="16448" y="2198"/>
                    </a:lnTo>
                    <a:lnTo>
                      <a:pt x="16452" y="2203"/>
                    </a:lnTo>
                    <a:lnTo>
                      <a:pt x="16456" y="2207"/>
                    </a:lnTo>
                    <a:lnTo>
                      <a:pt x="16460" y="2209"/>
                    </a:lnTo>
                    <a:lnTo>
                      <a:pt x="16464" y="2210"/>
                    </a:lnTo>
                    <a:lnTo>
                      <a:pt x="16469" y="2209"/>
                    </a:lnTo>
                    <a:lnTo>
                      <a:pt x="16473" y="2207"/>
                    </a:lnTo>
                    <a:lnTo>
                      <a:pt x="16477" y="2203"/>
                    </a:lnTo>
                    <a:lnTo>
                      <a:pt x="16485" y="2192"/>
                    </a:lnTo>
                    <a:lnTo>
                      <a:pt x="16489" y="2185"/>
                    </a:lnTo>
                    <a:lnTo>
                      <a:pt x="16493" y="2178"/>
                    </a:lnTo>
                    <a:lnTo>
                      <a:pt x="16498" y="2171"/>
                    </a:lnTo>
                    <a:lnTo>
                      <a:pt x="16502" y="2164"/>
                    </a:lnTo>
                    <a:lnTo>
                      <a:pt x="16506" y="2157"/>
                    </a:lnTo>
                    <a:lnTo>
                      <a:pt x="16510" y="2152"/>
                    </a:lnTo>
                    <a:lnTo>
                      <a:pt x="16514" y="2148"/>
                    </a:lnTo>
                    <a:lnTo>
                      <a:pt x="16518" y="2145"/>
                    </a:lnTo>
                    <a:lnTo>
                      <a:pt x="16522" y="2145"/>
                    </a:lnTo>
                    <a:lnTo>
                      <a:pt x="16526" y="2146"/>
                    </a:lnTo>
                    <a:lnTo>
                      <a:pt x="16531" y="2149"/>
                    </a:lnTo>
                    <a:lnTo>
                      <a:pt x="16535" y="2153"/>
                    </a:lnTo>
                    <a:lnTo>
                      <a:pt x="16539" y="2157"/>
                    </a:lnTo>
                    <a:lnTo>
                      <a:pt x="16547" y="2164"/>
                    </a:lnTo>
                    <a:lnTo>
                      <a:pt x="16551" y="2164"/>
                    </a:lnTo>
                    <a:lnTo>
                      <a:pt x="16555" y="2161"/>
                    </a:lnTo>
                    <a:lnTo>
                      <a:pt x="16559" y="2155"/>
                    </a:lnTo>
                    <a:lnTo>
                      <a:pt x="16564" y="2144"/>
                    </a:lnTo>
                    <a:lnTo>
                      <a:pt x="16568" y="2128"/>
                    </a:lnTo>
                    <a:lnTo>
                      <a:pt x="16572" y="2108"/>
                    </a:lnTo>
                    <a:lnTo>
                      <a:pt x="16576" y="2085"/>
                    </a:lnTo>
                    <a:lnTo>
                      <a:pt x="16580" y="2059"/>
                    </a:lnTo>
                    <a:lnTo>
                      <a:pt x="16584" y="2032"/>
                    </a:lnTo>
                    <a:lnTo>
                      <a:pt x="16588" y="2005"/>
                    </a:lnTo>
                    <a:lnTo>
                      <a:pt x="16592" y="1981"/>
                    </a:lnTo>
                    <a:lnTo>
                      <a:pt x="16597" y="1960"/>
                    </a:lnTo>
                    <a:lnTo>
                      <a:pt x="16601" y="1944"/>
                    </a:lnTo>
                    <a:lnTo>
                      <a:pt x="16609" y="1931"/>
                    </a:lnTo>
                    <a:lnTo>
                      <a:pt x="16613" y="1934"/>
                    </a:lnTo>
                    <a:lnTo>
                      <a:pt x="16617" y="1944"/>
                    </a:lnTo>
                    <a:lnTo>
                      <a:pt x="16621" y="1959"/>
                    </a:lnTo>
                    <a:lnTo>
                      <a:pt x="16625" y="1979"/>
                    </a:lnTo>
                    <a:lnTo>
                      <a:pt x="16630" y="2001"/>
                    </a:lnTo>
                    <a:lnTo>
                      <a:pt x="16634" y="2024"/>
                    </a:lnTo>
                    <a:lnTo>
                      <a:pt x="16638" y="2046"/>
                    </a:lnTo>
                    <a:lnTo>
                      <a:pt x="16642" y="2066"/>
                    </a:lnTo>
                    <a:lnTo>
                      <a:pt x="16646" y="2081"/>
                    </a:lnTo>
                    <a:lnTo>
                      <a:pt x="16650" y="2092"/>
                    </a:lnTo>
                    <a:lnTo>
                      <a:pt x="16654" y="2097"/>
                    </a:lnTo>
                    <a:lnTo>
                      <a:pt x="16659" y="2097"/>
                    </a:lnTo>
                    <a:lnTo>
                      <a:pt x="16663" y="2091"/>
                    </a:lnTo>
                    <a:lnTo>
                      <a:pt x="16667" y="2081"/>
                    </a:lnTo>
                    <a:lnTo>
                      <a:pt x="16671" y="2068"/>
                    </a:lnTo>
                    <a:lnTo>
                      <a:pt x="16679" y="2036"/>
                    </a:lnTo>
                    <a:lnTo>
                      <a:pt x="16683" y="2021"/>
                    </a:lnTo>
                    <a:lnTo>
                      <a:pt x="16687" y="2008"/>
                    </a:lnTo>
                    <a:lnTo>
                      <a:pt x="16692" y="1998"/>
                    </a:lnTo>
                    <a:lnTo>
                      <a:pt x="16696" y="1993"/>
                    </a:lnTo>
                    <a:lnTo>
                      <a:pt x="16700" y="1991"/>
                    </a:lnTo>
                    <a:lnTo>
                      <a:pt x="16704" y="1994"/>
                    </a:lnTo>
                    <a:lnTo>
                      <a:pt x="16708" y="2000"/>
                    </a:lnTo>
                    <a:lnTo>
                      <a:pt x="16712" y="2011"/>
                    </a:lnTo>
                    <a:lnTo>
                      <a:pt x="16716" y="2023"/>
                    </a:lnTo>
                    <a:lnTo>
                      <a:pt x="16721" y="2038"/>
                    </a:lnTo>
                    <a:lnTo>
                      <a:pt x="16725" y="2053"/>
                    </a:lnTo>
                    <a:lnTo>
                      <a:pt x="16729" y="2069"/>
                    </a:lnTo>
                    <a:lnTo>
                      <a:pt x="16733" y="2084"/>
                    </a:lnTo>
                    <a:lnTo>
                      <a:pt x="16741" y="2111"/>
                    </a:lnTo>
                    <a:lnTo>
                      <a:pt x="16745" y="2123"/>
                    </a:lnTo>
                    <a:lnTo>
                      <a:pt x="16750" y="2133"/>
                    </a:lnTo>
                    <a:lnTo>
                      <a:pt x="16754" y="2143"/>
                    </a:lnTo>
                    <a:lnTo>
                      <a:pt x="16758" y="2151"/>
                    </a:lnTo>
                    <a:lnTo>
                      <a:pt x="16762" y="2159"/>
                    </a:lnTo>
                    <a:lnTo>
                      <a:pt x="16766" y="2166"/>
                    </a:lnTo>
                    <a:lnTo>
                      <a:pt x="16770" y="2174"/>
                    </a:lnTo>
                    <a:lnTo>
                      <a:pt x="16774" y="2181"/>
                    </a:lnTo>
                    <a:lnTo>
                      <a:pt x="16779" y="2188"/>
                    </a:lnTo>
                    <a:lnTo>
                      <a:pt x="16783" y="2194"/>
                    </a:lnTo>
                    <a:lnTo>
                      <a:pt x="16787" y="2200"/>
                    </a:lnTo>
                    <a:lnTo>
                      <a:pt x="16791" y="2204"/>
                    </a:lnTo>
                    <a:lnTo>
                      <a:pt x="16795" y="2207"/>
                    </a:lnTo>
                    <a:lnTo>
                      <a:pt x="16799" y="2208"/>
                    </a:lnTo>
                    <a:lnTo>
                      <a:pt x="16803" y="2206"/>
                    </a:lnTo>
                    <a:lnTo>
                      <a:pt x="16812" y="2196"/>
                    </a:lnTo>
                    <a:lnTo>
                      <a:pt x="16816" y="2187"/>
                    </a:lnTo>
                    <a:lnTo>
                      <a:pt x="16820" y="2175"/>
                    </a:lnTo>
                    <a:lnTo>
                      <a:pt x="16824" y="2160"/>
                    </a:lnTo>
                    <a:lnTo>
                      <a:pt x="16828" y="2143"/>
                    </a:lnTo>
                    <a:lnTo>
                      <a:pt x="16832" y="2125"/>
                    </a:lnTo>
                    <a:lnTo>
                      <a:pt x="16836" y="2105"/>
                    </a:lnTo>
                    <a:lnTo>
                      <a:pt x="16840" y="2085"/>
                    </a:lnTo>
                    <a:lnTo>
                      <a:pt x="16845" y="2065"/>
                    </a:lnTo>
                    <a:lnTo>
                      <a:pt x="16849" y="2046"/>
                    </a:lnTo>
                    <a:lnTo>
                      <a:pt x="16853" y="2030"/>
                    </a:lnTo>
                    <a:lnTo>
                      <a:pt x="16857" y="2015"/>
                    </a:lnTo>
                    <a:lnTo>
                      <a:pt x="16861" y="2004"/>
                    </a:lnTo>
                    <a:lnTo>
                      <a:pt x="16865" y="1997"/>
                    </a:lnTo>
                    <a:lnTo>
                      <a:pt x="16873" y="1992"/>
                    </a:lnTo>
                    <a:lnTo>
                      <a:pt x="16878" y="1994"/>
                    </a:lnTo>
                    <a:lnTo>
                      <a:pt x="16882" y="1998"/>
                    </a:lnTo>
                    <a:lnTo>
                      <a:pt x="16886" y="2004"/>
                    </a:lnTo>
                    <a:lnTo>
                      <a:pt x="16890" y="2011"/>
                    </a:lnTo>
                    <a:lnTo>
                      <a:pt x="16894" y="2018"/>
                    </a:lnTo>
                    <a:lnTo>
                      <a:pt x="16898" y="2024"/>
                    </a:lnTo>
                    <a:lnTo>
                      <a:pt x="16902" y="2029"/>
                    </a:lnTo>
                    <a:lnTo>
                      <a:pt x="16907" y="2033"/>
                    </a:lnTo>
                    <a:lnTo>
                      <a:pt x="16911" y="2035"/>
                    </a:lnTo>
                    <a:lnTo>
                      <a:pt x="16915" y="2036"/>
                    </a:lnTo>
                    <a:lnTo>
                      <a:pt x="16919" y="2036"/>
                    </a:lnTo>
                    <a:lnTo>
                      <a:pt x="16923" y="2034"/>
                    </a:lnTo>
                    <a:lnTo>
                      <a:pt x="16927" y="2032"/>
                    </a:lnTo>
                    <a:lnTo>
                      <a:pt x="16931" y="2028"/>
                    </a:lnTo>
                    <a:lnTo>
                      <a:pt x="16935" y="2024"/>
                    </a:lnTo>
                    <a:lnTo>
                      <a:pt x="16944" y="2012"/>
                    </a:lnTo>
                    <a:lnTo>
                      <a:pt x="16948" y="2004"/>
                    </a:lnTo>
                    <a:lnTo>
                      <a:pt x="16952" y="1995"/>
                    </a:lnTo>
                    <a:lnTo>
                      <a:pt x="16956" y="1983"/>
                    </a:lnTo>
                    <a:lnTo>
                      <a:pt x="16960" y="1970"/>
                    </a:lnTo>
                    <a:lnTo>
                      <a:pt x="16964" y="1956"/>
                    </a:lnTo>
                    <a:lnTo>
                      <a:pt x="16968" y="1940"/>
                    </a:lnTo>
                    <a:lnTo>
                      <a:pt x="16973" y="1924"/>
                    </a:lnTo>
                    <a:lnTo>
                      <a:pt x="16977" y="1909"/>
                    </a:lnTo>
                    <a:lnTo>
                      <a:pt x="16981" y="1896"/>
                    </a:lnTo>
                    <a:lnTo>
                      <a:pt x="16985" y="1885"/>
                    </a:lnTo>
                    <a:lnTo>
                      <a:pt x="16989" y="1879"/>
                    </a:lnTo>
                    <a:lnTo>
                      <a:pt x="16993" y="1878"/>
                    </a:lnTo>
                    <a:lnTo>
                      <a:pt x="16997" y="1882"/>
                    </a:lnTo>
                    <a:lnTo>
                      <a:pt x="17006" y="1908"/>
                    </a:lnTo>
                    <a:lnTo>
                      <a:pt x="17010" y="1928"/>
                    </a:lnTo>
                    <a:lnTo>
                      <a:pt x="17014" y="1953"/>
                    </a:lnTo>
                    <a:lnTo>
                      <a:pt x="17018" y="1979"/>
                    </a:lnTo>
                    <a:lnTo>
                      <a:pt x="17022" y="2006"/>
                    </a:lnTo>
                    <a:lnTo>
                      <a:pt x="17026" y="2032"/>
                    </a:lnTo>
                    <a:lnTo>
                      <a:pt x="17031" y="2054"/>
                    </a:lnTo>
                    <a:lnTo>
                      <a:pt x="17035" y="2073"/>
                    </a:lnTo>
                    <a:lnTo>
                      <a:pt x="17039" y="2086"/>
                    </a:lnTo>
                    <a:lnTo>
                      <a:pt x="17043" y="2092"/>
                    </a:lnTo>
                    <a:lnTo>
                      <a:pt x="17047" y="2093"/>
                    </a:lnTo>
                    <a:lnTo>
                      <a:pt x="17051" y="2088"/>
                    </a:lnTo>
                    <a:lnTo>
                      <a:pt x="17055" y="2078"/>
                    </a:lnTo>
                    <a:lnTo>
                      <a:pt x="17060" y="2065"/>
                    </a:lnTo>
                    <a:lnTo>
                      <a:pt x="17064" y="2049"/>
                    </a:lnTo>
                    <a:lnTo>
                      <a:pt x="17068" y="2033"/>
                    </a:lnTo>
                    <a:lnTo>
                      <a:pt x="17076" y="2005"/>
                    </a:lnTo>
                    <a:lnTo>
                      <a:pt x="17080" y="1996"/>
                    </a:lnTo>
                    <a:lnTo>
                      <a:pt x="17084" y="1993"/>
                    </a:lnTo>
                    <a:lnTo>
                      <a:pt x="17088" y="1995"/>
                    </a:lnTo>
                    <a:lnTo>
                      <a:pt x="17093" y="2002"/>
                    </a:lnTo>
                    <a:lnTo>
                      <a:pt x="17097" y="2014"/>
                    </a:lnTo>
                    <a:lnTo>
                      <a:pt x="17101" y="2031"/>
                    </a:lnTo>
                    <a:lnTo>
                      <a:pt x="17105" y="2050"/>
                    </a:lnTo>
                    <a:lnTo>
                      <a:pt x="17109" y="2072"/>
                    </a:lnTo>
                    <a:lnTo>
                      <a:pt x="17113" y="2093"/>
                    </a:lnTo>
                    <a:lnTo>
                      <a:pt x="17117" y="2112"/>
                    </a:lnTo>
                    <a:lnTo>
                      <a:pt x="17122" y="2127"/>
                    </a:lnTo>
                    <a:lnTo>
                      <a:pt x="17126" y="2136"/>
                    </a:lnTo>
                    <a:lnTo>
                      <a:pt x="17130" y="2138"/>
                    </a:lnTo>
                    <a:lnTo>
                      <a:pt x="17138" y="2119"/>
                    </a:lnTo>
                    <a:lnTo>
                      <a:pt x="17142" y="2097"/>
                    </a:lnTo>
                    <a:lnTo>
                      <a:pt x="17146" y="2068"/>
                    </a:lnTo>
                    <a:lnTo>
                      <a:pt x="17150" y="2032"/>
                    </a:lnTo>
                    <a:lnTo>
                      <a:pt x="17155" y="1992"/>
                    </a:lnTo>
                    <a:lnTo>
                      <a:pt x="17159" y="1951"/>
                    </a:lnTo>
                    <a:lnTo>
                      <a:pt x="17163" y="1909"/>
                    </a:lnTo>
                    <a:lnTo>
                      <a:pt x="17167" y="1869"/>
                    </a:lnTo>
                    <a:lnTo>
                      <a:pt x="17171" y="1834"/>
                    </a:lnTo>
                    <a:lnTo>
                      <a:pt x="17175" y="1806"/>
                    </a:lnTo>
                    <a:lnTo>
                      <a:pt x="17179" y="1785"/>
                    </a:lnTo>
                    <a:lnTo>
                      <a:pt x="17183" y="1773"/>
                    </a:lnTo>
                    <a:lnTo>
                      <a:pt x="17188" y="1770"/>
                    </a:lnTo>
                    <a:lnTo>
                      <a:pt x="17192" y="1775"/>
                    </a:lnTo>
                    <a:lnTo>
                      <a:pt x="17200" y="1805"/>
                    </a:lnTo>
                    <a:lnTo>
                      <a:pt x="17204" y="1826"/>
                    </a:lnTo>
                    <a:lnTo>
                      <a:pt x="17208" y="1849"/>
                    </a:lnTo>
                    <a:lnTo>
                      <a:pt x="17212" y="1871"/>
                    </a:lnTo>
                    <a:lnTo>
                      <a:pt x="17216" y="1890"/>
                    </a:lnTo>
                    <a:lnTo>
                      <a:pt x="17221" y="1905"/>
                    </a:lnTo>
                    <a:lnTo>
                      <a:pt x="17225" y="1916"/>
                    </a:lnTo>
                    <a:lnTo>
                      <a:pt x="17229" y="1921"/>
                    </a:lnTo>
                    <a:lnTo>
                      <a:pt x="17233" y="1921"/>
                    </a:lnTo>
                    <a:lnTo>
                      <a:pt x="17237" y="1916"/>
                    </a:lnTo>
                    <a:lnTo>
                      <a:pt x="17241" y="1908"/>
                    </a:lnTo>
                    <a:lnTo>
                      <a:pt x="17245" y="1898"/>
                    </a:lnTo>
                    <a:lnTo>
                      <a:pt x="17249" y="1887"/>
                    </a:lnTo>
                    <a:lnTo>
                      <a:pt x="17254" y="1878"/>
                    </a:lnTo>
                    <a:lnTo>
                      <a:pt x="17258" y="1870"/>
                    </a:lnTo>
                    <a:lnTo>
                      <a:pt x="17262" y="1865"/>
                    </a:lnTo>
                    <a:lnTo>
                      <a:pt x="17266" y="1864"/>
                    </a:lnTo>
                    <a:lnTo>
                      <a:pt x="17270" y="1866"/>
                    </a:lnTo>
                    <a:lnTo>
                      <a:pt x="17274" y="1873"/>
                    </a:lnTo>
                    <a:lnTo>
                      <a:pt x="17278" y="1882"/>
                    </a:lnTo>
                    <a:lnTo>
                      <a:pt x="17283" y="1894"/>
                    </a:lnTo>
                    <a:lnTo>
                      <a:pt x="17287" y="1907"/>
                    </a:lnTo>
                    <a:lnTo>
                      <a:pt x="17291" y="1920"/>
                    </a:lnTo>
                    <a:lnTo>
                      <a:pt x="17295" y="1932"/>
                    </a:lnTo>
                    <a:lnTo>
                      <a:pt x="17299" y="1942"/>
                    </a:lnTo>
                    <a:lnTo>
                      <a:pt x="17303" y="1950"/>
                    </a:lnTo>
                    <a:lnTo>
                      <a:pt x="17307" y="1954"/>
                    </a:lnTo>
                    <a:lnTo>
                      <a:pt x="17312" y="1954"/>
                    </a:lnTo>
                    <a:lnTo>
                      <a:pt x="17316" y="1952"/>
                    </a:lnTo>
                    <a:lnTo>
                      <a:pt x="17320" y="1946"/>
                    </a:lnTo>
                    <a:lnTo>
                      <a:pt x="17324" y="1938"/>
                    </a:lnTo>
                    <a:lnTo>
                      <a:pt x="17332" y="1918"/>
                    </a:lnTo>
                    <a:lnTo>
                      <a:pt x="17336" y="1907"/>
                    </a:lnTo>
                    <a:lnTo>
                      <a:pt x="17341" y="1897"/>
                    </a:lnTo>
                    <a:lnTo>
                      <a:pt x="17345" y="1886"/>
                    </a:lnTo>
                    <a:lnTo>
                      <a:pt x="17349" y="1876"/>
                    </a:lnTo>
                    <a:lnTo>
                      <a:pt x="17353" y="1867"/>
                    </a:lnTo>
                    <a:lnTo>
                      <a:pt x="17357" y="1858"/>
                    </a:lnTo>
                    <a:lnTo>
                      <a:pt x="17361" y="1849"/>
                    </a:lnTo>
                    <a:lnTo>
                      <a:pt x="17365" y="1841"/>
                    </a:lnTo>
                    <a:lnTo>
                      <a:pt x="17370" y="1833"/>
                    </a:lnTo>
                    <a:lnTo>
                      <a:pt x="17374" y="1826"/>
                    </a:lnTo>
                    <a:lnTo>
                      <a:pt x="17378" y="1819"/>
                    </a:lnTo>
                    <a:lnTo>
                      <a:pt x="17382" y="1813"/>
                    </a:lnTo>
                    <a:lnTo>
                      <a:pt x="17386" y="1807"/>
                    </a:lnTo>
                    <a:lnTo>
                      <a:pt x="17390" y="1802"/>
                    </a:lnTo>
                    <a:lnTo>
                      <a:pt x="17394" y="1799"/>
                    </a:lnTo>
                    <a:lnTo>
                      <a:pt x="17398" y="1798"/>
                    </a:lnTo>
                    <a:lnTo>
                      <a:pt x="17403" y="1800"/>
                    </a:lnTo>
                    <a:lnTo>
                      <a:pt x="17407" y="1804"/>
                    </a:lnTo>
                    <a:lnTo>
                      <a:pt x="17411" y="1811"/>
                    </a:lnTo>
                    <a:lnTo>
                      <a:pt x="17415" y="1821"/>
                    </a:lnTo>
                    <a:lnTo>
                      <a:pt x="17419" y="1833"/>
                    </a:lnTo>
                    <a:lnTo>
                      <a:pt x="17423" y="1847"/>
                    </a:lnTo>
                    <a:lnTo>
                      <a:pt x="17427" y="1862"/>
                    </a:lnTo>
                    <a:lnTo>
                      <a:pt x="17431" y="1877"/>
                    </a:lnTo>
                    <a:lnTo>
                      <a:pt x="17436" y="1891"/>
                    </a:lnTo>
                    <a:lnTo>
                      <a:pt x="17440" y="1903"/>
                    </a:lnTo>
                    <a:lnTo>
                      <a:pt x="17444" y="1911"/>
                    </a:lnTo>
                    <a:lnTo>
                      <a:pt x="17448" y="1915"/>
                    </a:lnTo>
                    <a:lnTo>
                      <a:pt x="17452" y="1915"/>
                    </a:lnTo>
                    <a:lnTo>
                      <a:pt x="17456" y="1911"/>
                    </a:lnTo>
                    <a:lnTo>
                      <a:pt x="17464" y="1892"/>
                    </a:lnTo>
                    <a:lnTo>
                      <a:pt x="17469" y="1880"/>
                    </a:lnTo>
                    <a:lnTo>
                      <a:pt x="17473" y="1867"/>
                    </a:lnTo>
                    <a:lnTo>
                      <a:pt x="17477" y="1856"/>
                    </a:lnTo>
                    <a:lnTo>
                      <a:pt x="17481" y="1847"/>
                    </a:lnTo>
                    <a:lnTo>
                      <a:pt x="17485" y="1843"/>
                    </a:lnTo>
                    <a:lnTo>
                      <a:pt x="17489" y="1843"/>
                    </a:lnTo>
                    <a:lnTo>
                      <a:pt x="17493" y="1850"/>
                    </a:lnTo>
                    <a:lnTo>
                      <a:pt x="17497" y="1862"/>
                    </a:lnTo>
                    <a:lnTo>
                      <a:pt x="17502" y="1881"/>
                    </a:lnTo>
                    <a:lnTo>
                      <a:pt x="17506" y="1905"/>
                    </a:lnTo>
                    <a:lnTo>
                      <a:pt x="17510" y="1933"/>
                    </a:lnTo>
                    <a:lnTo>
                      <a:pt x="17514" y="1964"/>
                    </a:lnTo>
                    <a:lnTo>
                      <a:pt x="17518" y="1996"/>
                    </a:lnTo>
                    <a:lnTo>
                      <a:pt x="17522" y="2028"/>
                    </a:lnTo>
                    <a:lnTo>
                      <a:pt x="17526" y="2058"/>
                    </a:lnTo>
                    <a:lnTo>
                      <a:pt x="17535" y="2108"/>
                    </a:lnTo>
                    <a:lnTo>
                      <a:pt x="17539" y="2125"/>
                    </a:lnTo>
                    <a:lnTo>
                      <a:pt x="17543" y="2137"/>
                    </a:lnTo>
                    <a:lnTo>
                      <a:pt x="17547" y="2144"/>
                    </a:lnTo>
                    <a:lnTo>
                      <a:pt x="17551" y="2146"/>
                    </a:lnTo>
                    <a:lnTo>
                      <a:pt x="17555" y="2143"/>
                    </a:lnTo>
                    <a:lnTo>
                      <a:pt x="17559" y="2137"/>
                    </a:lnTo>
                    <a:lnTo>
                      <a:pt x="17564" y="2129"/>
                    </a:lnTo>
                    <a:lnTo>
                      <a:pt x="17568" y="2120"/>
                    </a:lnTo>
                    <a:lnTo>
                      <a:pt x="17572" y="2109"/>
                    </a:lnTo>
                    <a:lnTo>
                      <a:pt x="17576" y="2100"/>
                    </a:lnTo>
                    <a:lnTo>
                      <a:pt x="17580" y="2091"/>
                    </a:lnTo>
                    <a:lnTo>
                      <a:pt x="17584" y="2083"/>
                    </a:lnTo>
                    <a:lnTo>
                      <a:pt x="17588" y="2078"/>
                    </a:lnTo>
                    <a:lnTo>
                      <a:pt x="17597" y="2070"/>
                    </a:lnTo>
                    <a:lnTo>
                      <a:pt x="17601" y="2068"/>
                    </a:lnTo>
                    <a:lnTo>
                      <a:pt x="17605" y="2067"/>
                    </a:lnTo>
                    <a:lnTo>
                      <a:pt x="17609" y="2065"/>
                    </a:lnTo>
                    <a:lnTo>
                      <a:pt x="17613" y="2062"/>
                    </a:lnTo>
                    <a:lnTo>
                      <a:pt x="17617" y="2058"/>
                    </a:lnTo>
                    <a:lnTo>
                      <a:pt x="17622" y="2053"/>
                    </a:lnTo>
                    <a:lnTo>
                      <a:pt x="17626" y="2046"/>
                    </a:lnTo>
                    <a:lnTo>
                      <a:pt x="17630" y="2037"/>
                    </a:lnTo>
                    <a:lnTo>
                      <a:pt x="17634" y="2028"/>
                    </a:lnTo>
                    <a:lnTo>
                      <a:pt x="17638" y="2019"/>
                    </a:lnTo>
                    <a:lnTo>
                      <a:pt x="17642" y="2010"/>
                    </a:lnTo>
                    <a:lnTo>
                      <a:pt x="17646" y="2003"/>
                    </a:lnTo>
                    <a:lnTo>
                      <a:pt x="17651" y="1998"/>
                    </a:lnTo>
                    <a:lnTo>
                      <a:pt x="17655" y="1997"/>
                    </a:lnTo>
                    <a:lnTo>
                      <a:pt x="17659" y="1999"/>
                    </a:lnTo>
                    <a:lnTo>
                      <a:pt x="17667" y="2012"/>
                    </a:lnTo>
                    <a:lnTo>
                      <a:pt x="17671" y="2022"/>
                    </a:lnTo>
                    <a:lnTo>
                      <a:pt x="17675" y="2033"/>
                    </a:lnTo>
                    <a:lnTo>
                      <a:pt x="17679" y="2043"/>
                    </a:lnTo>
                    <a:lnTo>
                      <a:pt x="17684" y="2052"/>
                    </a:lnTo>
                    <a:lnTo>
                      <a:pt x="17688" y="2057"/>
                    </a:lnTo>
                    <a:lnTo>
                      <a:pt x="17692" y="2057"/>
                    </a:lnTo>
                    <a:lnTo>
                      <a:pt x="17696" y="2053"/>
                    </a:lnTo>
                    <a:lnTo>
                      <a:pt x="17700" y="2043"/>
                    </a:lnTo>
                    <a:lnTo>
                      <a:pt x="17704" y="2027"/>
                    </a:lnTo>
                    <a:lnTo>
                      <a:pt x="17708" y="2008"/>
                    </a:lnTo>
                    <a:lnTo>
                      <a:pt x="17712" y="1985"/>
                    </a:lnTo>
                    <a:lnTo>
                      <a:pt x="17717" y="1962"/>
                    </a:lnTo>
                    <a:lnTo>
                      <a:pt x="17721" y="1939"/>
                    </a:lnTo>
                    <a:lnTo>
                      <a:pt x="17729" y="1905"/>
                    </a:lnTo>
                    <a:lnTo>
                      <a:pt x="17733" y="1896"/>
                    </a:lnTo>
                    <a:lnTo>
                      <a:pt x="17737" y="1896"/>
                    </a:lnTo>
                    <a:lnTo>
                      <a:pt x="17741" y="1903"/>
                    </a:lnTo>
                    <a:lnTo>
                      <a:pt x="17746" y="1918"/>
                    </a:lnTo>
                    <a:lnTo>
                      <a:pt x="17750" y="1938"/>
                    </a:lnTo>
                    <a:lnTo>
                      <a:pt x="17754" y="1964"/>
                    </a:lnTo>
                    <a:lnTo>
                      <a:pt x="17758" y="1990"/>
                    </a:lnTo>
                    <a:lnTo>
                      <a:pt x="17762" y="2016"/>
                    </a:lnTo>
                    <a:lnTo>
                      <a:pt x="17766" y="2037"/>
                    </a:lnTo>
                    <a:lnTo>
                      <a:pt x="17770" y="2051"/>
                    </a:lnTo>
                    <a:lnTo>
                      <a:pt x="17774" y="2053"/>
                    </a:lnTo>
                    <a:lnTo>
                      <a:pt x="17779" y="2040"/>
                    </a:lnTo>
                    <a:lnTo>
                      <a:pt x="17783" y="2011"/>
                    </a:lnTo>
                    <a:lnTo>
                      <a:pt x="17791" y="1895"/>
                    </a:lnTo>
                    <a:lnTo>
                      <a:pt x="17795" y="1806"/>
                    </a:lnTo>
                    <a:lnTo>
                      <a:pt x="17799" y="1698"/>
                    </a:lnTo>
                    <a:lnTo>
                      <a:pt x="17803" y="1572"/>
                    </a:lnTo>
                    <a:lnTo>
                      <a:pt x="17807" y="1431"/>
                    </a:lnTo>
                    <a:lnTo>
                      <a:pt x="17812" y="1279"/>
                    </a:lnTo>
                    <a:lnTo>
                      <a:pt x="17816" y="1120"/>
                    </a:lnTo>
                    <a:lnTo>
                      <a:pt x="17820" y="961"/>
                    </a:lnTo>
                    <a:lnTo>
                      <a:pt x="17824" y="806"/>
                    </a:lnTo>
                    <a:lnTo>
                      <a:pt x="17828" y="662"/>
                    </a:lnTo>
                    <a:lnTo>
                      <a:pt x="17832" y="534"/>
                    </a:lnTo>
                    <a:lnTo>
                      <a:pt x="17836" y="427"/>
                    </a:lnTo>
                    <a:lnTo>
                      <a:pt x="17840" y="345"/>
                    </a:lnTo>
                    <a:lnTo>
                      <a:pt x="17845" y="290"/>
                    </a:lnTo>
                    <a:lnTo>
                      <a:pt x="17849" y="266"/>
                    </a:lnTo>
                    <a:lnTo>
                      <a:pt x="17853" y="273"/>
                    </a:lnTo>
                    <a:lnTo>
                      <a:pt x="17861" y="378"/>
                    </a:lnTo>
                    <a:lnTo>
                      <a:pt x="17865" y="469"/>
                    </a:lnTo>
                    <a:lnTo>
                      <a:pt x="17869" y="583"/>
                    </a:lnTo>
                    <a:lnTo>
                      <a:pt x="17874" y="715"/>
                    </a:lnTo>
                    <a:lnTo>
                      <a:pt x="17878" y="859"/>
                    </a:lnTo>
                    <a:lnTo>
                      <a:pt x="17882" y="1011"/>
                    </a:lnTo>
                    <a:lnTo>
                      <a:pt x="17886" y="1165"/>
                    </a:lnTo>
                    <a:lnTo>
                      <a:pt x="17890" y="1317"/>
                    </a:lnTo>
                    <a:lnTo>
                      <a:pt x="17894" y="1463"/>
                    </a:lnTo>
                    <a:lnTo>
                      <a:pt x="17898" y="1600"/>
                    </a:lnTo>
                    <a:lnTo>
                      <a:pt x="17903" y="1724"/>
                    </a:lnTo>
                    <a:lnTo>
                      <a:pt x="17907" y="1835"/>
                    </a:lnTo>
                    <a:lnTo>
                      <a:pt x="17911" y="1931"/>
                    </a:lnTo>
                    <a:lnTo>
                      <a:pt x="17915" y="2014"/>
                    </a:lnTo>
                    <a:lnTo>
                      <a:pt x="17923" y="2141"/>
                    </a:lnTo>
                    <a:lnTo>
                      <a:pt x="17927" y="2188"/>
                    </a:lnTo>
                    <a:lnTo>
                      <a:pt x="17932" y="2227"/>
                    </a:lnTo>
                    <a:lnTo>
                      <a:pt x="17936" y="2259"/>
                    </a:lnTo>
                    <a:lnTo>
                      <a:pt x="17940" y="2284"/>
                    </a:lnTo>
                    <a:lnTo>
                      <a:pt x="17944" y="2304"/>
                    </a:lnTo>
                    <a:lnTo>
                      <a:pt x="17948" y="2320"/>
                    </a:lnTo>
                    <a:lnTo>
                      <a:pt x="17952" y="2331"/>
                    </a:lnTo>
                    <a:lnTo>
                      <a:pt x="17956" y="2338"/>
                    </a:lnTo>
                    <a:lnTo>
                      <a:pt x="17960" y="2342"/>
                    </a:lnTo>
                    <a:lnTo>
                      <a:pt x="17965" y="2341"/>
                    </a:lnTo>
                    <a:lnTo>
                      <a:pt x="17969" y="2337"/>
                    </a:lnTo>
                    <a:lnTo>
                      <a:pt x="17973" y="2329"/>
                    </a:lnTo>
                    <a:lnTo>
                      <a:pt x="17977" y="2319"/>
                    </a:lnTo>
                    <a:lnTo>
                      <a:pt x="17981" y="2307"/>
                    </a:lnTo>
                    <a:lnTo>
                      <a:pt x="17985" y="2293"/>
                    </a:lnTo>
                    <a:lnTo>
                      <a:pt x="17994" y="2265"/>
                    </a:lnTo>
                    <a:lnTo>
                      <a:pt x="17998" y="2251"/>
                    </a:lnTo>
                    <a:lnTo>
                      <a:pt x="18002" y="2237"/>
                    </a:lnTo>
                    <a:lnTo>
                      <a:pt x="18006" y="2224"/>
                    </a:lnTo>
                    <a:lnTo>
                      <a:pt x="18010" y="2210"/>
                    </a:lnTo>
                    <a:lnTo>
                      <a:pt x="18014" y="2197"/>
                    </a:lnTo>
                    <a:lnTo>
                      <a:pt x="18018" y="2184"/>
                    </a:lnTo>
                    <a:lnTo>
                      <a:pt x="18022" y="2171"/>
                    </a:lnTo>
                    <a:lnTo>
                      <a:pt x="18027" y="2157"/>
                    </a:lnTo>
                    <a:lnTo>
                      <a:pt x="18031" y="2143"/>
                    </a:lnTo>
                    <a:lnTo>
                      <a:pt x="18035" y="2128"/>
                    </a:lnTo>
                    <a:lnTo>
                      <a:pt x="18039" y="2114"/>
                    </a:lnTo>
                    <a:lnTo>
                      <a:pt x="18043" y="2100"/>
                    </a:lnTo>
                    <a:lnTo>
                      <a:pt x="18047" y="2086"/>
                    </a:lnTo>
                    <a:lnTo>
                      <a:pt x="18055" y="2061"/>
                    </a:lnTo>
                    <a:lnTo>
                      <a:pt x="18060" y="2051"/>
                    </a:lnTo>
                    <a:lnTo>
                      <a:pt x="18064" y="2044"/>
                    </a:lnTo>
                    <a:lnTo>
                      <a:pt x="18068" y="2040"/>
                    </a:lnTo>
                    <a:lnTo>
                      <a:pt x="18072" y="2039"/>
                    </a:lnTo>
                    <a:lnTo>
                      <a:pt x="18076" y="2042"/>
                    </a:lnTo>
                    <a:lnTo>
                      <a:pt x="18080" y="2050"/>
                    </a:lnTo>
                    <a:lnTo>
                      <a:pt x="18084" y="2062"/>
                    </a:lnTo>
                    <a:lnTo>
                      <a:pt x="18088" y="2079"/>
                    </a:lnTo>
                    <a:lnTo>
                      <a:pt x="18093" y="2100"/>
                    </a:lnTo>
                    <a:lnTo>
                      <a:pt x="18097" y="2125"/>
                    </a:lnTo>
                    <a:lnTo>
                      <a:pt x="18101" y="2153"/>
                    </a:lnTo>
                    <a:lnTo>
                      <a:pt x="18105" y="2182"/>
                    </a:lnTo>
                    <a:lnTo>
                      <a:pt x="18109" y="2213"/>
                    </a:lnTo>
                    <a:lnTo>
                      <a:pt x="18113" y="2243"/>
                    </a:lnTo>
                    <a:lnTo>
                      <a:pt x="18117" y="2272"/>
                    </a:lnTo>
                    <a:lnTo>
                      <a:pt x="18126" y="2322"/>
                    </a:lnTo>
                    <a:lnTo>
                      <a:pt x="18130" y="2342"/>
                    </a:lnTo>
                    <a:lnTo>
                      <a:pt x="18134" y="2358"/>
                    </a:lnTo>
                    <a:lnTo>
                      <a:pt x="18138" y="2369"/>
                    </a:lnTo>
                    <a:lnTo>
                      <a:pt x="18142" y="2376"/>
                    </a:lnTo>
                    <a:lnTo>
                      <a:pt x="18146" y="2378"/>
                    </a:lnTo>
                    <a:lnTo>
                      <a:pt x="18150" y="2375"/>
                    </a:lnTo>
                    <a:lnTo>
                      <a:pt x="18155" y="2368"/>
                    </a:lnTo>
                    <a:lnTo>
                      <a:pt x="18159" y="2358"/>
                    </a:lnTo>
                    <a:lnTo>
                      <a:pt x="18163" y="2345"/>
                    </a:lnTo>
                    <a:lnTo>
                      <a:pt x="18167" y="2330"/>
                    </a:lnTo>
                    <a:lnTo>
                      <a:pt x="18171" y="2314"/>
                    </a:lnTo>
                    <a:lnTo>
                      <a:pt x="18175" y="2297"/>
                    </a:lnTo>
                    <a:lnTo>
                      <a:pt x="18179" y="2281"/>
                    </a:lnTo>
                    <a:lnTo>
                      <a:pt x="18188" y="2253"/>
                    </a:lnTo>
                    <a:lnTo>
                      <a:pt x="18192" y="2242"/>
                    </a:lnTo>
                    <a:lnTo>
                      <a:pt x="18196" y="2234"/>
                    </a:lnTo>
                    <a:lnTo>
                      <a:pt x="18200" y="2229"/>
                    </a:lnTo>
                    <a:lnTo>
                      <a:pt x="18204" y="2226"/>
                    </a:lnTo>
                    <a:lnTo>
                      <a:pt x="18209" y="2225"/>
                    </a:lnTo>
                    <a:lnTo>
                      <a:pt x="18213" y="2225"/>
                    </a:lnTo>
                    <a:lnTo>
                      <a:pt x="18217" y="2227"/>
                    </a:lnTo>
                    <a:lnTo>
                      <a:pt x="18221" y="2228"/>
                    </a:lnTo>
                    <a:lnTo>
                      <a:pt x="18225" y="2230"/>
                    </a:lnTo>
                    <a:lnTo>
                      <a:pt x="18229" y="2230"/>
                    </a:lnTo>
                    <a:lnTo>
                      <a:pt x="18233" y="2230"/>
                    </a:lnTo>
                    <a:lnTo>
                      <a:pt x="18237" y="2229"/>
                    </a:lnTo>
                    <a:lnTo>
                      <a:pt x="18242" y="2228"/>
                    </a:lnTo>
                    <a:lnTo>
                      <a:pt x="18246" y="2226"/>
                    </a:lnTo>
                    <a:lnTo>
                      <a:pt x="18250" y="2226"/>
                    </a:lnTo>
                    <a:lnTo>
                      <a:pt x="18258" y="2230"/>
                    </a:lnTo>
                    <a:lnTo>
                      <a:pt x="18262" y="2235"/>
                    </a:lnTo>
                    <a:lnTo>
                      <a:pt x="18266" y="2243"/>
                    </a:lnTo>
                    <a:lnTo>
                      <a:pt x="18270" y="2253"/>
                    </a:lnTo>
                    <a:lnTo>
                      <a:pt x="18275" y="2265"/>
                    </a:lnTo>
                    <a:lnTo>
                      <a:pt x="18279" y="2277"/>
                    </a:lnTo>
                    <a:lnTo>
                      <a:pt x="18283" y="2290"/>
                    </a:lnTo>
                    <a:lnTo>
                      <a:pt x="18287" y="2302"/>
                    </a:lnTo>
                    <a:lnTo>
                      <a:pt x="18291" y="2312"/>
                    </a:lnTo>
                    <a:lnTo>
                      <a:pt x="18295" y="2318"/>
                    </a:lnTo>
                    <a:lnTo>
                      <a:pt x="18299" y="2321"/>
                    </a:lnTo>
                    <a:lnTo>
                      <a:pt x="18303" y="2320"/>
                    </a:lnTo>
                    <a:lnTo>
                      <a:pt x="18308" y="2314"/>
                    </a:lnTo>
                    <a:lnTo>
                      <a:pt x="18312" y="2303"/>
                    </a:lnTo>
                    <a:lnTo>
                      <a:pt x="18320" y="2269"/>
                    </a:lnTo>
                    <a:lnTo>
                      <a:pt x="18324" y="2246"/>
                    </a:lnTo>
                    <a:lnTo>
                      <a:pt x="18328" y="2220"/>
                    </a:lnTo>
                    <a:lnTo>
                      <a:pt x="18332" y="2193"/>
                    </a:lnTo>
                    <a:lnTo>
                      <a:pt x="18336" y="2165"/>
                    </a:lnTo>
                    <a:lnTo>
                      <a:pt x="18341" y="2139"/>
                    </a:lnTo>
                    <a:lnTo>
                      <a:pt x="18345" y="2113"/>
                    </a:lnTo>
                    <a:lnTo>
                      <a:pt x="18349" y="2090"/>
                    </a:lnTo>
                    <a:lnTo>
                      <a:pt x="18353" y="2070"/>
                    </a:lnTo>
                    <a:lnTo>
                      <a:pt x="18357" y="2053"/>
                    </a:lnTo>
                    <a:lnTo>
                      <a:pt x="18361" y="2038"/>
                    </a:lnTo>
                    <a:lnTo>
                      <a:pt x="18365" y="2027"/>
                    </a:lnTo>
                    <a:lnTo>
                      <a:pt x="18369" y="2017"/>
                    </a:lnTo>
                    <a:lnTo>
                      <a:pt x="18374" y="2009"/>
                    </a:lnTo>
                    <a:lnTo>
                      <a:pt x="18382" y="1997"/>
                    </a:lnTo>
                    <a:lnTo>
                      <a:pt x="18386" y="1991"/>
                    </a:lnTo>
                    <a:lnTo>
                      <a:pt x="18390" y="1985"/>
                    </a:lnTo>
                    <a:lnTo>
                      <a:pt x="18394" y="1978"/>
                    </a:lnTo>
                    <a:lnTo>
                      <a:pt x="18398" y="1970"/>
                    </a:lnTo>
                    <a:lnTo>
                      <a:pt x="18403" y="1962"/>
                    </a:lnTo>
                    <a:lnTo>
                      <a:pt x="18407" y="1954"/>
                    </a:lnTo>
                    <a:lnTo>
                      <a:pt x="18411" y="1946"/>
                    </a:lnTo>
                    <a:lnTo>
                      <a:pt x="18415" y="1938"/>
                    </a:lnTo>
                    <a:lnTo>
                      <a:pt x="18419" y="1932"/>
                    </a:lnTo>
                    <a:lnTo>
                      <a:pt x="18423" y="1927"/>
                    </a:lnTo>
                    <a:lnTo>
                      <a:pt x="18427" y="1924"/>
                    </a:lnTo>
                    <a:lnTo>
                      <a:pt x="18431" y="1923"/>
                    </a:lnTo>
                    <a:lnTo>
                      <a:pt x="18436" y="1923"/>
                    </a:lnTo>
                    <a:lnTo>
                      <a:pt x="18440" y="1925"/>
                    </a:lnTo>
                    <a:lnTo>
                      <a:pt x="18444" y="1928"/>
                    </a:lnTo>
                    <a:lnTo>
                      <a:pt x="18452" y="1937"/>
                    </a:lnTo>
                    <a:lnTo>
                      <a:pt x="18456" y="1941"/>
                    </a:lnTo>
                    <a:lnTo>
                      <a:pt x="18460" y="1945"/>
                    </a:lnTo>
                    <a:lnTo>
                      <a:pt x="18465" y="1947"/>
                    </a:lnTo>
                    <a:lnTo>
                      <a:pt x="18469" y="1949"/>
                    </a:lnTo>
                    <a:lnTo>
                      <a:pt x="18473" y="1948"/>
                    </a:lnTo>
                    <a:lnTo>
                      <a:pt x="18477" y="1946"/>
                    </a:lnTo>
                    <a:lnTo>
                      <a:pt x="18481" y="1942"/>
                    </a:lnTo>
                    <a:lnTo>
                      <a:pt x="18485" y="1936"/>
                    </a:lnTo>
                    <a:lnTo>
                      <a:pt x="18490" y="1929"/>
                    </a:lnTo>
                    <a:lnTo>
                      <a:pt x="18494" y="1920"/>
                    </a:lnTo>
                    <a:lnTo>
                      <a:pt x="18498" y="1909"/>
                    </a:lnTo>
                    <a:lnTo>
                      <a:pt x="18502" y="1896"/>
                    </a:lnTo>
                    <a:lnTo>
                      <a:pt x="18506" y="1883"/>
                    </a:lnTo>
                    <a:lnTo>
                      <a:pt x="18514" y="1855"/>
                    </a:lnTo>
                    <a:lnTo>
                      <a:pt x="18518" y="1841"/>
                    </a:lnTo>
                    <a:lnTo>
                      <a:pt x="18523" y="1829"/>
                    </a:lnTo>
                    <a:lnTo>
                      <a:pt x="18527" y="1818"/>
                    </a:lnTo>
                    <a:lnTo>
                      <a:pt x="18531" y="1811"/>
                    </a:lnTo>
                    <a:lnTo>
                      <a:pt x="18535" y="1806"/>
                    </a:lnTo>
                    <a:lnTo>
                      <a:pt x="18539" y="1805"/>
                    </a:lnTo>
                    <a:lnTo>
                      <a:pt x="18543" y="1809"/>
                    </a:lnTo>
                    <a:lnTo>
                      <a:pt x="18547" y="1816"/>
                    </a:lnTo>
                    <a:lnTo>
                      <a:pt x="18551" y="1827"/>
                    </a:lnTo>
                    <a:lnTo>
                      <a:pt x="18556" y="1841"/>
                    </a:lnTo>
                    <a:lnTo>
                      <a:pt x="18560" y="1857"/>
                    </a:lnTo>
                    <a:lnTo>
                      <a:pt x="18564" y="1876"/>
                    </a:lnTo>
                    <a:lnTo>
                      <a:pt x="18568" y="1896"/>
                    </a:lnTo>
                    <a:lnTo>
                      <a:pt x="18572" y="1915"/>
                    </a:lnTo>
                    <a:lnTo>
                      <a:pt x="18576" y="1934"/>
                    </a:lnTo>
                    <a:lnTo>
                      <a:pt x="18584" y="1964"/>
                    </a:lnTo>
                    <a:lnTo>
                      <a:pt x="18589" y="1972"/>
                    </a:lnTo>
                    <a:lnTo>
                      <a:pt x="18593" y="1976"/>
                    </a:lnTo>
                    <a:lnTo>
                      <a:pt x="18597" y="1973"/>
                    </a:lnTo>
                    <a:lnTo>
                      <a:pt x="18601" y="1962"/>
                    </a:lnTo>
                    <a:lnTo>
                      <a:pt x="18605" y="1944"/>
                    </a:lnTo>
                    <a:lnTo>
                      <a:pt x="18609" y="1917"/>
                    </a:lnTo>
                    <a:lnTo>
                      <a:pt x="18613" y="1883"/>
                    </a:lnTo>
                    <a:lnTo>
                      <a:pt x="18618" y="1841"/>
                    </a:lnTo>
                    <a:lnTo>
                      <a:pt x="18622" y="1793"/>
                    </a:lnTo>
                    <a:lnTo>
                      <a:pt x="18626" y="1741"/>
                    </a:lnTo>
                    <a:lnTo>
                      <a:pt x="18630" y="1686"/>
                    </a:lnTo>
                    <a:lnTo>
                      <a:pt x="18634" y="1630"/>
                    </a:lnTo>
                    <a:lnTo>
                      <a:pt x="18638" y="1577"/>
                    </a:lnTo>
                    <a:lnTo>
                      <a:pt x="18646" y="1485"/>
                    </a:lnTo>
                    <a:lnTo>
                      <a:pt x="18651" y="1450"/>
                    </a:lnTo>
                    <a:lnTo>
                      <a:pt x="18655" y="1424"/>
                    </a:lnTo>
                    <a:lnTo>
                      <a:pt x="18659" y="1407"/>
                    </a:lnTo>
                    <a:lnTo>
                      <a:pt x="18663" y="1399"/>
                    </a:lnTo>
                    <a:lnTo>
                      <a:pt x="18667" y="1400"/>
                    </a:lnTo>
                    <a:lnTo>
                      <a:pt x="18671" y="1409"/>
                    </a:lnTo>
                    <a:lnTo>
                      <a:pt x="18675" y="1423"/>
                    </a:lnTo>
                    <a:lnTo>
                      <a:pt x="18679" y="1442"/>
                    </a:lnTo>
                    <a:lnTo>
                      <a:pt x="18684" y="1463"/>
                    </a:lnTo>
                    <a:lnTo>
                      <a:pt x="18688" y="1483"/>
                    </a:lnTo>
                    <a:lnTo>
                      <a:pt x="18692" y="1501"/>
                    </a:lnTo>
                    <a:lnTo>
                      <a:pt x="18696" y="1515"/>
                    </a:lnTo>
                    <a:lnTo>
                      <a:pt x="18700" y="1523"/>
                    </a:lnTo>
                    <a:lnTo>
                      <a:pt x="18704" y="1524"/>
                    </a:lnTo>
                    <a:lnTo>
                      <a:pt x="18708" y="1517"/>
                    </a:lnTo>
                    <a:lnTo>
                      <a:pt x="18717" y="1482"/>
                    </a:lnTo>
                    <a:lnTo>
                      <a:pt x="18721" y="1455"/>
                    </a:lnTo>
                    <a:lnTo>
                      <a:pt x="18725" y="1423"/>
                    </a:lnTo>
                    <a:lnTo>
                      <a:pt x="18729" y="1389"/>
                    </a:lnTo>
                    <a:lnTo>
                      <a:pt x="18733" y="1354"/>
                    </a:lnTo>
                    <a:lnTo>
                      <a:pt x="18737" y="1320"/>
                    </a:lnTo>
                    <a:lnTo>
                      <a:pt x="18741" y="1290"/>
                    </a:lnTo>
                    <a:lnTo>
                      <a:pt x="18746" y="1266"/>
                    </a:lnTo>
                    <a:lnTo>
                      <a:pt x="18750" y="1248"/>
                    </a:lnTo>
                    <a:lnTo>
                      <a:pt x="18754" y="1239"/>
                    </a:lnTo>
                    <a:lnTo>
                      <a:pt x="18758" y="1238"/>
                    </a:lnTo>
                    <a:lnTo>
                      <a:pt x="18762" y="1245"/>
                    </a:lnTo>
                    <a:lnTo>
                      <a:pt x="18766" y="1260"/>
                    </a:lnTo>
                    <a:lnTo>
                      <a:pt x="18771" y="1280"/>
                    </a:lnTo>
                    <a:lnTo>
                      <a:pt x="18779" y="1331"/>
                    </a:lnTo>
                    <a:lnTo>
                      <a:pt x="18783" y="1358"/>
                    </a:lnTo>
                    <a:lnTo>
                      <a:pt x="18787" y="1384"/>
                    </a:lnTo>
                    <a:lnTo>
                      <a:pt x="18791" y="1407"/>
                    </a:lnTo>
                    <a:lnTo>
                      <a:pt x="18795" y="1427"/>
                    </a:lnTo>
                    <a:lnTo>
                      <a:pt x="18799" y="1443"/>
                    </a:lnTo>
                    <a:lnTo>
                      <a:pt x="18804" y="1455"/>
                    </a:lnTo>
                    <a:lnTo>
                      <a:pt x="18808" y="1464"/>
                    </a:lnTo>
                    <a:lnTo>
                      <a:pt x="18812" y="1470"/>
                    </a:lnTo>
                    <a:lnTo>
                      <a:pt x="18816" y="1474"/>
                    </a:lnTo>
                    <a:lnTo>
                      <a:pt x="18820" y="1478"/>
                    </a:lnTo>
                    <a:lnTo>
                      <a:pt x="18824" y="1483"/>
                    </a:lnTo>
                    <a:lnTo>
                      <a:pt x="18828" y="1491"/>
                    </a:lnTo>
                    <a:lnTo>
                      <a:pt x="18833" y="1502"/>
                    </a:lnTo>
                    <a:lnTo>
                      <a:pt x="18837" y="1517"/>
                    </a:lnTo>
                    <a:lnTo>
                      <a:pt x="18841" y="1537"/>
                    </a:lnTo>
                    <a:lnTo>
                      <a:pt x="18849" y="1592"/>
                    </a:lnTo>
                    <a:lnTo>
                      <a:pt x="18853" y="1624"/>
                    </a:lnTo>
                    <a:lnTo>
                      <a:pt x="18857" y="1660"/>
                    </a:lnTo>
                    <a:lnTo>
                      <a:pt x="18861" y="1697"/>
                    </a:lnTo>
                    <a:lnTo>
                      <a:pt x="18866" y="1734"/>
                    </a:lnTo>
                    <a:lnTo>
                      <a:pt x="18870" y="1771"/>
                    </a:lnTo>
                    <a:lnTo>
                      <a:pt x="18874" y="1806"/>
                    </a:lnTo>
                    <a:lnTo>
                      <a:pt x="18878" y="1838"/>
                    </a:lnTo>
                    <a:lnTo>
                      <a:pt x="18882" y="1868"/>
                    </a:lnTo>
                    <a:lnTo>
                      <a:pt x="18886" y="1894"/>
                    </a:lnTo>
                    <a:lnTo>
                      <a:pt x="18890" y="1918"/>
                    </a:lnTo>
                    <a:lnTo>
                      <a:pt x="18894" y="1938"/>
                    </a:lnTo>
                    <a:lnTo>
                      <a:pt x="18899" y="1956"/>
                    </a:lnTo>
                    <a:lnTo>
                      <a:pt x="18903" y="1972"/>
                    </a:lnTo>
                    <a:lnTo>
                      <a:pt x="18911" y="1998"/>
                    </a:lnTo>
                    <a:lnTo>
                      <a:pt x="18915" y="2009"/>
                    </a:lnTo>
                    <a:lnTo>
                      <a:pt x="18919" y="2019"/>
                    </a:lnTo>
                    <a:lnTo>
                      <a:pt x="18923" y="2029"/>
                    </a:lnTo>
                    <a:lnTo>
                      <a:pt x="18927" y="2039"/>
                    </a:lnTo>
                    <a:lnTo>
                      <a:pt x="18932" y="2048"/>
                    </a:lnTo>
                    <a:lnTo>
                      <a:pt x="18936" y="2057"/>
                    </a:lnTo>
                    <a:lnTo>
                      <a:pt x="18940" y="2065"/>
                    </a:lnTo>
                    <a:lnTo>
                      <a:pt x="18944" y="2073"/>
                    </a:lnTo>
                    <a:lnTo>
                      <a:pt x="18948" y="2080"/>
                    </a:lnTo>
                    <a:lnTo>
                      <a:pt x="18952" y="2086"/>
                    </a:lnTo>
                    <a:lnTo>
                      <a:pt x="18956" y="2090"/>
                    </a:lnTo>
                    <a:lnTo>
                      <a:pt x="18960" y="2093"/>
                    </a:lnTo>
                    <a:lnTo>
                      <a:pt x="18965" y="2094"/>
                    </a:lnTo>
                    <a:lnTo>
                      <a:pt x="18969" y="2094"/>
                    </a:lnTo>
                    <a:lnTo>
                      <a:pt x="18973" y="2094"/>
                    </a:lnTo>
                    <a:lnTo>
                      <a:pt x="18977" y="2093"/>
                    </a:lnTo>
                    <a:lnTo>
                      <a:pt x="18981" y="2094"/>
                    </a:lnTo>
                    <a:lnTo>
                      <a:pt x="18985" y="2095"/>
                    </a:lnTo>
                    <a:lnTo>
                      <a:pt x="18989" y="2100"/>
                    </a:lnTo>
                    <a:lnTo>
                      <a:pt x="18993" y="2107"/>
                    </a:lnTo>
                    <a:lnTo>
                      <a:pt x="18998" y="2117"/>
                    </a:lnTo>
                    <a:lnTo>
                      <a:pt x="19002" y="2131"/>
                    </a:lnTo>
                    <a:lnTo>
                      <a:pt x="19006" y="2149"/>
                    </a:lnTo>
                    <a:lnTo>
                      <a:pt x="19010" y="2170"/>
                    </a:lnTo>
                    <a:lnTo>
                      <a:pt x="19014" y="2193"/>
                    </a:lnTo>
                    <a:lnTo>
                      <a:pt x="19018" y="2218"/>
                    </a:lnTo>
                    <a:lnTo>
                      <a:pt x="19023" y="2243"/>
                    </a:lnTo>
                    <a:lnTo>
                      <a:pt x="19027" y="2267"/>
                    </a:lnTo>
                    <a:lnTo>
                      <a:pt x="19031" y="2288"/>
                    </a:lnTo>
                    <a:lnTo>
                      <a:pt x="19035" y="2306"/>
                    </a:lnTo>
                    <a:lnTo>
                      <a:pt x="19043" y="2326"/>
                    </a:lnTo>
                    <a:lnTo>
                      <a:pt x="19047" y="2327"/>
                    </a:lnTo>
                    <a:lnTo>
                      <a:pt x="19052" y="2321"/>
                    </a:lnTo>
                    <a:lnTo>
                      <a:pt x="19056" y="2308"/>
                    </a:lnTo>
                    <a:lnTo>
                      <a:pt x="19060" y="2290"/>
                    </a:lnTo>
                    <a:lnTo>
                      <a:pt x="19064" y="2266"/>
                    </a:lnTo>
                    <a:lnTo>
                      <a:pt x="19068" y="2238"/>
                    </a:lnTo>
                    <a:lnTo>
                      <a:pt x="19072" y="2208"/>
                    </a:lnTo>
                    <a:lnTo>
                      <a:pt x="19076" y="2178"/>
                    </a:lnTo>
                    <a:lnTo>
                      <a:pt x="19081" y="2147"/>
                    </a:lnTo>
                    <a:lnTo>
                      <a:pt x="19085" y="2120"/>
                    </a:lnTo>
                    <a:lnTo>
                      <a:pt x="19089" y="2095"/>
                    </a:lnTo>
                    <a:lnTo>
                      <a:pt x="19093" y="2076"/>
                    </a:lnTo>
                    <a:lnTo>
                      <a:pt x="19097" y="2062"/>
                    </a:lnTo>
                    <a:lnTo>
                      <a:pt x="19105" y="2051"/>
                    </a:lnTo>
                    <a:lnTo>
                      <a:pt x="19109" y="2053"/>
                    </a:lnTo>
                    <a:lnTo>
                      <a:pt x="19114" y="2060"/>
                    </a:lnTo>
                    <a:lnTo>
                      <a:pt x="19118" y="2070"/>
                    </a:lnTo>
                    <a:lnTo>
                      <a:pt x="19122" y="2082"/>
                    </a:lnTo>
                    <a:lnTo>
                      <a:pt x="19126" y="2095"/>
                    </a:lnTo>
                    <a:lnTo>
                      <a:pt x="19130" y="2108"/>
                    </a:lnTo>
                    <a:lnTo>
                      <a:pt x="19134" y="2118"/>
                    </a:lnTo>
                    <a:lnTo>
                      <a:pt x="19138" y="2127"/>
                    </a:lnTo>
                    <a:lnTo>
                      <a:pt x="19142" y="2133"/>
                    </a:lnTo>
                    <a:lnTo>
                      <a:pt x="19147" y="2135"/>
                    </a:lnTo>
                    <a:lnTo>
                      <a:pt x="19151" y="2136"/>
                    </a:lnTo>
                    <a:lnTo>
                      <a:pt x="19155" y="2135"/>
                    </a:lnTo>
                    <a:lnTo>
                      <a:pt x="19159" y="2133"/>
                    </a:lnTo>
                    <a:lnTo>
                      <a:pt x="19163" y="2131"/>
                    </a:lnTo>
                    <a:lnTo>
                      <a:pt x="19167" y="2131"/>
                    </a:lnTo>
                    <a:lnTo>
                      <a:pt x="19175" y="2137"/>
                    </a:lnTo>
                    <a:lnTo>
                      <a:pt x="19180" y="2145"/>
                    </a:lnTo>
                    <a:lnTo>
                      <a:pt x="19184" y="2156"/>
                    </a:lnTo>
                    <a:lnTo>
                      <a:pt x="19188" y="2169"/>
                    </a:lnTo>
                    <a:lnTo>
                      <a:pt x="19192" y="2185"/>
                    </a:lnTo>
                    <a:lnTo>
                      <a:pt x="19196" y="2201"/>
                    </a:lnTo>
                    <a:lnTo>
                      <a:pt x="19200" y="2217"/>
                    </a:lnTo>
                    <a:lnTo>
                      <a:pt x="19204" y="2232"/>
                    </a:lnTo>
                    <a:lnTo>
                      <a:pt x="19208" y="2245"/>
                    </a:lnTo>
                    <a:lnTo>
                      <a:pt x="19213" y="2254"/>
                    </a:lnTo>
                    <a:lnTo>
                      <a:pt x="19217" y="2259"/>
                    </a:lnTo>
                    <a:lnTo>
                      <a:pt x="19221" y="2260"/>
                    </a:lnTo>
                    <a:lnTo>
                      <a:pt x="19225" y="2256"/>
                    </a:lnTo>
                    <a:lnTo>
                      <a:pt x="19229" y="2249"/>
                    </a:lnTo>
                    <a:lnTo>
                      <a:pt x="19237" y="2226"/>
                    </a:lnTo>
                    <a:lnTo>
                      <a:pt x="19242" y="2212"/>
                    </a:lnTo>
                    <a:lnTo>
                      <a:pt x="19246" y="2198"/>
                    </a:lnTo>
                    <a:lnTo>
                      <a:pt x="19250" y="2185"/>
                    </a:lnTo>
                    <a:lnTo>
                      <a:pt x="19254" y="2173"/>
                    </a:lnTo>
                    <a:lnTo>
                      <a:pt x="19258" y="2161"/>
                    </a:lnTo>
                    <a:lnTo>
                      <a:pt x="19262" y="2152"/>
                    </a:lnTo>
                    <a:lnTo>
                      <a:pt x="19266" y="2143"/>
                    </a:lnTo>
                    <a:lnTo>
                      <a:pt x="19270" y="2136"/>
                    </a:lnTo>
                    <a:lnTo>
                      <a:pt x="19275" y="2129"/>
                    </a:lnTo>
                    <a:lnTo>
                      <a:pt x="19279" y="2123"/>
                    </a:lnTo>
                    <a:lnTo>
                      <a:pt x="19283" y="2118"/>
                    </a:lnTo>
                    <a:lnTo>
                      <a:pt x="19287" y="2113"/>
                    </a:lnTo>
                    <a:lnTo>
                      <a:pt x="19291" y="2108"/>
                    </a:lnTo>
                    <a:lnTo>
                      <a:pt x="19295" y="2105"/>
                    </a:lnTo>
                    <a:lnTo>
                      <a:pt x="19299" y="2103"/>
                    </a:lnTo>
                    <a:lnTo>
                      <a:pt x="19304" y="2102"/>
                    </a:lnTo>
                    <a:lnTo>
                      <a:pt x="19308" y="2104"/>
                    </a:lnTo>
                    <a:lnTo>
                      <a:pt x="19312" y="2107"/>
                    </a:lnTo>
                    <a:lnTo>
                      <a:pt x="19316" y="2113"/>
                    </a:lnTo>
                    <a:lnTo>
                      <a:pt x="19320" y="2121"/>
                    </a:lnTo>
                    <a:lnTo>
                      <a:pt x="19324" y="2130"/>
                    </a:lnTo>
                    <a:lnTo>
                      <a:pt x="19328" y="2141"/>
                    </a:lnTo>
                    <a:lnTo>
                      <a:pt x="19333" y="2151"/>
                    </a:lnTo>
                    <a:lnTo>
                      <a:pt x="19337" y="2160"/>
                    </a:lnTo>
                    <a:lnTo>
                      <a:pt x="19341" y="2167"/>
                    </a:lnTo>
                    <a:lnTo>
                      <a:pt x="19345" y="2171"/>
                    </a:lnTo>
                    <a:lnTo>
                      <a:pt x="19349" y="2170"/>
                    </a:lnTo>
                    <a:lnTo>
                      <a:pt x="19353" y="2165"/>
                    </a:lnTo>
                    <a:lnTo>
                      <a:pt x="19357" y="2154"/>
                    </a:lnTo>
                    <a:lnTo>
                      <a:pt x="19362" y="2137"/>
                    </a:lnTo>
                    <a:lnTo>
                      <a:pt x="19370" y="2089"/>
                    </a:lnTo>
                    <a:lnTo>
                      <a:pt x="19374" y="2059"/>
                    </a:lnTo>
                    <a:lnTo>
                      <a:pt x="19378" y="2026"/>
                    </a:lnTo>
                    <a:lnTo>
                      <a:pt x="19382" y="1993"/>
                    </a:lnTo>
                    <a:lnTo>
                      <a:pt x="19386" y="1962"/>
                    </a:lnTo>
                    <a:lnTo>
                      <a:pt x="19390" y="1933"/>
                    </a:lnTo>
                    <a:lnTo>
                      <a:pt x="19395" y="1909"/>
                    </a:lnTo>
                    <a:lnTo>
                      <a:pt x="19399" y="1891"/>
                    </a:lnTo>
                    <a:lnTo>
                      <a:pt x="19403" y="1881"/>
                    </a:lnTo>
                    <a:lnTo>
                      <a:pt x="19407" y="1877"/>
                    </a:lnTo>
                    <a:lnTo>
                      <a:pt x="19411" y="1882"/>
                    </a:lnTo>
                    <a:lnTo>
                      <a:pt x="19415" y="1893"/>
                    </a:lnTo>
                    <a:lnTo>
                      <a:pt x="19419" y="1910"/>
                    </a:lnTo>
                    <a:lnTo>
                      <a:pt x="19423" y="1932"/>
                    </a:lnTo>
                    <a:lnTo>
                      <a:pt x="19428" y="1958"/>
                    </a:lnTo>
                    <a:lnTo>
                      <a:pt x="19432" y="1985"/>
                    </a:lnTo>
                    <a:lnTo>
                      <a:pt x="19440" y="2041"/>
                    </a:lnTo>
                    <a:lnTo>
                      <a:pt x="19444" y="2066"/>
                    </a:lnTo>
                    <a:lnTo>
                      <a:pt x="19448" y="2089"/>
                    </a:lnTo>
                    <a:lnTo>
                      <a:pt x="19452" y="2110"/>
                    </a:lnTo>
                    <a:lnTo>
                      <a:pt x="19456" y="2127"/>
                    </a:lnTo>
                    <a:lnTo>
                      <a:pt x="19461" y="2142"/>
                    </a:lnTo>
                    <a:lnTo>
                      <a:pt x="19465" y="2153"/>
                    </a:lnTo>
                    <a:lnTo>
                      <a:pt x="19469" y="2162"/>
                    </a:lnTo>
                    <a:lnTo>
                      <a:pt x="19473" y="2168"/>
                    </a:lnTo>
                    <a:lnTo>
                      <a:pt x="19477" y="2170"/>
                    </a:lnTo>
                    <a:lnTo>
                      <a:pt x="19481" y="2170"/>
                    </a:lnTo>
                    <a:lnTo>
                      <a:pt x="19485" y="2167"/>
                    </a:lnTo>
                    <a:lnTo>
                      <a:pt x="19490" y="2160"/>
                    </a:lnTo>
                    <a:lnTo>
                      <a:pt x="19494" y="2151"/>
                    </a:lnTo>
                    <a:lnTo>
                      <a:pt x="19502" y="2124"/>
                    </a:lnTo>
                    <a:lnTo>
                      <a:pt x="19506" y="2108"/>
                    </a:lnTo>
                    <a:lnTo>
                      <a:pt x="19510" y="2091"/>
                    </a:lnTo>
                    <a:lnTo>
                      <a:pt x="19514" y="2073"/>
                    </a:lnTo>
                    <a:lnTo>
                      <a:pt x="19518" y="2057"/>
                    </a:lnTo>
                    <a:lnTo>
                      <a:pt x="19523" y="2041"/>
                    </a:lnTo>
                    <a:lnTo>
                      <a:pt x="19527" y="2027"/>
                    </a:lnTo>
                    <a:lnTo>
                      <a:pt x="19531" y="2015"/>
                    </a:lnTo>
                    <a:lnTo>
                      <a:pt x="19535" y="2006"/>
                    </a:lnTo>
                    <a:lnTo>
                      <a:pt x="19539" y="2000"/>
                    </a:lnTo>
                    <a:lnTo>
                      <a:pt x="19543" y="1997"/>
                    </a:lnTo>
                    <a:lnTo>
                      <a:pt x="19547" y="1997"/>
                    </a:lnTo>
                    <a:lnTo>
                      <a:pt x="19551" y="2000"/>
                    </a:lnTo>
                    <a:lnTo>
                      <a:pt x="19556" y="2005"/>
                    </a:lnTo>
                    <a:lnTo>
                      <a:pt x="19564" y="2019"/>
                    </a:lnTo>
                    <a:lnTo>
                      <a:pt x="19568" y="2026"/>
                    </a:lnTo>
                    <a:lnTo>
                      <a:pt x="19572" y="2033"/>
                    </a:lnTo>
                    <a:lnTo>
                      <a:pt x="19576" y="2038"/>
                    </a:lnTo>
                    <a:lnTo>
                      <a:pt x="19580" y="2042"/>
                    </a:lnTo>
                    <a:lnTo>
                      <a:pt x="19585" y="2043"/>
                    </a:lnTo>
                    <a:lnTo>
                      <a:pt x="19589" y="2042"/>
                    </a:lnTo>
                    <a:lnTo>
                      <a:pt x="19593" y="2038"/>
                    </a:lnTo>
                    <a:lnTo>
                      <a:pt x="19597" y="2032"/>
                    </a:lnTo>
                    <a:lnTo>
                      <a:pt x="19601" y="2023"/>
                    </a:lnTo>
                    <a:lnTo>
                      <a:pt x="19605" y="2014"/>
                    </a:lnTo>
                    <a:lnTo>
                      <a:pt x="19609" y="2003"/>
                    </a:lnTo>
                    <a:lnTo>
                      <a:pt x="19614" y="1992"/>
                    </a:lnTo>
                    <a:lnTo>
                      <a:pt x="19618" y="1981"/>
                    </a:lnTo>
                    <a:lnTo>
                      <a:pt x="19622" y="1971"/>
                    </a:lnTo>
                    <a:lnTo>
                      <a:pt x="19626" y="1962"/>
                    </a:lnTo>
                    <a:lnTo>
                      <a:pt x="19634" y="1951"/>
                    </a:lnTo>
                    <a:lnTo>
                      <a:pt x="19638" y="1949"/>
                    </a:lnTo>
                    <a:lnTo>
                      <a:pt x="19643" y="1950"/>
                    </a:lnTo>
                    <a:lnTo>
                      <a:pt x="19647" y="1953"/>
                    </a:lnTo>
                    <a:lnTo>
                      <a:pt x="19651" y="1958"/>
                    </a:lnTo>
                    <a:lnTo>
                      <a:pt x="19655" y="1965"/>
                    </a:lnTo>
                    <a:lnTo>
                      <a:pt x="19659" y="1972"/>
                    </a:lnTo>
                    <a:lnTo>
                      <a:pt x="19663" y="1981"/>
                    </a:lnTo>
                    <a:lnTo>
                      <a:pt x="19667" y="1990"/>
                    </a:lnTo>
                    <a:lnTo>
                      <a:pt x="19671" y="1998"/>
                    </a:lnTo>
                    <a:lnTo>
                      <a:pt x="19676" y="2004"/>
                    </a:lnTo>
                    <a:lnTo>
                      <a:pt x="19680" y="2009"/>
                    </a:lnTo>
                    <a:lnTo>
                      <a:pt x="19684" y="2011"/>
                    </a:lnTo>
                    <a:lnTo>
                      <a:pt x="19688" y="2009"/>
                    </a:lnTo>
                    <a:lnTo>
                      <a:pt x="19696" y="1995"/>
                    </a:lnTo>
                    <a:lnTo>
                      <a:pt x="19700" y="1983"/>
                    </a:lnTo>
                    <a:lnTo>
                      <a:pt x="19705" y="1968"/>
                    </a:lnTo>
                    <a:lnTo>
                      <a:pt x="19709" y="1952"/>
                    </a:lnTo>
                    <a:lnTo>
                      <a:pt x="19713" y="1936"/>
                    </a:lnTo>
                    <a:lnTo>
                      <a:pt x="19717" y="1922"/>
                    </a:lnTo>
                    <a:lnTo>
                      <a:pt x="19721" y="1911"/>
                    </a:lnTo>
                    <a:lnTo>
                      <a:pt x="19725" y="1905"/>
                    </a:lnTo>
                    <a:lnTo>
                      <a:pt x="19729" y="1904"/>
                    </a:lnTo>
                    <a:lnTo>
                      <a:pt x="19733" y="1910"/>
                    </a:lnTo>
                    <a:lnTo>
                      <a:pt x="19738" y="1924"/>
                    </a:lnTo>
                    <a:lnTo>
                      <a:pt x="19742" y="1944"/>
                    </a:lnTo>
                    <a:lnTo>
                      <a:pt x="19746" y="1970"/>
                    </a:lnTo>
                    <a:lnTo>
                      <a:pt x="19750" y="2001"/>
                    </a:lnTo>
                    <a:lnTo>
                      <a:pt x="19754" y="2035"/>
                    </a:lnTo>
                    <a:lnTo>
                      <a:pt x="19758" y="2071"/>
                    </a:lnTo>
                    <a:lnTo>
                      <a:pt x="19766" y="2137"/>
                    </a:lnTo>
                    <a:lnTo>
                      <a:pt x="19771" y="2163"/>
                    </a:lnTo>
                    <a:lnTo>
                      <a:pt x="19775" y="2182"/>
                    </a:lnTo>
                    <a:lnTo>
                      <a:pt x="19779" y="2194"/>
                    </a:lnTo>
                    <a:lnTo>
                      <a:pt x="19783" y="2197"/>
                    </a:lnTo>
                    <a:lnTo>
                      <a:pt x="19787" y="2191"/>
                    </a:lnTo>
                    <a:lnTo>
                      <a:pt x="19791" y="2177"/>
                    </a:lnTo>
                    <a:lnTo>
                      <a:pt x="19795" y="2156"/>
                    </a:lnTo>
                    <a:lnTo>
                      <a:pt x="19799" y="2128"/>
                    </a:lnTo>
                    <a:lnTo>
                      <a:pt x="19804" y="2097"/>
                    </a:lnTo>
                    <a:lnTo>
                      <a:pt x="19808" y="2064"/>
                    </a:lnTo>
                    <a:lnTo>
                      <a:pt x="19812" y="2030"/>
                    </a:lnTo>
                    <a:lnTo>
                      <a:pt x="19816" y="1997"/>
                    </a:lnTo>
                    <a:lnTo>
                      <a:pt x="19820" y="1966"/>
                    </a:lnTo>
                    <a:lnTo>
                      <a:pt x="19828" y="1917"/>
                    </a:lnTo>
                    <a:lnTo>
                      <a:pt x="19832" y="1899"/>
                    </a:lnTo>
                    <a:lnTo>
                      <a:pt x="19837" y="1885"/>
                    </a:lnTo>
                    <a:lnTo>
                      <a:pt x="19841" y="1875"/>
                    </a:lnTo>
                    <a:lnTo>
                      <a:pt x="19845" y="1869"/>
                    </a:lnTo>
                    <a:lnTo>
                      <a:pt x="19849" y="1866"/>
                    </a:lnTo>
                    <a:lnTo>
                      <a:pt x="19853" y="1865"/>
                    </a:lnTo>
                    <a:lnTo>
                      <a:pt x="19857" y="1867"/>
                    </a:lnTo>
                    <a:lnTo>
                      <a:pt x="19861" y="1870"/>
                    </a:lnTo>
                    <a:lnTo>
                      <a:pt x="19866" y="1874"/>
                    </a:lnTo>
                    <a:lnTo>
                      <a:pt x="19870" y="1879"/>
                    </a:lnTo>
                    <a:lnTo>
                      <a:pt x="19874" y="1885"/>
                    </a:lnTo>
                    <a:lnTo>
                      <a:pt x="19878" y="1892"/>
                    </a:lnTo>
                    <a:lnTo>
                      <a:pt x="19882" y="1898"/>
                    </a:lnTo>
                    <a:lnTo>
                      <a:pt x="19886" y="1906"/>
                    </a:lnTo>
                    <a:lnTo>
                      <a:pt x="19890" y="1913"/>
                    </a:lnTo>
                    <a:lnTo>
                      <a:pt x="19899" y="1927"/>
                    </a:lnTo>
                    <a:lnTo>
                      <a:pt x="19903" y="1933"/>
                    </a:lnTo>
                    <a:lnTo>
                      <a:pt x="19907" y="1939"/>
                    </a:lnTo>
                    <a:lnTo>
                      <a:pt x="19911" y="1944"/>
                    </a:lnTo>
                    <a:lnTo>
                      <a:pt x="19915" y="1948"/>
                    </a:lnTo>
                    <a:lnTo>
                      <a:pt x="19919" y="1950"/>
                    </a:lnTo>
                    <a:lnTo>
                      <a:pt x="19924" y="1951"/>
                    </a:lnTo>
                    <a:lnTo>
                      <a:pt x="19928" y="1950"/>
                    </a:lnTo>
                    <a:lnTo>
                      <a:pt x="19932" y="1948"/>
                    </a:lnTo>
                    <a:lnTo>
                      <a:pt x="19936" y="1943"/>
                    </a:lnTo>
                    <a:lnTo>
                      <a:pt x="19940" y="1936"/>
                    </a:lnTo>
                    <a:lnTo>
                      <a:pt x="19944" y="1927"/>
                    </a:lnTo>
                    <a:lnTo>
                      <a:pt x="19948" y="1917"/>
                    </a:lnTo>
                    <a:lnTo>
                      <a:pt x="19953" y="1906"/>
                    </a:lnTo>
                    <a:lnTo>
                      <a:pt x="19961" y="1881"/>
                    </a:lnTo>
                    <a:lnTo>
                      <a:pt x="19965" y="1868"/>
                    </a:lnTo>
                    <a:lnTo>
                      <a:pt x="19969" y="1856"/>
                    </a:lnTo>
                    <a:lnTo>
                      <a:pt x="19973" y="1846"/>
                    </a:lnTo>
                    <a:lnTo>
                      <a:pt x="19977" y="1838"/>
                    </a:lnTo>
                    <a:lnTo>
                      <a:pt x="19981" y="1832"/>
                    </a:lnTo>
                    <a:lnTo>
                      <a:pt x="19986" y="1829"/>
                    </a:lnTo>
                    <a:lnTo>
                      <a:pt x="19990" y="1829"/>
                    </a:lnTo>
                    <a:lnTo>
                      <a:pt x="19994" y="1832"/>
                    </a:lnTo>
                    <a:lnTo>
                      <a:pt x="19998" y="1837"/>
                    </a:lnTo>
                    <a:lnTo>
                      <a:pt x="20002" y="1845"/>
                    </a:lnTo>
                    <a:lnTo>
                      <a:pt x="20006" y="1853"/>
                    </a:lnTo>
                    <a:lnTo>
                      <a:pt x="20010" y="1862"/>
                    </a:lnTo>
                    <a:lnTo>
                      <a:pt x="20014" y="1872"/>
                    </a:lnTo>
                    <a:lnTo>
                      <a:pt x="20019" y="1880"/>
                    </a:lnTo>
                    <a:lnTo>
                      <a:pt x="20023" y="1887"/>
                    </a:lnTo>
                    <a:lnTo>
                      <a:pt x="20031" y="1896"/>
                    </a:lnTo>
                    <a:lnTo>
                      <a:pt x="20035" y="1897"/>
                    </a:lnTo>
                    <a:lnTo>
                      <a:pt x="20039" y="1897"/>
                    </a:lnTo>
                    <a:lnTo>
                      <a:pt x="20043" y="1894"/>
                    </a:lnTo>
                    <a:lnTo>
                      <a:pt x="20047" y="1891"/>
                    </a:lnTo>
                    <a:lnTo>
                      <a:pt x="20052" y="1887"/>
                    </a:lnTo>
                    <a:lnTo>
                      <a:pt x="20056" y="1882"/>
                    </a:lnTo>
                    <a:lnTo>
                      <a:pt x="20060" y="1879"/>
                    </a:lnTo>
                    <a:lnTo>
                      <a:pt x="20064" y="1877"/>
                    </a:lnTo>
                    <a:lnTo>
                      <a:pt x="20068" y="1876"/>
                    </a:lnTo>
                    <a:lnTo>
                      <a:pt x="20072" y="1877"/>
                    </a:lnTo>
                    <a:lnTo>
                      <a:pt x="20076" y="1880"/>
                    </a:lnTo>
                    <a:lnTo>
                      <a:pt x="20080" y="1886"/>
                    </a:lnTo>
                    <a:lnTo>
                      <a:pt x="20085" y="1893"/>
                    </a:lnTo>
                    <a:lnTo>
                      <a:pt x="20093" y="1914"/>
                    </a:lnTo>
                    <a:lnTo>
                      <a:pt x="20097" y="1927"/>
                    </a:lnTo>
                    <a:lnTo>
                      <a:pt x="20101" y="1942"/>
                    </a:lnTo>
                    <a:lnTo>
                      <a:pt x="20105" y="1959"/>
                    </a:lnTo>
                    <a:lnTo>
                      <a:pt x="20109" y="1978"/>
                    </a:lnTo>
                    <a:lnTo>
                      <a:pt x="20114" y="1998"/>
                    </a:lnTo>
                    <a:lnTo>
                      <a:pt x="20118" y="2020"/>
                    </a:lnTo>
                    <a:lnTo>
                      <a:pt x="20122" y="2042"/>
                    </a:lnTo>
                    <a:lnTo>
                      <a:pt x="20126" y="2065"/>
                    </a:lnTo>
                    <a:lnTo>
                      <a:pt x="20130" y="2088"/>
                    </a:lnTo>
                    <a:lnTo>
                      <a:pt x="20134" y="2110"/>
                    </a:lnTo>
                    <a:lnTo>
                      <a:pt x="20138" y="2129"/>
                    </a:lnTo>
                    <a:lnTo>
                      <a:pt x="20142" y="2147"/>
                    </a:lnTo>
                    <a:lnTo>
                      <a:pt x="20147" y="2160"/>
                    </a:lnTo>
                    <a:lnTo>
                      <a:pt x="20155" y="2174"/>
                    </a:lnTo>
                    <a:lnTo>
                      <a:pt x="20159" y="2174"/>
                    </a:lnTo>
                    <a:lnTo>
                      <a:pt x="20163" y="2168"/>
                    </a:lnTo>
                    <a:lnTo>
                      <a:pt x="20167" y="2158"/>
                    </a:lnTo>
                    <a:lnTo>
                      <a:pt x="20171" y="2143"/>
                    </a:lnTo>
                    <a:lnTo>
                      <a:pt x="20176" y="2124"/>
                    </a:lnTo>
                    <a:lnTo>
                      <a:pt x="20180" y="2103"/>
                    </a:lnTo>
                    <a:lnTo>
                      <a:pt x="20184" y="2080"/>
                    </a:lnTo>
                    <a:lnTo>
                      <a:pt x="20188" y="2056"/>
                    </a:lnTo>
                    <a:lnTo>
                      <a:pt x="20192" y="2032"/>
                    </a:lnTo>
                    <a:lnTo>
                      <a:pt x="20196" y="2010"/>
                    </a:lnTo>
                    <a:lnTo>
                      <a:pt x="20200" y="1990"/>
                    </a:lnTo>
                    <a:lnTo>
                      <a:pt x="20205" y="1973"/>
                    </a:lnTo>
                    <a:lnTo>
                      <a:pt x="20209" y="1960"/>
                    </a:lnTo>
                    <a:lnTo>
                      <a:pt x="20213" y="1950"/>
                    </a:lnTo>
                    <a:lnTo>
                      <a:pt x="20217" y="1944"/>
                    </a:lnTo>
                    <a:lnTo>
                      <a:pt x="20221" y="1942"/>
                    </a:lnTo>
                    <a:lnTo>
                      <a:pt x="20225" y="1942"/>
                    </a:lnTo>
                    <a:lnTo>
                      <a:pt x="20229" y="1946"/>
                    </a:lnTo>
                    <a:lnTo>
                      <a:pt x="20234" y="1952"/>
                    </a:lnTo>
                    <a:lnTo>
                      <a:pt x="20238" y="1961"/>
                    </a:lnTo>
                    <a:lnTo>
                      <a:pt x="20242" y="1970"/>
                    </a:lnTo>
                    <a:lnTo>
                      <a:pt x="20246" y="1980"/>
                    </a:lnTo>
                    <a:lnTo>
                      <a:pt x="20250" y="1991"/>
                    </a:lnTo>
                    <a:lnTo>
                      <a:pt x="20254" y="2001"/>
                    </a:lnTo>
                    <a:lnTo>
                      <a:pt x="20258" y="2010"/>
                    </a:lnTo>
                    <a:lnTo>
                      <a:pt x="20262" y="2018"/>
                    </a:lnTo>
                    <a:lnTo>
                      <a:pt x="20267" y="2024"/>
                    </a:lnTo>
                    <a:lnTo>
                      <a:pt x="20271" y="2028"/>
                    </a:lnTo>
                    <a:lnTo>
                      <a:pt x="20275" y="2031"/>
                    </a:lnTo>
                    <a:lnTo>
                      <a:pt x="20279" y="2031"/>
                    </a:lnTo>
                    <a:lnTo>
                      <a:pt x="20287" y="2031"/>
                    </a:lnTo>
                    <a:lnTo>
                      <a:pt x="20291" y="2030"/>
                    </a:lnTo>
                    <a:lnTo>
                      <a:pt x="20295" y="2030"/>
                    </a:lnTo>
                    <a:lnTo>
                      <a:pt x="20300" y="2031"/>
                    </a:lnTo>
                    <a:lnTo>
                      <a:pt x="20304" y="2032"/>
                    </a:lnTo>
                    <a:lnTo>
                      <a:pt x="20308" y="2035"/>
                    </a:lnTo>
                    <a:lnTo>
                      <a:pt x="20312" y="2037"/>
                    </a:lnTo>
                    <a:lnTo>
                      <a:pt x="20316" y="2038"/>
                    </a:lnTo>
                    <a:lnTo>
                      <a:pt x="20320" y="2036"/>
                    </a:lnTo>
                    <a:lnTo>
                      <a:pt x="20324" y="2031"/>
                    </a:lnTo>
                    <a:lnTo>
                      <a:pt x="20329" y="2019"/>
                    </a:lnTo>
                    <a:lnTo>
                      <a:pt x="20333" y="2000"/>
                    </a:lnTo>
                    <a:lnTo>
                      <a:pt x="20337" y="1972"/>
                    </a:lnTo>
                    <a:lnTo>
                      <a:pt x="20341" y="1933"/>
                    </a:lnTo>
                    <a:lnTo>
                      <a:pt x="20345" y="1883"/>
                    </a:lnTo>
                    <a:lnTo>
                      <a:pt x="20349" y="1821"/>
                    </a:lnTo>
                    <a:lnTo>
                      <a:pt x="20357" y="1661"/>
                    </a:lnTo>
                    <a:lnTo>
                      <a:pt x="20362" y="1565"/>
                    </a:lnTo>
                    <a:lnTo>
                      <a:pt x="20366" y="1459"/>
                    </a:lnTo>
                    <a:lnTo>
                      <a:pt x="20370" y="1345"/>
                    </a:lnTo>
                    <a:lnTo>
                      <a:pt x="20374" y="1225"/>
                    </a:lnTo>
                    <a:lnTo>
                      <a:pt x="20378" y="1101"/>
                    </a:lnTo>
                    <a:lnTo>
                      <a:pt x="20382" y="975"/>
                    </a:lnTo>
                    <a:lnTo>
                      <a:pt x="20386" y="851"/>
                    </a:lnTo>
                    <a:lnTo>
                      <a:pt x="20390" y="730"/>
                    </a:lnTo>
                    <a:lnTo>
                      <a:pt x="20395" y="617"/>
                    </a:lnTo>
                    <a:lnTo>
                      <a:pt x="20399" y="515"/>
                    </a:lnTo>
                    <a:lnTo>
                      <a:pt x="20403" y="426"/>
                    </a:lnTo>
                    <a:lnTo>
                      <a:pt x="20407" y="354"/>
                    </a:lnTo>
                    <a:lnTo>
                      <a:pt x="20411" y="301"/>
                    </a:lnTo>
                    <a:lnTo>
                      <a:pt x="20419" y="264"/>
                    </a:lnTo>
                    <a:lnTo>
                      <a:pt x="20423" y="282"/>
                    </a:lnTo>
                    <a:lnTo>
                      <a:pt x="20428" y="325"/>
                    </a:lnTo>
                    <a:lnTo>
                      <a:pt x="20432" y="391"/>
                    </a:lnTo>
                    <a:lnTo>
                      <a:pt x="20436" y="480"/>
                    </a:lnTo>
                    <a:lnTo>
                      <a:pt x="20440" y="588"/>
                    </a:lnTo>
                    <a:lnTo>
                      <a:pt x="20444" y="713"/>
                    </a:lnTo>
                    <a:lnTo>
                      <a:pt x="20448" y="851"/>
                    </a:lnTo>
                    <a:lnTo>
                      <a:pt x="20452" y="998"/>
                    </a:lnTo>
                    <a:lnTo>
                      <a:pt x="20457" y="1150"/>
                    </a:lnTo>
                    <a:lnTo>
                      <a:pt x="20461" y="1302"/>
                    </a:lnTo>
                    <a:lnTo>
                      <a:pt x="20465" y="1450"/>
                    </a:lnTo>
                    <a:lnTo>
                      <a:pt x="20469" y="1592"/>
                    </a:lnTo>
                    <a:lnTo>
                      <a:pt x="20473" y="1723"/>
                    </a:lnTo>
                    <a:lnTo>
                      <a:pt x="20477" y="1843"/>
                    </a:lnTo>
                    <a:lnTo>
                      <a:pt x="20481" y="1949"/>
                    </a:lnTo>
                    <a:lnTo>
                      <a:pt x="20490" y="2118"/>
                    </a:lnTo>
                    <a:lnTo>
                      <a:pt x="20494" y="2179"/>
                    </a:lnTo>
                    <a:lnTo>
                      <a:pt x="20498" y="2227"/>
                    </a:lnTo>
                    <a:lnTo>
                      <a:pt x="20502" y="2261"/>
                    </a:lnTo>
                    <a:lnTo>
                      <a:pt x="20506" y="2284"/>
                    </a:lnTo>
                    <a:lnTo>
                      <a:pt x="20510" y="2295"/>
                    </a:lnTo>
                    <a:lnTo>
                      <a:pt x="20515" y="2298"/>
                    </a:lnTo>
                    <a:lnTo>
                      <a:pt x="20519" y="2294"/>
                    </a:lnTo>
                    <a:lnTo>
                      <a:pt x="20523" y="2285"/>
                    </a:lnTo>
                    <a:lnTo>
                      <a:pt x="20527" y="2272"/>
                    </a:lnTo>
                    <a:lnTo>
                      <a:pt x="20531" y="2257"/>
                    </a:lnTo>
                    <a:lnTo>
                      <a:pt x="20535" y="2240"/>
                    </a:lnTo>
                    <a:lnTo>
                      <a:pt x="20539" y="2223"/>
                    </a:lnTo>
                    <a:lnTo>
                      <a:pt x="20543" y="2207"/>
                    </a:lnTo>
                    <a:lnTo>
                      <a:pt x="20552" y="2177"/>
                    </a:lnTo>
                    <a:lnTo>
                      <a:pt x="20556" y="2163"/>
                    </a:lnTo>
                    <a:lnTo>
                      <a:pt x="20560" y="2150"/>
                    </a:lnTo>
                    <a:lnTo>
                      <a:pt x="20564" y="2138"/>
                    </a:lnTo>
                    <a:lnTo>
                      <a:pt x="20568" y="2126"/>
                    </a:lnTo>
                    <a:lnTo>
                      <a:pt x="20572" y="2114"/>
                    </a:lnTo>
                    <a:lnTo>
                      <a:pt x="20577" y="2103"/>
                    </a:lnTo>
                    <a:lnTo>
                      <a:pt x="20581" y="2091"/>
                    </a:lnTo>
                    <a:lnTo>
                      <a:pt x="20585" y="2079"/>
                    </a:lnTo>
                    <a:lnTo>
                      <a:pt x="20589" y="2068"/>
                    </a:lnTo>
                    <a:lnTo>
                      <a:pt x="20593" y="2057"/>
                    </a:lnTo>
                    <a:lnTo>
                      <a:pt x="20597" y="2046"/>
                    </a:lnTo>
                    <a:lnTo>
                      <a:pt x="20601" y="2035"/>
                    </a:lnTo>
                    <a:lnTo>
                      <a:pt x="20605" y="2026"/>
                    </a:lnTo>
                    <a:lnTo>
                      <a:pt x="20610" y="2017"/>
                    </a:lnTo>
                    <a:lnTo>
                      <a:pt x="20614" y="2010"/>
                    </a:lnTo>
                    <a:lnTo>
                      <a:pt x="20622" y="1998"/>
                    </a:lnTo>
                    <a:lnTo>
                      <a:pt x="20626" y="1994"/>
                    </a:lnTo>
                    <a:lnTo>
                      <a:pt x="20630" y="1990"/>
                    </a:lnTo>
                    <a:lnTo>
                      <a:pt x="20634" y="1986"/>
                    </a:lnTo>
                    <a:lnTo>
                      <a:pt x="20638" y="1983"/>
                    </a:lnTo>
                    <a:lnTo>
                      <a:pt x="20643" y="1980"/>
                    </a:lnTo>
                    <a:lnTo>
                      <a:pt x="20647" y="1977"/>
                    </a:lnTo>
                    <a:lnTo>
                      <a:pt x="20651" y="1974"/>
                    </a:lnTo>
                    <a:lnTo>
                      <a:pt x="20655" y="1970"/>
                    </a:lnTo>
                    <a:lnTo>
                      <a:pt x="20659" y="1966"/>
                    </a:lnTo>
                    <a:lnTo>
                      <a:pt x="20663" y="1961"/>
                    </a:lnTo>
                    <a:lnTo>
                      <a:pt x="20667" y="1957"/>
                    </a:lnTo>
                    <a:lnTo>
                      <a:pt x="20670" y="1954"/>
                    </a:lnTo>
                  </a:path>
                </a:pathLst>
              </a:custGeom>
              <a:noFill/>
              <a:ln w="1260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A8777236-734D-75F6-1CCA-F6457CC4327C}"/>
                  </a:ext>
                </a:extLst>
              </p:cNvPr>
              <p:cNvSpPr/>
              <p:nvPr/>
            </p:nvSpPr>
            <p:spPr>
              <a:xfrm>
                <a:off x="6057360" y="3588120"/>
                <a:ext cx="20808000" cy="561600"/>
              </a:xfrm>
              <a:custGeom>
                <a:avLst/>
                <a:gdLst>
                  <a:gd name="textAreaLeft" fmla="*/ 0 w 20808000"/>
                  <a:gd name="textAreaRight" fmla="*/ 20808360 w 20808000"/>
                  <a:gd name="textAreaTop" fmla="*/ 0 h 561600"/>
                  <a:gd name="textAreaBottom" fmla="*/ 561960 h 561600"/>
                </a:gdLst>
                <a:ahLst/>
                <a:cxnLst/>
                <a:rect l="textAreaLeft" t="textAreaTop" r="textAreaRight" b="textAreaBottom"/>
                <a:pathLst>
                  <a:path w="20671" h="2593">
                    <a:moveTo>
                      <a:pt x="0" y="817"/>
                    </a:moveTo>
                    <a:lnTo>
                      <a:pt x="2" y="908"/>
                    </a:lnTo>
                    <a:lnTo>
                      <a:pt x="6" y="1068"/>
                    </a:lnTo>
                    <a:lnTo>
                      <a:pt x="11" y="1234"/>
                    </a:lnTo>
                    <a:lnTo>
                      <a:pt x="15" y="1401"/>
                    </a:lnTo>
                    <a:lnTo>
                      <a:pt x="19" y="1561"/>
                    </a:lnTo>
                    <a:lnTo>
                      <a:pt x="23" y="1710"/>
                    </a:lnTo>
                    <a:lnTo>
                      <a:pt x="27" y="1842"/>
                    </a:lnTo>
                    <a:lnTo>
                      <a:pt x="31" y="1956"/>
                    </a:lnTo>
                    <a:lnTo>
                      <a:pt x="35" y="2048"/>
                    </a:lnTo>
                    <a:lnTo>
                      <a:pt x="40" y="2119"/>
                    </a:lnTo>
                    <a:lnTo>
                      <a:pt x="44" y="2168"/>
                    </a:lnTo>
                    <a:lnTo>
                      <a:pt x="48" y="2198"/>
                    </a:lnTo>
                    <a:lnTo>
                      <a:pt x="52" y="2212"/>
                    </a:lnTo>
                    <a:lnTo>
                      <a:pt x="56" y="2212"/>
                    </a:lnTo>
                    <a:lnTo>
                      <a:pt x="60" y="2204"/>
                    </a:lnTo>
                    <a:lnTo>
                      <a:pt x="64" y="2189"/>
                    </a:lnTo>
                    <a:lnTo>
                      <a:pt x="69" y="2172"/>
                    </a:lnTo>
                    <a:lnTo>
                      <a:pt x="73" y="2155"/>
                    </a:lnTo>
                    <a:lnTo>
                      <a:pt x="77" y="2141"/>
                    </a:lnTo>
                    <a:lnTo>
                      <a:pt x="81" y="2130"/>
                    </a:lnTo>
                    <a:lnTo>
                      <a:pt x="85" y="2123"/>
                    </a:lnTo>
                    <a:lnTo>
                      <a:pt x="89" y="2120"/>
                    </a:lnTo>
                    <a:lnTo>
                      <a:pt x="93" y="2121"/>
                    </a:lnTo>
                    <a:lnTo>
                      <a:pt x="98" y="2124"/>
                    </a:lnTo>
                    <a:lnTo>
                      <a:pt x="102" y="2129"/>
                    </a:lnTo>
                    <a:lnTo>
                      <a:pt x="106" y="2134"/>
                    </a:lnTo>
                    <a:lnTo>
                      <a:pt x="110" y="2139"/>
                    </a:lnTo>
                    <a:lnTo>
                      <a:pt x="114" y="2143"/>
                    </a:lnTo>
                    <a:lnTo>
                      <a:pt x="118" y="2145"/>
                    </a:lnTo>
                    <a:lnTo>
                      <a:pt x="122" y="2145"/>
                    </a:lnTo>
                    <a:lnTo>
                      <a:pt x="131" y="2139"/>
                    </a:lnTo>
                    <a:lnTo>
                      <a:pt x="135" y="2133"/>
                    </a:lnTo>
                    <a:lnTo>
                      <a:pt x="139" y="2126"/>
                    </a:lnTo>
                    <a:lnTo>
                      <a:pt x="143" y="2117"/>
                    </a:lnTo>
                    <a:lnTo>
                      <a:pt x="147" y="2109"/>
                    </a:lnTo>
                    <a:lnTo>
                      <a:pt x="151" y="2101"/>
                    </a:lnTo>
                    <a:lnTo>
                      <a:pt x="155" y="2095"/>
                    </a:lnTo>
                    <a:lnTo>
                      <a:pt x="160" y="2089"/>
                    </a:lnTo>
                    <a:lnTo>
                      <a:pt x="164" y="2085"/>
                    </a:lnTo>
                    <a:lnTo>
                      <a:pt x="168" y="2082"/>
                    </a:lnTo>
                    <a:lnTo>
                      <a:pt x="172" y="2081"/>
                    </a:lnTo>
                    <a:lnTo>
                      <a:pt x="176" y="2080"/>
                    </a:lnTo>
                    <a:lnTo>
                      <a:pt x="180" y="2079"/>
                    </a:lnTo>
                    <a:lnTo>
                      <a:pt x="184" y="2079"/>
                    </a:lnTo>
                    <a:lnTo>
                      <a:pt x="193" y="2075"/>
                    </a:lnTo>
                    <a:lnTo>
                      <a:pt x="197" y="2070"/>
                    </a:lnTo>
                    <a:lnTo>
                      <a:pt x="201" y="2064"/>
                    </a:lnTo>
                    <a:lnTo>
                      <a:pt x="205" y="2057"/>
                    </a:lnTo>
                    <a:lnTo>
                      <a:pt x="209" y="2048"/>
                    </a:lnTo>
                    <a:lnTo>
                      <a:pt x="213" y="2038"/>
                    </a:lnTo>
                    <a:lnTo>
                      <a:pt x="217" y="2028"/>
                    </a:lnTo>
                    <a:lnTo>
                      <a:pt x="221" y="2020"/>
                    </a:lnTo>
                    <a:lnTo>
                      <a:pt x="226" y="2013"/>
                    </a:lnTo>
                    <a:lnTo>
                      <a:pt x="230" y="2009"/>
                    </a:lnTo>
                    <a:lnTo>
                      <a:pt x="234" y="2008"/>
                    </a:lnTo>
                    <a:lnTo>
                      <a:pt x="238" y="2011"/>
                    </a:lnTo>
                    <a:lnTo>
                      <a:pt x="242" y="2018"/>
                    </a:lnTo>
                    <a:lnTo>
                      <a:pt x="246" y="2028"/>
                    </a:lnTo>
                    <a:lnTo>
                      <a:pt x="250" y="2042"/>
                    </a:lnTo>
                    <a:lnTo>
                      <a:pt x="254" y="2056"/>
                    </a:lnTo>
                    <a:lnTo>
                      <a:pt x="263" y="2086"/>
                    </a:lnTo>
                    <a:lnTo>
                      <a:pt x="267" y="2098"/>
                    </a:lnTo>
                    <a:lnTo>
                      <a:pt x="271" y="2106"/>
                    </a:lnTo>
                    <a:lnTo>
                      <a:pt x="275" y="2110"/>
                    </a:lnTo>
                    <a:lnTo>
                      <a:pt x="279" y="2109"/>
                    </a:lnTo>
                    <a:lnTo>
                      <a:pt x="283" y="2102"/>
                    </a:lnTo>
                    <a:lnTo>
                      <a:pt x="287" y="2091"/>
                    </a:lnTo>
                    <a:lnTo>
                      <a:pt x="292" y="2076"/>
                    </a:lnTo>
                    <a:lnTo>
                      <a:pt x="296" y="2057"/>
                    </a:lnTo>
                    <a:lnTo>
                      <a:pt x="300" y="2037"/>
                    </a:lnTo>
                    <a:lnTo>
                      <a:pt x="304" y="2017"/>
                    </a:lnTo>
                    <a:lnTo>
                      <a:pt x="308" y="1997"/>
                    </a:lnTo>
                    <a:lnTo>
                      <a:pt x="312" y="1981"/>
                    </a:lnTo>
                    <a:lnTo>
                      <a:pt x="316" y="1968"/>
                    </a:lnTo>
                    <a:lnTo>
                      <a:pt x="325" y="1958"/>
                    </a:lnTo>
                    <a:lnTo>
                      <a:pt x="329" y="1962"/>
                    </a:lnTo>
                    <a:lnTo>
                      <a:pt x="333" y="1972"/>
                    </a:lnTo>
                    <a:lnTo>
                      <a:pt x="337" y="1987"/>
                    </a:lnTo>
                    <a:lnTo>
                      <a:pt x="341" y="2007"/>
                    </a:lnTo>
                    <a:lnTo>
                      <a:pt x="345" y="2031"/>
                    </a:lnTo>
                    <a:lnTo>
                      <a:pt x="350" y="2058"/>
                    </a:lnTo>
                    <a:lnTo>
                      <a:pt x="354" y="2087"/>
                    </a:lnTo>
                    <a:lnTo>
                      <a:pt x="358" y="2117"/>
                    </a:lnTo>
                    <a:lnTo>
                      <a:pt x="362" y="2146"/>
                    </a:lnTo>
                    <a:lnTo>
                      <a:pt x="366" y="2174"/>
                    </a:lnTo>
                    <a:lnTo>
                      <a:pt x="370" y="2200"/>
                    </a:lnTo>
                    <a:lnTo>
                      <a:pt x="375" y="2224"/>
                    </a:lnTo>
                    <a:lnTo>
                      <a:pt x="379" y="2244"/>
                    </a:lnTo>
                    <a:lnTo>
                      <a:pt x="383" y="2260"/>
                    </a:lnTo>
                    <a:lnTo>
                      <a:pt x="387" y="2273"/>
                    </a:lnTo>
                    <a:lnTo>
                      <a:pt x="395" y="2288"/>
                    </a:lnTo>
                    <a:lnTo>
                      <a:pt x="399" y="2290"/>
                    </a:lnTo>
                    <a:lnTo>
                      <a:pt x="403" y="2289"/>
                    </a:lnTo>
                    <a:lnTo>
                      <a:pt x="408" y="2286"/>
                    </a:lnTo>
                    <a:lnTo>
                      <a:pt x="412" y="2280"/>
                    </a:lnTo>
                    <a:lnTo>
                      <a:pt x="416" y="2271"/>
                    </a:lnTo>
                    <a:lnTo>
                      <a:pt x="420" y="2262"/>
                    </a:lnTo>
                    <a:lnTo>
                      <a:pt x="424" y="2251"/>
                    </a:lnTo>
                    <a:lnTo>
                      <a:pt x="428" y="2239"/>
                    </a:lnTo>
                    <a:lnTo>
                      <a:pt x="432" y="2227"/>
                    </a:lnTo>
                    <a:lnTo>
                      <a:pt x="436" y="2215"/>
                    </a:lnTo>
                    <a:lnTo>
                      <a:pt x="441" y="2204"/>
                    </a:lnTo>
                    <a:lnTo>
                      <a:pt x="445" y="2196"/>
                    </a:lnTo>
                    <a:lnTo>
                      <a:pt x="449" y="2189"/>
                    </a:lnTo>
                    <a:lnTo>
                      <a:pt x="457" y="2184"/>
                    </a:lnTo>
                    <a:lnTo>
                      <a:pt x="461" y="2186"/>
                    </a:lnTo>
                    <a:lnTo>
                      <a:pt x="465" y="2191"/>
                    </a:lnTo>
                    <a:lnTo>
                      <a:pt x="469" y="2199"/>
                    </a:lnTo>
                    <a:lnTo>
                      <a:pt x="474" y="2210"/>
                    </a:lnTo>
                    <a:lnTo>
                      <a:pt x="478" y="2223"/>
                    </a:lnTo>
                    <a:lnTo>
                      <a:pt x="482" y="2237"/>
                    </a:lnTo>
                    <a:lnTo>
                      <a:pt x="486" y="2251"/>
                    </a:lnTo>
                    <a:lnTo>
                      <a:pt x="490" y="2265"/>
                    </a:lnTo>
                    <a:lnTo>
                      <a:pt x="494" y="2277"/>
                    </a:lnTo>
                    <a:lnTo>
                      <a:pt x="498" y="2288"/>
                    </a:lnTo>
                    <a:lnTo>
                      <a:pt x="502" y="2296"/>
                    </a:lnTo>
                    <a:lnTo>
                      <a:pt x="507" y="2301"/>
                    </a:lnTo>
                    <a:lnTo>
                      <a:pt x="511" y="2303"/>
                    </a:lnTo>
                    <a:lnTo>
                      <a:pt x="519" y="2295"/>
                    </a:lnTo>
                    <a:lnTo>
                      <a:pt x="523" y="2287"/>
                    </a:lnTo>
                    <a:lnTo>
                      <a:pt x="527" y="2276"/>
                    </a:lnTo>
                    <a:lnTo>
                      <a:pt x="531" y="2264"/>
                    </a:lnTo>
                    <a:lnTo>
                      <a:pt x="536" y="2250"/>
                    </a:lnTo>
                    <a:lnTo>
                      <a:pt x="540" y="2237"/>
                    </a:lnTo>
                    <a:lnTo>
                      <a:pt x="544" y="2224"/>
                    </a:lnTo>
                    <a:lnTo>
                      <a:pt x="548" y="2212"/>
                    </a:lnTo>
                    <a:lnTo>
                      <a:pt x="552" y="2203"/>
                    </a:lnTo>
                    <a:lnTo>
                      <a:pt x="556" y="2196"/>
                    </a:lnTo>
                    <a:lnTo>
                      <a:pt x="560" y="2194"/>
                    </a:lnTo>
                    <a:lnTo>
                      <a:pt x="564" y="2195"/>
                    </a:lnTo>
                    <a:lnTo>
                      <a:pt x="569" y="2200"/>
                    </a:lnTo>
                    <a:lnTo>
                      <a:pt x="573" y="2209"/>
                    </a:lnTo>
                    <a:lnTo>
                      <a:pt x="577" y="2223"/>
                    </a:lnTo>
                    <a:lnTo>
                      <a:pt x="581" y="2239"/>
                    </a:lnTo>
                    <a:lnTo>
                      <a:pt x="589" y="2277"/>
                    </a:lnTo>
                    <a:lnTo>
                      <a:pt x="593" y="2297"/>
                    </a:lnTo>
                    <a:lnTo>
                      <a:pt x="597" y="2315"/>
                    </a:lnTo>
                    <a:lnTo>
                      <a:pt x="602" y="2331"/>
                    </a:lnTo>
                    <a:lnTo>
                      <a:pt x="606" y="2342"/>
                    </a:lnTo>
                    <a:lnTo>
                      <a:pt x="610" y="2348"/>
                    </a:lnTo>
                    <a:lnTo>
                      <a:pt x="614" y="2348"/>
                    </a:lnTo>
                    <a:lnTo>
                      <a:pt x="618" y="2342"/>
                    </a:lnTo>
                    <a:lnTo>
                      <a:pt x="622" y="2328"/>
                    </a:lnTo>
                    <a:lnTo>
                      <a:pt x="626" y="2307"/>
                    </a:lnTo>
                    <a:lnTo>
                      <a:pt x="631" y="2280"/>
                    </a:lnTo>
                    <a:lnTo>
                      <a:pt x="635" y="2248"/>
                    </a:lnTo>
                    <a:lnTo>
                      <a:pt x="639" y="2211"/>
                    </a:lnTo>
                    <a:lnTo>
                      <a:pt x="643" y="2172"/>
                    </a:lnTo>
                    <a:lnTo>
                      <a:pt x="651" y="2092"/>
                    </a:lnTo>
                    <a:lnTo>
                      <a:pt x="656" y="2054"/>
                    </a:lnTo>
                    <a:lnTo>
                      <a:pt x="660" y="2019"/>
                    </a:lnTo>
                    <a:lnTo>
                      <a:pt x="664" y="1987"/>
                    </a:lnTo>
                    <a:lnTo>
                      <a:pt x="668" y="1959"/>
                    </a:lnTo>
                    <a:lnTo>
                      <a:pt x="672" y="1936"/>
                    </a:lnTo>
                    <a:lnTo>
                      <a:pt x="676" y="1917"/>
                    </a:lnTo>
                    <a:lnTo>
                      <a:pt x="680" y="1902"/>
                    </a:lnTo>
                    <a:lnTo>
                      <a:pt x="684" y="1891"/>
                    </a:lnTo>
                    <a:lnTo>
                      <a:pt x="689" y="1882"/>
                    </a:lnTo>
                    <a:lnTo>
                      <a:pt x="693" y="1875"/>
                    </a:lnTo>
                    <a:lnTo>
                      <a:pt x="697" y="1870"/>
                    </a:lnTo>
                    <a:lnTo>
                      <a:pt x="701" y="1864"/>
                    </a:lnTo>
                    <a:lnTo>
                      <a:pt x="705" y="1858"/>
                    </a:lnTo>
                    <a:lnTo>
                      <a:pt x="709" y="1852"/>
                    </a:lnTo>
                    <a:lnTo>
                      <a:pt x="713" y="1845"/>
                    </a:lnTo>
                    <a:lnTo>
                      <a:pt x="722" y="1830"/>
                    </a:lnTo>
                    <a:lnTo>
                      <a:pt x="726" y="1823"/>
                    </a:lnTo>
                    <a:lnTo>
                      <a:pt x="730" y="1817"/>
                    </a:lnTo>
                    <a:lnTo>
                      <a:pt x="734" y="1813"/>
                    </a:lnTo>
                    <a:lnTo>
                      <a:pt x="738" y="1811"/>
                    </a:lnTo>
                    <a:lnTo>
                      <a:pt x="742" y="1811"/>
                    </a:lnTo>
                    <a:lnTo>
                      <a:pt x="746" y="1815"/>
                    </a:lnTo>
                    <a:lnTo>
                      <a:pt x="751" y="1822"/>
                    </a:lnTo>
                    <a:lnTo>
                      <a:pt x="755" y="1833"/>
                    </a:lnTo>
                    <a:lnTo>
                      <a:pt x="759" y="1847"/>
                    </a:lnTo>
                    <a:lnTo>
                      <a:pt x="763" y="1865"/>
                    </a:lnTo>
                    <a:lnTo>
                      <a:pt x="767" y="1888"/>
                    </a:lnTo>
                    <a:lnTo>
                      <a:pt x="771" y="1913"/>
                    </a:lnTo>
                    <a:lnTo>
                      <a:pt x="775" y="1943"/>
                    </a:lnTo>
                    <a:lnTo>
                      <a:pt x="784" y="2008"/>
                    </a:lnTo>
                    <a:lnTo>
                      <a:pt x="788" y="2043"/>
                    </a:lnTo>
                    <a:lnTo>
                      <a:pt x="792" y="2078"/>
                    </a:lnTo>
                    <a:lnTo>
                      <a:pt x="796" y="2113"/>
                    </a:lnTo>
                    <a:lnTo>
                      <a:pt x="800" y="2147"/>
                    </a:lnTo>
                    <a:lnTo>
                      <a:pt x="804" y="2178"/>
                    </a:lnTo>
                    <a:lnTo>
                      <a:pt x="808" y="2207"/>
                    </a:lnTo>
                    <a:lnTo>
                      <a:pt x="812" y="2234"/>
                    </a:lnTo>
                    <a:lnTo>
                      <a:pt x="817" y="2257"/>
                    </a:lnTo>
                    <a:lnTo>
                      <a:pt x="821" y="2277"/>
                    </a:lnTo>
                    <a:lnTo>
                      <a:pt x="825" y="2293"/>
                    </a:lnTo>
                    <a:lnTo>
                      <a:pt x="829" y="2305"/>
                    </a:lnTo>
                    <a:lnTo>
                      <a:pt x="833" y="2314"/>
                    </a:lnTo>
                    <a:lnTo>
                      <a:pt x="837" y="2319"/>
                    </a:lnTo>
                    <a:lnTo>
                      <a:pt x="841" y="2320"/>
                    </a:lnTo>
                    <a:lnTo>
                      <a:pt x="845" y="2317"/>
                    </a:lnTo>
                    <a:lnTo>
                      <a:pt x="854" y="2301"/>
                    </a:lnTo>
                    <a:lnTo>
                      <a:pt x="858" y="2286"/>
                    </a:lnTo>
                    <a:lnTo>
                      <a:pt x="862" y="2268"/>
                    </a:lnTo>
                    <a:lnTo>
                      <a:pt x="866" y="2245"/>
                    </a:lnTo>
                    <a:lnTo>
                      <a:pt x="870" y="2217"/>
                    </a:lnTo>
                    <a:lnTo>
                      <a:pt x="874" y="2187"/>
                    </a:lnTo>
                    <a:lnTo>
                      <a:pt x="878" y="2154"/>
                    </a:lnTo>
                    <a:lnTo>
                      <a:pt x="883" y="2120"/>
                    </a:lnTo>
                    <a:lnTo>
                      <a:pt x="887" y="2086"/>
                    </a:lnTo>
                    <a:lnTo>
                      <a:pt x="891" y="2054"/>
                    </a:lnTo>
                    <a:lnTo>
                      <a:pt x="895" y="2025"/>
                    </a:lnTo>
                    <a:lnTo>
                      <a:pt x="899" y="2002"/>
                    </a:lnTo>
                    <a:lnTo>
                      <a:pt x="903" y="1985"/>
                    </a:lnTo>
                    <a:lnTo>
                      <a:pt x="907" y="1976"/>
                    </a:lnTo>
                    <a:lnTo>
                      <a:pt x="912" y="1976"/>
                    </a:lnTo>
                    <a:lnTo>
                      <a:pt x="916" y="1985"/>
                    </a:lnTo>
                    <a:lnTo>
                      <a:pt x="920" y="2002"/>
                    </a:lnTo>
                    <a:lnTo>
                      <a:pt x="924" y="2026"/>
                    </a:lnTo>
                    <a:lnTo>
                      <a:pt x="928" y="2056"/>
                    </a:lnTo>
                    <a:lnTo>
                      <a:pt x="932" y="2090"/>
                    </a:lnTo>
                    <a:lnTo>
                      <a:pt x="937" y="2126"/>
                    </a:lnTo>
                    <a:lnTo>
                      <a:pt x="941" y="2160"/>
                    </a:lnTo>
                    <a:lnTo>
                      <a:pt x="945" y="2193"/>
                    </a:lnTo>
                    <a:lnTo>
                      <a:pt x="949" y="2220"/>
                    </a:lnTo>
                    <a:lnTo>
                      <a:pt x="953" y="2243"/>
                    </a:lnTo>
                    <a:lnTo>
                      <a:pt x="957" y="2258"/>
                    </a:lnTo>
                    <a:lnTo>
                      <a:pt x="961" y="2266"/>
                    </a:lnTo>
                    <a:lnTo>
                      <a:pt x="965" y="2266"/>
                    </a:lnTo>
                    <a:lnTo>
                      <a:pt x="970" y="2258"/>
                    </a:lnTo>
                    <a:lnTo>
                      <a:pt x="974" y="2245"/>
                    </a:lnTo>
                    <a:lnTo>
                      <a:pt x="978" y="2226"/>
                    </a:lnTo>
                    <a:lnTo>
                      <a:pt x="986" y="2177"/>
                    </a:lnTo>
                    <a:lnTo>
                      <a:pt x="990" y="2151"/>
                    </a:lnTo>
                    <a:lnTo>
                      <a:pt x="994" y="2126"/>
                    </a:lnTo>
                    <a:lnTo>
                      <a:pt x="999" y="2104"/>
                    </a:lnTo>
                    <a:lnTo>
                      <a:pt x="1003" y="2085"/>
                    </a:lnTo>
                    <a:lnTo>
                      <a:pt x="1007" y="2072"/>
                    </a:lnTo>
                    <a:lnTo>
                      <a:pt x="1011" y="2065"/>
                    </a:lnTo>
                    <a:lnTo>
                      <a:pt x="1015" y="2063"/>
                    </a:lnTo>
                    <a:lnTo>
                      <a:pt x="1019" y="2069"/>
                    </a:lnTo>
                    <a:lnTo>
                      <a:pt x="1023" y="2081"/>
                    </a:lnTo>
                    <a:lnTo>
                      <a:pt x="1027" y="2099"/>
                    </a:lnTo>
                    <a:lnTo>
                      <a:pt x="1032" y="2121"/>
                    </a:lnTo>
                    <a:lnTo>
                      <a:pt x="1036" y="2147"/>
                    </a:lnTo>
                    <a:lnTo>
                      <a:pt x="1040" y="2175"/>
                    </a:lnTo>
                    <a:lnTo>
                      <a:pt x="1048" y="2229"/>
                    </a:lnTo>
                    <a:lnTo>
                      <a:pt x="1052" y="2251"/>
                    </a:lnTo>
                    <a:lnTo>
                      <a:pt x="1056" y="2267"/>
                    </a:lnTo>
                    <a:lnTo>
                      <a:pt x="1060" y="2277"/>
                    </a:lnTo>
                    <a:lnTo>
                      <a:pt x="1065" y="2281"/>
                    </a:lnTo>
                    <a:lnTo>
                      <a:pt x="1069" y="2277"/>
                    </a:lnTo>
                    <a:lnTo>
                      <a:pt x="1073" y="2268"/>
                    </a:lnTo>
                    <a:lnTo>
                      <a:pt x="1077" y="2253"/>
                    </a:lnTo>
                    <a:lnTo>
                      <a:pt x="1081" y="2235"/>
                    </a:lnTo>
                    <a:lnTo>
                      <a:pt x="1085" y="2214"/>
                    </a:lnTo>
                    <a:lnTo>
                      <a:pt x="1089" y="2194"/>
                    </a:lnTo>
                    <a:lnTo>
                      <a:pt x="1093" y="2177"/>
                    </a:lnTo>
                    <a:lnTo>
                      <a:pt x="1098" y="2163"/>
                    </a:lnTo>
                    <a:lnTo>
                      <a:pt x="1102" y="2154"/>
                    </a:lnTo>
                    <a:lnTo>
                      <a:pt x="1106" y="2152"/>
                    </a:lnTo>
                    <a:lnTo>
                      <a:pt x="1110" y="2156"/>
                    </a:lnTo>
                    <a:lnTo>
                      <a:pt x="1114" y="2167"/>
                    </a:lnTo>
                    <a:lnTo>
                      <a:pt x="1118" y="2184"/>
                    </a:lnTo>
                    <a:lnTo>
                      <a:pt x="1122" y="2206"/>
                    </a:lnTo>
                    <a:lnTo>
                      <a:pt x="1126" y="2232"/>
                    </a:lnTo>
                    <a:lnTo>
                      <a:pt x="1131" y="2259"/>
                    </a:lnTo>
                    <a:lnTo>
                      <a:pt x="1135" y="2286"/>
                    </a:lnTo>
                    <a:lnTo>
                      <a:pt x="1139" y="2312"/>
                    </a:lnTo>
                    <a:lnTo>
                      <a:pt x="1143" y="2335"/>
                    </a:lnTo>
                    <a:lnTo>
                      <a:pt x="1147" y="2354"/>
                    </a:lnTo>
                    <a:lnTo>
                      <a:pt x="1151" y="2368"/>
                    </a:lnTo>
                    <a:lnTo>
                      <a:pt x="1155" y="2376"/>
                    </a:lnTo>
                    <a:lnTo>
                      <a:pt x="1160" y="2379"/>
                    </a:lnTo>
                    <a:lnTo>
                      <a:pt x="1164" y="2375"/>
                    </a:lnTo>
                    <a:lnTo>
                      <a:pt x="1168" y="2365"/>
                    </a:lnTo>
                    <a:lnTo>
                      <a:pt x="1172" y="2349"/>
                    </a:lnTo>
                    <a:lnTo>
                      <a:pt x="1180" y="2297"/>
                    </a:lnTo>
                    <a:lnTo>
                      <a:pt x="1184" y="2263"/>
                    </a:lnTo>
                    <a:lnTo>
                      <a:pt x="1188" y="2223"/>
                    </a:lnTo>
                    <a:lnTo>
                      <a:pt x="1193" y="2178"/>
                    </a:lnTo>
                    <a:lnTo>
                      <a:pt x="1197" y="2130"/>
                    </a:lnTo>
                    <a:lnTo>
                      <a:pt x="1201" y="2080"/>
                    </a:lnTo>
                    <a:lnTo>
                      <a:pt x="1205" y="2029"/>
                    </a:lnTo>
                    <a:lnTo>
                      <a:pt x="1209" y="1977"/>
                    </a:lnTo>
                    <a:lnTo>
                      <a:pt x="1213" y="1928"/>
                    </a:lnTo>
                    <a:lnTo>
                      <a:pt x="1218" y="1881"/>
                    </a:lnTo>
                    <a:lnTo>
                      <a:pt x="1222" y="1838"/>
                    </a:lnTo>
                    <a:lnTo>
                      <a:pt x="1226" y="1801"/>
                    </a:lnTo>
                    <a:lnTo>
                      <a:pt x="1230" y="1769"/>
                    </a:lnTo>
                    <a:lnTo>
                      <a:pt x="1234" y="1742"/>
                    </a:lnTo>
                    <a:lnTo>
                      <a:pt x="1242" y="1709"/>
                    </a:lnTo>
                    <a:lnTo>
                      <a:pt x="1247" y="1701"/>
                    </a:lnTo>
                    <a:lnTo>
                      <a:pt x="1251" y="1699"/>
                    </a:lnTo>
                    <a:lnTo>
                      <a:pt x="1255" y="1702"/>
                    </a:lnTo>
                    <a:lnTo>
                      <a:pt x="1259" y="1710"/>
                    </a:lnTo>
                    <a:lnTo>
                      <a:pt x="1263" y="1722"/>
                    </a:lnTo>
                    <a:lnTo>
                      <a:pt x="1267" y="1738"/>
                    </a:lnTo>
                    <a:lnTo>
                      <a:pt x="1271" y="1757"/>
                    </a:lnTo>
                    <a:lnTo>
                      <a:pt x="1275" y="1778"/>
                    </a:lnTo>
                    <a:lnTo>
                      <a:pt x="1280" y="1801"/>
                    </a:lnTo>
                    <a:lnTo>
                      <a:pt x="1284" y="1827"/>
                    </a:lnTo>
                    <a:lnTo>
                      <a:pt x="1288" y="1853"/>
                    </a:lnTo>
                    <a:lnTo>
                      <a:pt x="1292" y="1882"/>
                    </a:lnTo>
                    <a:lnTo>
                      <a:pt x="1296" y="1911"/>
                    </a:lnTo>
                    <a:lnTo>
                      <a:pt x="1300" y="1942"/>
                    </a:lnTo>
                    <a:lnTo>
                      <a:pt x="1304" y="1975"/>
                    </a:lnTo>
                    <a:lnTo>
                      <a:pt x="1313" y="2047"/>
                    </a:lnTo>
                    <a:lnTo>
                      <a:pt x="1317" y="2085"/>
                    </a:lnTo>
                    <a:lnTo>
                      <a:pt x="1321" y="2125"/>
                    </a:lnTo>
                    <a:lnTo>
                      <a:pt x="1325" y="2166"/>
                    </a:lnTo>
                    <a:lnTo>
                      <a:pt x="1329" y="2206"/>
                    </a:lnTo>
                    <a:lnTo>
                      <a:pt x="1333" y="2245"/>
                    </a:lnTo>
                    <a:lnTo>
                      <a:pt x="1337" y="2280"/>
                    </a:lnTo>
                    <a:lnTo>
                      <a:pt x="1341" y="2310"/>
                    </a:lnTo>
                    <a:lnTo>
                      <a:pt x="1346" y="2334"/>
                    </a:lnTo>
                    <a:lnTo>
                      <a:pt x="1350" y="2349"/>
                    </a:lnTo>
                    <a:lnTo>
                      <a:pt x="1354" y="2356"/>
                    </a:lnTo>
                    <a:lnTo>
                      <a:pt x="1358" y="2353"/>
                    </a:lnTo>
                    <a:lnTo>
                      <a:pt x="1362" y="2340"/>
                    </a:lnTo>
                    <a:lnTo>
                      <a:pt x="1366" y="2317"/>
                    </a:lnTo>
                    <a:lnTo>
                      <a:pt x="1374" y="2248"/>
                    </a:lnTo>
                    <a:lnTo>
                      <a:pt x="1379" y="2202"/>
                    </a:lnTo>
                    <a:lnTo>
                      <a:pt x="1383" y="2154"/>
                    </a:lnTo>
                    <a:lnTo>
                      <a:pt x="1387" y="2104"/>
                    </a:lnTo>
                    <a:lnTo>
                      <a:pt x="1391" y="2054"/>
                    </a:lnTo>
                    <a:lnTo>
                      <a:pt x="1395" y="2006"/>
                    </a:lnTo>
                    <a:lnTo>
                      <a:pt x="1399" y="1961"/>
                    </a:lnTo>
                    <a:lnTo>
                      <a:pt x="1403" y="1921"/>
                    </a:lnTo>
                    <a:lnTo>
                      <a:pt x="1408" y="1886"/>
                    </a:lnTo>
                    <a:lnTo>
                      <a:pt x="1412" y="1857"/>
                    </a:lnTo>
                    <a:lnTo>
                      <a:pt x="1416" y="1833"/>
                    </a:lnTo>
                    <a:lnTo>
                      <a:pt x="1420" y="1815"/>
                    </a:lnTo>
                    <a:lnTo>
                      <a:pt x="1424" y="1801"/>
                    </a:lnTo>
                    <a:lnTo>
                      <a:pt x="1428" y="1792"/>
                    </a:lnTo>
                    <a:lnTo>
                      <a:pt x="1432" y="1788"/>
                    </a:lnTo>
                    <a:lnTo>
                      <a:pt x="1436" y="1787"/>
                    </a:lnTo>
                    <a:lnTo>
                      <a:pt x="1445" y="1798"/>
                    </a:lnTo>
                    <a:lnTo>
                      <a:pt x="1449" y="1810"/>
                    </a:lnTo>
                    <a:lnTo>
                      <a:pt x="1453" y="1826"/>
                    </a:lnTo>
                    <a:lnTo>
                      <a:pt x="1457" y="1848"/>
                    </a:lnTo>
                    <a:lnTo>
                      <a:pt x="1461" y="1874"/>
                    </a:lnTo>
                    <a:lnTo>
                      <a:pt x="1465" y="1905"/>
                    </a:lnTo>
                    <a:lnTo>
                      <a:pt x="1469" y="1940"/>
                    </a:lnTo>
                    <a:lnTo>
                      <a:pt x="1474" y="1980"/>
                    </a:lnTo>
                    <a:lnTo>
                      <a:pt x="1478" y="2024"/>
                    </a:lnTo>
                    <a:lnTo>
                      <a:pt x="1482" y="2069"/>
                    </a:lnTo>
                    <a:lnTo>
                      <a:pt x="1486" y="2116"/>
                    </a:lnTo>
                    <a:lnTo>
                      <a:pt x="1490" y="2163"/>
                    </a:lnTo>
                    <a:lnTo>
                      <a:pt x="1494" y="2209"/>
                    </a:lnTo>
                    <a:lnTo>
                      <a:pt x="1499" y="2253"/>
                    </a:lnTo>
                    <a:lnTo>
                      <a:pt x="1507" y="2329"/>
                    </a:lnTo>
                    <a:lnTo>
                      <a:pt x="1511" y="2360"/>
                    </a:lnTo>
                    <a:lnTo>
                      <a:pt x="1515" y="2386"/>
                    </a:lnTo>
                    <a:lnTo>
                      <a:pt x="1519" y="2407"/>
                    </a:lnTo>
                    <a:lnTo>
                      <a:pt x="1523" y="2423"/>
                    </a:lnTo>
                    <a:lnTo>
                      <a:pt x="1528" y="2433"/>
                    </a:lnTo>
                    <a:lnTo>
                      <a:pt x="1532" y="2437"/>
                    </a:lnTo>
                    <a:lnTo>
                      <a:pt x="1536" y="2435"/>
                    </a:lnTo>
                    <a:lnTo>
                      <a:pt x="1540" y="2427"/>
                    </a:lnTo>
                    <a:lnTo>
                      <a:pt x="1544" y="2413"/>
                    </a:lnTo>
                    <a:lnTo>
                      <a:pt x="1548" y="2394"/>
                    </a:lnTo>
                    <a:lnTo>
                      <a:pt x="1552" y="2371"/>
                    </a:lnTo>
                    <a:lnTo>
                      <a:pt x="1556" y="2344"/>
                    </a:lnTo>
                    <a:lnTo>
                      <a:pt x="1561" y="2315"/>
                    </a:lnTo>
                    <a:lnTo>
                      <a:pt x="1565" y="2285"/>
                    </a:lnTo>
                    <a:lnTo>
                      <a:pt x="1569" y="2257"/>
                    </a:lnTo>
                    <a:lnTo>
                      <a:pt x="1577" y="2212"/>
                    </a:lnTo>
                    <a:lnTo>
                      <a:pt x="1581" y="2198"/>
                    </a:lnTo>
                    <a:lnTo>
                      <a:pt x="1585" y="2191"/>
                    </a:lnTo>
                    <a:lnTo>
                      <a:pt x="1589" y="2191"/>
                    </a:lnTo>
                    <a:lnTo>
                      <a:pt x="1594" y="2198"/>
                    </a:lnTo>
                    <a:lnTo>
                      <a:pt x="1598" y="2212"/>
                    </a:lnTo>
                    <a:lnTo>
                      <a:pt x="1602" y="2231"/>
                    </a:lnTo>
                    <a:lnTo>
                      <a:pt x="1606" y="2252"/>
                    </a:lnTo>
                    <a:lnTo>
                      <a:pt x="1610" y="2276"/>
                    </a:lnTo>
                    <a:lnTo>
                      <a:pt x="1614" y="2299"/>
                    </a:lnTo>
                    <a:lnTo>
                      <a:pt x="1618" y="2320"/>
                    </a:lnTo>
                    <a:lnTo>
                      <a:pt x="1623" y="2337"/>
                    </a:lnTo>
                    <a:lnTo>
                      <a:pt x="1627" y="2349"/>
                    </a:lnTo>
                    <a:lnTo>
                      <a:pt x="1631" y="2355"/>
                    </a:lnTo>
                    <a:lnTo>
                      <a:pt x="1639" y="2344"/>
                    </a:lnTo>
                    <a:lnTo>
                      <a:pt x="1643" y="2326"/>
                    </a:lnTo>
                    <a:lnTo>
                      <a:pt x="1647" y="2300"/>
                    </a:lnTo>
                    <a:lnTo>
                      <a:pt x="1651" y="2265"/>
                    </a:lnTo>
                    <a:lnTo>
                      <a:pt x="1656" y="2223"/>
                    </a:lnTo>
                    <a:lnTo>
                      <a:pt x="1660" y="2173"/>
                    </a:lnTo>
                    <a:lnTo>
                      <a:pt x="1664" y="2118"/>
                    </a:lnTo>
                    <a:lnTo>
                      <a:pt x="1668" y="2058"/>
                    </a:lnTo>
                    <a:lnTo>
                      <a:pt x="1672" y="1993"/>
                    </a:lnTo>
                    <a:lnTo>
                      <a:pt x="1676" y="1925"/>
                    </a:lnTo>
                    <a:lnTo>
                      <a:pt x="1680" y="1852"/>
                    </a:lnTo>
                    <a:lnTo>
                      <a:pt x="1684" y="1776"/>
                    </a:lnTo>
                    <a:lnTo>
                      <a:pt x="1689" y="1695"/>
                    </a:lnTo>
                    <a:lnTo>
                      <a:pt x="1693" y="1610"/>
                    </a:lnTo>
                    <a:lnTo>
                      <a:pt x="1701" y="1423"/>
                    </a:lnTo>
                    <a:lnTo>
                      <a:pt x="1705" y="1321"/>
                    </a:lnTo>
                    <a:lnTo>
                      <a:pt x="1709" y="1214"/>
                    </a:lnTo>
                    <a:lnTo>
                      <a:pt x="1713" y="1104"/>
                    </a:lnTo>
                    <a:lnTo>
                      <a:pt x="1717" y="991"/>
                    </a:lnTo>
                    <a:lnTo>
                      <a:pt x="1722" y="877"/>
                    </a:lnTo>
                    <a:lnTo>
                      <a:pt x="1726" y="765"/>
                    </a:lnTo>
                    <a:lnTo>
                      <a:pt x="1730" y="658"/>
                    </a:lnTo>
                    <a:lnTo>
                      <a:pt x="1734" y="557"/>
                    </a:lnTo>
                    <a:lnTo>
                      <a:pt x="1738" y="466"/>
                    </a:lnTo>
                    <a:lnTo>
                      <a:pt x="1742" y="387"/>
                    </a:lnTo>
                    <a:lnTo>
                      <a:pt x="1746" y="323"/>
                    </a:lnTo>
                    <a:lnTo>
                      <a:pt x="1750" y="274"/>
                    </a:lnTo>
                    <a:lnTo>
                      <a:pt x="1755" y="242"/>
                    </a:lnTo>
                    <a:lnTo>
                      <a:pt x="1759" y="228"/>
                    </a:lnTo>
                    <a:lnTo>
                      <a:pt x="1763" y="233"/>
                    </a:lnTo>
                    <a:lnTo>
                      <a:pt x="1771" y="295"/>
                    </a:lnTo>
                    <a:lnTo>
                      <a:pt x="1775" y="353"/>
                    </a:lnTo>
                    <a:lnTo>
                      <a:pt x="1780" y="427"/>
                    </a:lnTo>
                    <a:lnTo>
                      <a:pt x="1784" y="518"/>
                    </a:lnTo>
                    <a:lnTo>
                      <a:pt x="1788" y="623"/>
                    </a:lnTo>
                    <a:lnTo>
                      <a:pt x="1792" y="742"/>
                    </a:lnTo>
                    <a:lnTo>
                      <a:pt x="1796" y="873"/>
                    </a:lnTo>
                    <a:lnTo>
                      <a:pt x="1800" y="1014"/>
                    </a:lnTo>
                    <a:lnTo>
                      <a:pt x="1804" y="1160"/>
                    </a:lnTo>
                    <a:lnTo>
                      <a:pt x="1809" y="1310"/>
                    </a:lnTo>
                    <a:lnTo>
                      <a:pt x="1813" y="1460"/>
                    </a:lnTo>
                    <a:lnTo>
                      <a:pt x="1817" y="1606"/>
                    </a:lnTo>
                    <a:lnTo>
                      <a:pt x="1821" y="1746"/>
                    </a:lnTo>
                    <a:lnTo>
                      <a:pt x="1825" y="1876"/>
                    </a:lnTo>
                    <a:lnTo>
                      <a:pt x="1833" y="2097"/>
                    </a:lnTo>
                    <a:lnTo>
                      <a:pt x="1837" y="2185"/>
                    </a:lnTo>
                    <a:lnTo>
                      <a:pt x="1842" y="2258"/>
                    </a:lnTo>
                    <a:lnTo>
                      <a:pt x="1846" y="2313"/>
                    </a:lnTo>
                    <a:lnTo>
                      <a:pt x="1850" y="2352"/>
                    </a:lnTo>
                    <a:lnTo>
                      <a:pt x="1854" y="2375"/>
                    </a:lnTo>
                    <a:lnTo>
                      <a:pt x="1858" y="2382"/>
                    </a:lnTo>
                    <a:lnTo>
                      <a:pt x="1862" y="2374"/>
                    </a:lnTo>
                    <a:lnTo>
                      <a:pt x="1866" y="2354"/>
                    </a:lnTo>
                    <a:lnTo>
                      <a:pt x="1871" y="2322"/>
                    </a:lnTo>
                    <a:lnTo>
                      <a:pt x="1875" y="2281"/>
                    </a:lnTo>
                    <a:lnTo>
                      <a:pt x="1879" y="2232"/>
                    </a:lnTo>
                    <a:lnTo>
                      <a:pt x="1883" y="2178"/>
                    </a:lnTo>
                    <a:lnTo>
                      <a:pt x="1887" y="2123"/>
                    </a:lnTo>
                    <a:lnTo>
                      <a:pt x="1891" y="2068"/>
                    </a:lnTo>
                    <a:lnTo>
                      <a:pt x="1895" y="2017"/>
                    </a:lnTo>
                    <a:lnTo>
                      <a:pt x="1904" y="1932"/>
                    </a:lnTo>
                    <a:lnTo>
                      <a:pt x="1908" y="1902"/>
                    </a:lnTo>
                    <a:lnTo>
                      <a:pt x="1912" y="1879"/>
                    </a:lnTo>
                    <a:lnTo>
                      <a:pt x="1916" y="1865"/>
                    </a:lnTo>
                    <a:lnTo>
                      <a:pt x="1920" y="1857"/>
                    </a:lnTo>
                    <a:lnTo>
                      <a:pt x="1924" y="1856"/>
                    </a:lnTo>
                    <a:lnTo>
                      <a:pt x="1928" y="1859"/>
                    </a:lnTo>
                    <a:lnTo>
                      <a:pt x="1932" y="1864"/>
                    </a:lnTo>
                    <a:lnTo>
                      <a:pt x="1937" y="1871"/>
                    </a:lnTo>
                    <a:lnTo>
                      <a:pt x="1941" y="1877"/>
                    </a:lnTo>
                    <a:lnTo>
                      <a:pt x="1945" y="1882"/>
                    </a:lnTo>
                    <a:lnTo>
                      <a:pt x="1949" y="1885"/>
                    </a:lnTo>
                    <a:lnTo>
                      <a:pt x="1953" y="1886"/>
                    </a:lnTo>
                    <a:lnTo>
                      <a:pt x="1957" y="1886"/>
                    </a:lnTo>
                    <a:lnTo>
                      <a:pt x="1965" y="1884"/>
                    </a:lnTo>
                    <a:lnTo>
                      <a:pt x="1970" y="1885"/>
                    </a:lnTo>
                    <a:lnTo>
                      <a:pt x="1974" y="1887"/>
                    </a:lnTo>
                    <a:lnTo>
                      <a:pt x="1978" y="1893"/>
                    </a:lnTo>
                    <a:lnTo>
                      <a:pt x="1982" y="1901"/>
                    </a:lnTo>
                    <a:lnTo>
                      <a:pt x="1986" y="1914"/>
                    </a:lnTo>
                    <a:lnTo>
                      <a:pt x="1990" y="1929"/>
                    </a:lnTo>
                    <a:lnTo>
                      <a:pt x="1994" y="1946"/>
                    </a:lnTo>
                    <a:lnTo>
                      <a:pt x="1998" y="1965"/>
                    </a:lnTo>
                    <a:lnTo>
                      <a:pt x="2003" y="1984"/>
                    </a:lnTo>
                    <a:lnTo>
                      <a:pt x="2007" y="2002"/>
                    </a:lnTo>
                    <a:lnTo>
                      <a:pt x="2011" y="2018"/>
                    </a:lnTo>
                    <a:lnTo>
                      <a:pt x="2015" y="2031"/>
                    </a:lnTo>
                    <a:lnTo>
                      <a:pt x="2019" y="2041"/>
                    </a:lnTo>
                    <a:lnTo>
                      <a:pt x="2023" y="2049"/>
                    </a:lnTo>
                    <a:lnTo>
                      <a:pt x="2027" y="2054"/>
                    </a:lnTo>
                    <a:lnTo>
                      <a:pt x="2036" y="2060"/>
                    </a:lnTo>
                    <a:lnTo>
                      <a:pt x="2040" y="2064"/>
                    </a:lnTo>
                    <a:lnTo>
                      <a:pt x="2044" y="2069"/>
                    </a:lnTo>
                    <a:lnTo>
                      <a:pt x="2048" y="2077"/>
                    </a:lnTo>
                    <a:lnTo>
                      <a:pt x="2052" y="2089"/>
                    </a:lnTo>
                    <a:lnTo>
                      <a:pt x="2056" y="2106"/>
                    </a:lnTo>
                    <a:lnTo>
                      <a:pt x="2061" y="2126"/>
                    </a:lnTo>
                    <a:lnTo>
                      <a:pt x="2065" y="2151"/>
                    </a:lnTo>
                    <a:lnTo>
                      <a:pt x="2069" y="2179"/>
                    </a:lnTo>
                    <a:lnTo>
                      <a:pt x="2073" y="2209"/>
                    </a:lnTo>
                    <a:lnTo>
                      <a:pt x="2077" y="2242"/>
                    </a:lnTo>
                    <a:lnTo>
                      <a:pt x="2081" y="2274"/>
                    </a:lnTo>
                    <a:lnTo>
                      <a:pt x="2085" y="2303"/>
                    </a:lnTo>
                    <a:lnTo>
                      <a:pt x="2090" y="2328"/>
                    </a:lnTo>
                    <a:lnTo>
                      <a:pt x="2098" y="2359"/>
                    </a:lnTo>
                    <a:lnTo>
                      <a:pt x="2102" y="2363"/>
                    </a:lnTo>
                    <a:lnTo>
                      <a:pt x="2106" y="2359"/>
                    </a:lnTo>
                    <a:lnTo>
                      <a:pt x="2110" y="2346"/>
                    </a:lnTo>
                    <a:lnTo>
                      <a:pt x="2114" y="2327"/>
                    </a:lnTo>
                    <a:lnTo>
                      <a:pt x="2119" y="2303"/>
                    </a:lnTo>
                    <a:lnTo>
                      <a:pt x="2123" y="2275"/>
                    </a:lnTo>
                    <a:lnTo>
                      <a:pt x="2127" y="2246"/>
                    </a:lnTo>
                    <a:lnTo>
                      <a:pt x="2131" y="2218"/>
                    </a:lnTo>
                    <a:lnTo>
                      <a:pt x="2135" y="2194"/>
                    </a:lnTo>
                    <a:lnTo>
                      <a:pt x="2139" y="2176"/>
                    </a:lnTo>
                    <a:lnTo>
                      <a:pt x="2143" y="2166"/>
                    </a:lnTo>
                    <a:lnTo>
                      <a:pt x="2147" y="2164"/>
                    </a:lnTo>
                    <a:lnTo>
                      <a:pt x="2152" y="2170"/>
                    </a:lnTo>
                    <a:lnTo>
                      <a:pt x="2156" y="2184"/>
                    </a:lnTo>
                    <a:lnTo>
                      <a:pt x="2160" y="2205"/>
                    </a:lnTo>
                    <a:lnTo>
                      <a:pt x="2168" y="2260"/>
                    </a:lnTo>
                    <a:lnTo>
                      <a:pt x="2172" y="2288"/>
                    </a:lnTo>
                    <a:lnTo>
                      <a:pt x="2176" y="2314"/>
                    </a:lnTo>
                    <a:lnTo>
                      <a:pt x="2180" y="2336"/>
                    </a:lnTo>
                    <a:lnTo>
                      <a:pt x="2185" y="2350"/>
                    </a:lnTo>
                    <a:lnTo>
                      <a:pt x="2189" y="2357"/>
                    </a:lnTo>
                    <a:lnTo>
                      <a:pt x="2193" y="2354"/>
                    </a:lnTo>
                    <a:lnTo>
                      <a:pt x="2197" y="2341"/>
                    </a:lnTo>
                    <a:lnTo>
                      <a:pt x="2201" y="2319"/>
                    </a:lnTo>
                    <a:lnTo>
                      <a:pt x="2205" y="2289"/>
                    </a:lnTo>
                    <a:lnTo>
                      <a:pt x="2209" y="2253"/>
                    </a:lnTo>
                    <a:lnTo>
                      <a:pt x="2213" y="2211"/>
                    </a:lnTo>
                    <a:lnTo>
                      <a:pt x="2218" y="2166"/>
                    </a:lnTo>
                    <a:lnTo>
                      <a:pt x="2222" y="2122"/>
                    </a:lnTo>
                    <a:lnTo>
                      <a:pt x="2230" y="2038"/>
                    </a:lnTo>
                    <a:lnTo>
                      <a:pt x="2234" y="2003"/>
                    </a:lnTo>
                    <a:lnTo>
                      <a:pt x="2238" y="1975"/>
                    </a:lnTo>
                    <a:lnTo>
                      <a:pt x="2242" y="1954"/>
                    </a:lnTo>
                    <a:lnTo>
                      <a:pt x="2247" y="1941"/>
                    </a:lnTo>
                    <a:lnTo>
                      <a:pt x="2251" y="1936"/>
                    </a:lnTo>
                    <a:lnTo>
                      <a:pt x="2255" y="1941"/>
                    </a:lnTo>
                    <a:lnTo>
                      <a:pt x="2259" y="1953"/>
                    </a:lnTo>
                    <a:lnTo>
                      <a:pt x="2263" y="1974"/>
                    </a:lnTo>
                    <a:lnTo>
                      <a:pt x="2267" y="2003"/>
                    </a:lnTo>
                    <a:lnTo>
                      <a:pt x="2271" y="2037"/>
                    </a:lnTo>
                    <a:lnTo>
                      <a:pt x="2275" y="2076"/>
                    </a:lnTo>
                    <a:lnTo>
                      <a:pt x="2280" y="2119"/>
                    </a:lnTo>
                    <a:lnTo>
                      <a:pt x="2284" y="2163"/>
                    </a:lnTo>
                    <a:lnTo>
                      <a:pt x="2292" y="2250"/>
                    </a:lnTo>
                    <a:lnTo>
                      <a:pt x="2296" y="2289"/>
                    </a:lnTo>
                    <a:lnTo>
                      <a:pt x="2300" y="2322"/>
                    </a:lnTo>
                    <a:lnTo>
                      <a:pt x="2304" y="2350"/>
                    </a:lnTo>
                    <a:lnTo>
                      <a:pt x="2308" y="2370"/>
                    </a:lnTo>
                    <a:lnTo>
                      <a:pt x="2313" y="2383"/>
                    </a:lnTo>
                    <a:lnTo>
                      <a:pt x="2317" y="2389"/>
                    </a:lnTo>
                    <a:lnTo>
                      <a:pt x="2321" y="2388"/>
                    </a:lnTo>
                    <a:lnTo>
                      <a:pt x="2325" y="2381"/>
                    </a:lnTo>
                    <a:lnTo>
                      <a:pt x="2329" y="2369"/>
                    </a:lnTo>
                    <a:lnTo>
                      <a:pt x="2333" y="2354"/>
                    </a:lnTo>
                    <a:lnTo>
                      <a:pt x="2337" y="2337"/>
                    </a:lnTo>
                    <a:lnTo>
                      <a:pt x="2342" y="2320"/>
                    </a:lnTo>
                    <a:lnTo>
                      <a:pt x="2346" y="2303"/>
                    </a:lnTo>
                    <a:lnTo>
                      <a:pt x="2350" y="2287"/>
                    </a:lnTo>
                    <a:lnTo>
                      <a:pt x="2354" y="2272"/>
                    </a:lnTo>
                    <a:lnTo>
                      <a:pt x="2362" y="2248"/>
                    </a:lnTo>
                    <a:lnTo>
                      <a:pt x="2366" y="2238"/>
                    </a:lnTo>
                    <a:lnTo>
                      <a:pt x="2371" y="2229"/>
                    </a:lnTo>
                    <a:lnTo>
                      <a:pt x="2375" y="2220"/>
                    </a:lnTo>
                    <a:lnTo>
                      <a:pt x="2379" y="2212"/>
                    </a:lnTo>
                    <a:lnTo>
                      <a:pt x="2383" y="2205"/>
                    </a:lnTo>
                    <a:lnTo>
                      <a:pt x="2387" y="2200"/>
                    </a:lnTo>
                    <a:lnTo>
                      <a:pt x="2391" y="2196"/>
                    </a:lnTo>
                    <a:lnTo>
                      <a:pt x="2395" y="2195"/>
                    </a:lnTo>
                    <a:lnTo>
                      <a:pt x="2400" y="2197"/>
                    </a:lnTo>
                    <a:lnTo>
                      <a:pt x="2404" y="2204"/>
                    </a:lnTo>
                    <a:lnTo>
                      <a:pt x="2408" y="2216"/>
                    </a:lnTo>
                    <a:lnTo>
                      <a:pt x="2412" y="2234"/>
                    </a:lnTo>
                    <a:lnTo>
                      <a:pt x="2416" y="2257"/>
                    </a:lnTo>
                    <a:lnTo>
                      <a:pt x="2424" y="2313"/>
                    </a:lnTo>
                    <a:lnTo>
                      <a:pt x="2428" y="2345"/>
                    </a:lnTo>
                    <a:lnTo>
                      <a:pt x="2433" y="2375"/>
                    </a:lnTo>
                    <a:lnTo>
                      <a:pt x="2437" y="2403"/>
                    </a:lnTo>
                    <a:lnTo>
                      <a:pt x="2441" y="2426"/>
                    </a:lnTo>
                    <a:lnTo>
                      <a:pt x="2445" y="2441"/>
                    </a:lnTo>
                    <a:lnTo>
                      <a:pt x="2449" y="2447"/>
                    </a:lnTo>
                    <a:lnTo>
                      <a:pt x="2453" y="2444"/>
                    </a:lnTo>
                    <a:lnTo>
                      <a:pt x="2457" y="2430"/>
                    </a:lnTo>
                    <a:lnTo>
                      <a:pt x="2461" y="2407"/>
                    </a:lnTo>
                    <a:lnTo>
                      <a:pt x="2466" y="2375"/>
                    </a:lnTo>
                    <a:lnTo>
                      <a:pt x="2470" y="2336"/>
                    </a:lnTo>
                    <a:lnTo>
                      <a:pt x="2474" y="2292"/>
                    </a:lnTo>
                    <a:lnTo>
                      <a:pt x="2478" y="2245"/>
                    </a:lnTo>
                    <a:lnTo>
                      <a:pt x="2482" y="2196"/>
                    </a:lnTo>
                    <a:lnTo>
                      <a:pt x="2486" y="2150"/>
                    </a:lnTo>
                    <a:lnTo>
                      <a:pt x="2495" y="2069"/>
                    </a:lnTo>
                    <a:lnTo>
                      <a:pt x="2499" y="2036"/>
                    </a:lnTo>
                    <a:lnTo>
                      <a:pt x="2503" y="2011"/>
                    </a:lnTo>
                    <a:lnTo>
                      <a:pt x="2507" y="1993"/>
                    </a:lnTo>
                    <a:lnTo>
                      <a:pt x="2511" y="1983"/>
                    </a:lnTo>
                    <a:lnTo>
                      <a:pt x="2515" y="1980"/>
                    </a:lnTo>
                    <a:lnTo>
                      <a:pt x="2519" y="1984"/>
                    </a:lnTo>
                    <a:lnTo>
                      <a:pt x="2523" y="1993"/>
                    </a:lnTo>
                    <a:lnTo>
                      <a:pt x="2528" y="2005"/>
                    </a:lnTo>
                    <a:lnTo>
                      <a:pt x="2532" y="2021"/>
                    </a:lnTo>
                    <a:lnTo>
                      <a:pt x="2536" y="2037"/>
                    </a:lnTo>
                    <a:lnTo>
                      <a:pt x="2540" y="2052"/>
                    </a:lnTo>
                    <a:lnTo>
                      <a:pt x="2544" y="2066"/>
                    </a:lnTo>
                    <a:lnTo>
                      <a:pt x="2548" y="2077"/>
                    </a:lnTo>
                    <a:lnTo>
                      <a:pt x="2556" y="2092"/>
                    </a:lnTo>
                    <a:lnTo>
                      <a:pt x="2561" y="2096"/>
                    </a:lnTo>
                    <a:lnTo>
                      <a:pt x="2565" y="2098"/>
                    </a:lnTo>
                    <a:lnTo>
                      <a:pt x="2569" y="2101"/>
                    </a:lnTo>
                    <a:lnTo>
                      <a:pt x="2573" y="2103"/>
                    </a:lnTo>
                    <a:lnTo>
                      <a:pt x="2577" y="2106"/>
                    </a:lnTo>
                    <a:lnTo>
                      <a:pt x="2581" y="2111"/>
                    </a:lnTo>
                    <a:lnTo>
                      <a:pt x="2585" y="2117"/>
                    </a:lnTo>
                    <a:lnTo>
                      <a:pt x="2589" y="2124"/>
                    </a:lnTo>
                    <a:lnTo>
                      <a:pt x="2594" y="2133"/>
                    </a:lnTo>
                    <a:lnTo>
                      <a:pt x="2598" y="2142"/>
                    </a:lnTo>
                    <a:lnTo>
                      <a:pt x="2602" y="2152"/>
                    </a:lnTo>
                    <a:lnTo>
                      <a:pt x="2606" y="2161"/>
                    </a:lnTo>
                    <a:lnTo>
                      <a:pt x="2610" y="2169"/>
                    </a:lnTo>
                    <a:lnTo>
                      <a:pt x="2614" y="2175"/>
                    </a:lnTo>
                    <a:lnTo>
                      <a:pt x="2618" y="2179"/>
                    </a:lnTo>
                    <a:lnTo>
                      <a:pt x="2623" y="2181"/>
                    </a:lnTo>
                    <a:lnTo>
                      <a:pt x="2627" y="2181"/>
                    </a:lnTo>
                    <a:lnTo>
                      <a:pt x="2631" y="2179"/>
                    </a:lnTo>
                    <a:lnTo>
                      <a:pt x="2635" y="2175"/>
                    </a:lnTo>
                    <a:lnTo>
                      <a:pt x="2639" y="2170"/>
                    </a:lnTo>
                    <a:lnTo>
                      <a:pt x="2643" y="2163"/>
                    </a:lnTo>
                    <a:lnTo>
                      <a:pt x="2647" y="2156"/>
                    </a:lnTo>
                    <a:lnTo>
                      <a:pt x="2652" y="2149"/>
                    </a:lnTo>
                    <a:lnTo>
                      <a:pt x="2656" y="2142"/>
                    </a:lnTo>
                    <a:lnTo>
                      <a:pt x="2660" y="2135"/>
                    </a:lnTo>
                    <a:lnTo>
                      <a:pt x="2664" y="2129"/>
                    </a:lnTo>
                    <a:lnTo>
                      <a:pt x="2668" y="2123"/>
                    </a:lnTo>
                    <a:lnTo>
                      <a:pt x="2672" y="2119"/>
                    </a:lnTo>
                    <a:lnTo>
                      <a:pt x="2676" y="2117"/>
                    </a:lnTo>
                    <a:lnTo>
                      <a:pt x="2681" y="2116"/>
                    </a:lnTo>
                    <a:lnTo>
                      <a:pt x="2689" y="2118"/>
                    </a:lnTo>
                    <a:lnTo>
                      <a:pt x="2693" y="2122"/>
                    </a:lnTo>
                    <a:lnTo>
                      <a:pt x="2697" y="2127"/>
                    </a:lnTo>
                    <a:lnTo>
                      <a:pt x="2701" y="2134"/>
                    </a:lnTo>
                    <a:lnTo>
                      <a:pt x="2705" y="2143"/>
                    </a:lnTo>
                    <a:lnTo>
                      <a:pt x="2710" y="2153"/>
                    </a:lnTo>
                    <a:lnTo>
                      <a:pt x="2714" y="2164"/>
                    </a:lnTo>
                    <a:lnTo>
                      <a:pt x="2718" y="2176"/>
                    </a:lnTo>
                    <a:lnTo>
                      <a:pt x="2722" y="2187"/>
                    </a:lnTo>
                    <a:lnTo>
                      <a:pt x="2726" y="2198"/>
                    </a:lnTo>
                    <a:lnTo>
                      <a:pt x="2730" y="2206"/>
                    </a:lnTo>
                    <a:lnTo>
                      <a:pt x="2734" y="2212"/>
                    </a:lnTo>
                    <a:lnTo>
                      <a:pt x="2738" y="2214"/>
                    </a:lnTo>
                    <a:lnTo>
                      <a:pt x="2743" y="2212"/>
                    </a:lnTo>
                    <a:lnTo>
                      <a:pt x="2747" y="2206"/>
                    </a:lnTo>
                    <a:lnTo>
                      <a:pt x="2751" y="2195"/>
                    </a:lnTo>
                    <a:lnTo>
                      <a:pt x="2759" y="2161"/>
                    </a:lnTo>
                    <a:lnTo>
                      <a:pt x="2763" y="2140"/>
                    </a:lnTo>
                    <a:lnTo>
                      <a:pt x="2767" y="2116"/>
                    </a:lnTo>
                    <a:lnTo>
                      <a:pt x="2771" y="2092"/>
                    </a:lnTo>
                    <a:lnTo>
                      <a:pt x="2776" y="2068"/>
                    </a:lnTo>
                    <a:lnTo>
                      <a:pt x="2780" y="2045"/>
                    </a:lnTo>
                    <a:lnTo>
                      <a:pt x="2784" y="2023"/>
                    </a:lnTo>
                    <a:lnTo>
                      <a:pt x="2788" y="2003"/>
                    </a:lnTo>
                    <a:lnTo>
                      <a:pt x="2792" y="1985"/>
                    </a:lnTo>
                    <a:lnTo>
                      <a:pt x="2796" y="1970"/>
                    </a:lnTo>
                    <a:lnTo>
                      <a:pt x="2800" y="1956"/>
                    </a:lnTo>
                    <a:lnTo>
                      <a:pt x="2804" y="1945"/>
                    </a:lnTo>
                    <a:lnTo>
                      <a:pt x="2809" y="1935"/>
                    </a:lnTo>
                    <a:lnTo>
                      <a:pt x="2813" y="1928"/>
                    </a:lnTo>
                    <a:lnTo>
                      <a:pt x="2821" y="1918"/>
                    </a:lnTo>
                    <a:lnTo>
                      <a:pt x="2825" y="1916"/>
                    </a:lnTo>
                    <a:lnTo>
                      <a:pt x="2829" y="1915"/>
                    </a:lnTo>
                    <a:lnTo>
                      <a:pt x="2833" y="1916"/>
                    </a:lnTo>
                    <a:lnTo>
                      <a:pt x="2837" y="1918"/>
                    </a:lnTo>
                    <a:lnTo>
                      <a:pt x="2842" y="1922"/>
                    </a:lnTo>
                    <a:lnTo>
                      <a:pt x="2846" y="1928"/>
                    </a:lnTo>
                    <a:lnTo>
                      <a:pt x="2850" y="1937"/>
                    </a:lnTo>
                    <a:lnTo>
                      <a:pt x="2854" y="1948"/>
                    </a:lnTo>
                    <a:lnTo>
                      <a:pt x="2858" y="1962"/>
                    </a:lnTo>
                    <a:lnTo>
                      <a:pt x="2862" y="1979"/>
                    </a:lnTo>
                    <a:lnTo>
                      <a:pt x="2866" y="1999"/>
                    </a:lnTo>
                    <a:lnTo>
                      <a:pt x="2870" y="2022"/>
                    </a:lnTo>
                    <a:lnTo>
                      <a:pt x="2875" y="2047"/>
                    </a:lnTo>
                    <a:lnTo>
                      <a:pt x="2883" y="2102"/>
                    </a:lnTo>
                    <a:lnTo>
                      <a:pt x="2887" y="2129"/>
                    </a:lnTo>
                    <a:lnTo>
                      <a:pt x="2891" y="2156"/>
                    </a:lnTo>
                    <a:lnTo>
                      <a:pt x="2895" y="2181"/>
                    </a:lnTo>
                    <a:lnTo>
                      <a:pt x="2899" y="2202"/>
                    </a:lnTo>
                    <a:lnTo>
                      <a:pt x="2904" y="2220"/>
                    </a:lnTo>
                    <a:lnTo>
                      <a:pt x="2908" y="2234"/>
                    </a:lnTo>
                    <a:lnTo>
                      <a:pt x="2912" y="2242"/>
                    </a:lnTo>
                    <a:lnTo>
                      <a:pt x="2916" y="2246"/>
                    </a:lnTo>
                    <a:lnTo>
                      <a:pt x="2920" y="2245"/>
                    </a:lnTo>
                    <a:lnTo>
                      <a:pt x="2924" y="2240"/>
                    </a:lnTo>
                    <a:lnTo>
                      <a:pt x="2928" y="2231"/>
                    </a:lnTo>
                    <a:lnTo>
                      <a:pt x="2933" y="2217"/>
                    </a:lnTo>
                    <a:lnTo>
                      <a:pt x="2937" y="2202"/>
                    </a:lnTo>
                    <a:lnTo>
                      <a:pt x="2941" y="2183"/>
                    </a:lnTo>
                    <a:lnTo>
                      <a:pt x="2945" y="2162"/>
                    </a:lnTo>
                    <a:lnTo>
                      <a:pt x="2953" y="2115"/>
                    </a:lnTo>
                    <a:lnTo>
                      <a:pt x="2957" y="2089"/>
                    </a:lnTo>
                    <a:lnTo>
                      <a:pt x="2962" y="2063"/>
                    </a:lnTo>
                    <a:lnTo>
                      <a:pt x="2966" y="2037"/>
                    </a:lnTo>
                    <a:lnTo>
                      <a:pt x="2970" y="2014"/>
                    </a:lnTo>
                    <a:lnTo>
                      <a:pt x="2974" y="1993"/>
                    </a:lnTo>
                    <a:lnTo>
                      <a:pt x="2978" y="1978"/>
                    </a:lnTo>
                    <a:lnTo>
                      <a:pt x="2982" y="1967"/>
                    </a:lnTo>
                    <a:lnTo>
                      <a:pt x="2986" y="1963"/>
                    </a:lnTo>
                    <a:lnTo>
                      <a:pt x="2991" y="1966"/>
                    </a:lnTo>
                    <a:lnTo>
                      <a:pt x="2995" y="1975"/>
                    </a:lnTo>
                    <a:lnTo>
                      <a:pt x="2999" y="1990"/>
                    </a:lnTo>
                    <a:lnTo>
                      <a:pt x="3003" y="2009"/>
                    </a:lnTo>
                    <a:lnTo>
                      <a:pt x="3007" y="2031"/>
                    </a:lnTo>
                    <a:lnTo>
                      <a:pt x="3015" y="2078"/>
                    </a:lnTo>
                    <a:lnTo>
                      <a:pt x="3019" y="2099"/>
                    </a:lnTo>
                    <a:lnTo>
                      <a:pt x="3024" y="2116"/>
                    </a:lnTo>
                    <a:lnTo>
                      <a:pt x="3028" y="2129"/>
                    </a:lnTo>
                    <a:lnTo>
                      <a:pt x="3032" y="2137"/>
                    </a:lnTo>
                    <a:lnTo>
                      <a:pt x="3036" y="2140"/>
                    </a:lnTo>
                    <a:lnTo>
                      <a:pt x="3040" y="2138"/>
                    </a:lnTo>
                    <a:lnTo>
                      <a:pt x="3044" y="2133"/>
                    </a:lnTo>
                    <a:lnTo>
                      <a:pt x="3048" y="2124"/>
                    </a:lnTo>
                    <a:lnTo>
                      <a:pt x="3052" y="2112"/>
                    </a:lnTo>
                    <a:lnTo>
                      <a:pt x="3057" y="2098"/>
                    </a:lnTo>
                    <a:lnTo>
                      <a:pt x="3061" y="2082"/>
                    </a:lnTo>
                    <a:lnTo>
                      <a:pt x="3065" y="2066"/>
                    </a:lnTo>
                    <a:lnTo>
                      <a:pt x="3069" y="2049"/>
                    </a:lnTo>
                    <a:lnTo>
                      <a:pt x="3073" y="2032"/>
                    </a:lnTo>
                    <a:lnTo>
                      <a:pt x="3077" y="2015"/>
                    </a:lnTo>
                    <a:lnTo>
                      <a:pt x="3085" y="1982"/>
                    </a:lnTo>
                    <a:lnTo>
                      <a:pt x="3090" y="1967"/>
                    </a:lnTo>
                    <a:lnTo>
                      <a:pt x="3094" y="1951"/>
                    </a:lnTo>
                    <a:lnTo>
                      <a:pt x="3098" y="1937"/>
                    </a:lnTo>
                    <a:lnTo>
                      <a:pt x="3102" y="1922"/>
                    </a:lnTo>
                    <a:lnTo>
                      <a:pt x="3106" y="1907"/>
                    </a:lnTo>
                    <a:lnTo>
                      <a:pt x="3110" y="1891"/>
                    </a:lnTo>
                    <a:lnTo>
                      <a:pt x="3114" y="1873"/>
                    </a:lnTo>
                    <a:lnTo>
                      <a:pt x="3119" y="1854"/>
                    </a:lnTo>
                    <a:lnTo>
                      <a:pt x="3123" y="1833"/>
                    </a:lnTo>
                    <a:lnTo>
                      <a:pt x="3127" y="1810"/>
                    </a:lnTo>
                    <a:lnTo>
                      <a:pt x="3131" y="1786"/>
                    </a:lnTo>
                    <a:lnTo>
                      <a:pt x="3135" y="1760"/>
                    </a:lnTo>
                    <a:lnTo>
                      <a:pt x="3139" y="1734"/>
                    </a:lnTo>
                    <a:lnTo>
                      <a:pt x="3147" y="1688"/>
                    </a:lnTo>
                    <a:lnTo>
                      <a:pt x="3152" y="1670"/>
                    </a:lnTo>
                    <a:lnTo>
                      <a:pt x="3156" y="1657"/>
                    </a:lnTo>
                    <a:lnTo>
                      <a:pt x="3160" y="1651"/>
                    </a:lnTo>
                    <a:lnTo>
                      <a:pt x="3164" y="1651"/>
                    </a:lnTo>
                    <a:lnTo>
                      <a:pt x="3168" y="1659"/>
                    </a:lnTo>
                    <a:lnTo>
                      <a:pt x="3172" y="1674"/>
                    </a:lnTo>
                    <a:lnTo>
                      <a:pt x="3176" y="1696"/>
                    </a:lnTo>
                    <a:lnTo>
                      <a:pt x="3180" y="1723"/>
                    </a:lnTo>
                    <a:lnTo>
                      <a:pt x="3185" y="1754"/>
                    </a:lnTo>
                    <a:lnTo>
                      <a:pt x="3189" y="1788"/>
                    </a:lnTo>
                    <a:lnTo>
                      <a:pt x="3193" y="1822"/>
                    </a:lnTo>
                    <a:lnTo>
                      <a:pt x="3197" y="1855"/>
                    </a:lnTo>
                    <a:lnTo>
                      <a:pt x="3201" y="1884"/>
                    </a:lnTo>
                    <a:lnTo>
                      <a:pt x="3205" y="1909"/>
                    </a:lnTo>
                    <a:lnTo>
                      <a:pt x="3209" y="1928"/>
                    </a:lnTo>
                    <a:lnTo>
                      <a:pt x="3218" y="1948"/>
                    </a:lnTo>
                    <a:lnTo>
                      <a:pt x="3222" y="1949"/>
                    </a:lnTo>
                    <a:lnTo>
                      <a:pt x="3226" y="1946"/>
                    </a:lnTo>
                    <a:lnTo>
                      <a:pt x="3230" y="1940"/>
                    </a:lnTo>
                    <a:lnTo>
                      <a:pt x="3234" y="1932"/>
                    </a:lnTo>
                    <a:lnTo>
                      <a:pt x="3238" y="1925"/>
                    </a:lnTo>
                    <a:lnTo>
                      <a:pt x="3243" y="1919"/>
                    </a:lnTo>
                    <a:lnTo>
                      <a:pt x="3247" y="1915"/>
                    </a:lnTo>
                    <a:lnTo>
                      <a:pt x="3251" y="1916"/>
                    </a:lnTo>
                    <a:lnTo>
                      <a:pt x="3255" y="1921"/>
                    </a:lnTo>
                    <a:lnTo>
                      <a:pt x="3259" y="1930"/>
                    </a:lnTo>
                    <a:lnTo>
                      <a:pt x="3263" y="1944"/>
                    </a:lnTo>
                    <a:lnTo>
                      <a:pt x="3267" y="1962"/>
                    </a:lnTo>
                    <a:lnTo>
                      <a:pt x="3272" y="1984"/>
                    </a:lnTo>
                    <a:lnTo>
                      <a:pt x="3280" y="2031"/>
                    </a:lnTo>
                    <a:lnTo>
                      <a:pt x="3284" y="2054"/>
                    </a:lnTo>
                    <a:lnTo>
                      <a:pt x="3288" y="2076"/>
                    </a:lnTo>
                    <a:lnTo>
                      <a:pt x="3292" y="2094"/>
                    </a:lnTo>
                    <a:lnTo>
                      <a:pt x="3296" y="2109"/>
                    </a:lnTo>
                    <a:lnTo>
                      <a:pt x="3300" y="2118"/>
                    </a:lnTo>
                    <a:lnTo>
                      <a:pt x="3305" y="2123"/>
                    </a:lnTo>
                    <a:lnTo>
                      <a:pt x="3309" y="2122"/>
                    </a:lnTo>
                    <a:lnTo>
                      <a:pt x="3313" y="2117"/>
                    </a:lnTo>
                    <a:lnTo>
                      <a:pt x="3317" y="2108"/>
                    </a:lnTo>
                    <a:lnTo>
                      <a:pt x="3321" y="2096"/>
                    </a:lnTo>
                    <a:lnTo>
                      <a:pt x="3325" y="2082"/>
                    </a:lnTo>
                    <a:lnTo>
                      <a:pt x="3329" y="2067"/>
                    </a:lnTo>
                    <a:lnTo>
                      <a:pt x="3334" y="2053"/>
                    </a:lnTo>
                    <a:lnTo>
                      <a:pt x="3338" y="2041"/>
                    </a:lnTo>
                    <a:lnTo>
                      <a:pt x="3342" y="2031"/>
                    </a:lnTo>
                    <a:lnTo>
                      <a:pt x="3350" y="2021"/>
                    </a:lnTo>
                    <a:lnTo>
                      <a:pt x="3354" y="2021"/>
                    </a:lnTo>
                    <a:lnTo>
                      <a:pt x="3358" y="2024"/>
                    </a:lnTo>
                    <a:lnTo>
                      <a:pt x="3362" y="2029"/>
                    </a:lnTo>
                    <a:lnTo>
                      <a:pt x="3367" y="2036"/>
                    </a:lnTo>
                    <a:lnTo>
                      <a:pt x="3371" y="2043"/>
                    </a:lnTo>
                    <a:lnTo>
                      <a:pt x="3375" y="2051"/>
                    </a:lnTo>
                    <a:lnTo>
                      <a:pt x="3379" y="2057"/>
                    </a:lnTo>
                    <a:lnTo>
                      <a:pt x="3383" y="2062"/>
                    </a:lnTo>
                    <a:lnTo>
                      <a:pt x="3387" y="2064"/>
                    </a:lnTo>
                    <a:lnTo>
                      <a:pt x="3391" y="2063"/>
                    </a:lnTo>
                    <a:lnTo>
                      <a:pt x="3395" y="2058"/>
                    </a:lnTo>
                    <a:lnTo>
                      <a:pt x="3400" y="2050"/>
                    </a:lnTo>
                    <a:lnTo>
                      <a:pt x="3404" y="2040"/>
                    </a:lnTo>
                    <a:lnTo>
                      <a:pt x="3412" y="2013"/>
                    </a:lnTo>
                    <a:lnTo>
                      <a:pt x="3416" y="2000"/>
                    </a:lnTo>
                    <a:lnTo>
                      <a:pt x="3420" y="1988"/>
                    </a:lnTo>
                    <a:lnTo>
                      <a:pt x="3424" y="1979"/>
                    </a:lnTo>
                    <a:lnTo>
                      <a:pt x="3428" y="1972"/>
                    </a:lnTo>
                    <a:lnTo>
                      <a:pt x="3433" y="1970"/>
                    </a:lnTo>
                    <a:lnTo>
                      <a:pt x="3437" y="1972"/>
                    </a:lnTo>
                    <a:lnTo>
                      <a:pt x="3441" y="1976"/>
                    </a:lnTo>
                    <a:lnTo>
                      <a:pt x="3445" y="1984"/>
                    </a:lnTo>
                    <a:lnTo>
                      <a:pt x="3449" y="1992"/>
                    </a:lnTo>
                    <a:lnTo>
                      <a:pt x="3453" y="2000"/>
                    </a:lnTo>
                    <a:lnTo>
                      <a:pt x="3457" y="2004"/>
                    </a:lnTo>
                    <a:lnTo>
                      <a:pt x="3461" y="2004"/>
                    </a:lnTo>
                    <a:lnTo>
                      <a:pt x="3466" y="1996"/>
                    </a:lnTo>
                    <a:lnTo>
                      <a:pt x="3474" y="1954"/>
                    </a:lnTo>
                    <a:lnTo>
                      <a:pt x="3478" y="1916"/>
                    </a:lnTo>
                    <a:lnTo>
                      <a:pt x="3482" y="1867"/>
                    </a:lnTo>
                    <a:lnTo>
                      <a:pt x="3486" y="1806"/>
                    </a:lnTo>
                    <a:lnTo>
                      <a:pt x="3490" y="1732"/>
                    </a:lnTo>
                    <a:lnTo>
                      <a:pt x="3495" y="1647"/>
                    </a:lnTo>
                    <a:lnTo>
                      <a:pt x="3499" y="1552"/>
                    </a:lnTo>
                    <a:lnTo>
                      <a:pt x="3503" y="1447"/>
                    </a:lnTo>
                    <a:lnTo>
                      <a:pt x="3507" y="1335"/>
                    </a:lnTo>
                    <a:lnTo>
                      <a:pt x="3511" y="1217"/>
                    </a:lnTo>
                    <a:lnTo>
                      <a:pt x="3515" y="1097"/>
                    </a:lnTo>
                    <a:lnTo>
                      <a:pt x="3519" y="976"/>
                    </a:lnTo>
                    <a:lnTo>
                      <a:pt x="3524" y="858"/>
                    </a:lnTo>
                    <a:lnTo>
                      <a:pt x="3528" y="747"/>
                    </a:lnTo>
                    <a:lnTo>
                      <a:pt x="3532" y="646"/>
                    </a:lnTo>
                    <a:lnTo>
                      <a:pt x="3536" y="557"/>
                    </a:lnTo>
                    <a:lnTo>
                      <a:pt x="3544" y="432"/>
                    </a:lnTo>
                    <a:lnTo>
                      <a:pt x="3548" y="400"/>
                    </a:lnTo>
                    <a:lnTo>
                      <a:pt x="3553" y="392"/>
                    </a:lnTo>
                    <a:lnTo>
                      <a:pt x="3557" y="408"/>
                    </a:lnTo>
                    <a:lnTo>
                      <a:pt x="3561" y="449"/>
                    </a:lnTo>
                    <a:lnTo>
                      <a:pt x="3565" y="515"/>
                    </a:lnTo>
                    <a:lnTo>
                      <a:pt x="3569" y="604"/>
                    </a:lnTo>
                    <a:lnTo>
                      <a:pt x="3573" y="714"/>
                    </a:lnTo>
                    <a:lnTo>
                      <a:pt x="3577" y="841"/>
                    </a:lnTo>
                    <a:lnTo>
                      <a:pt x="3582" y="984"/>
                    </a:lnTo>
                    <a:lnTo>
                      <a:pt x="3586" y="1136"/>
                    </a:lnTo>
                    <a:lnTo>
                      <a:pt x="3590" y="1293"/>
                    </a:lnTo>
                    <a:lnTo>
                      <a:pt x="3594" y="1451"/>
                    </a:lnTo>
                    <a:lnTo>
                      <a:pt x="3598" y="1604"/>
                    </a:lnTo>
                    <a:lnTo>
                      <a:pt x="3606" y="1879"/>
                    </a:lnTo>
                    <a:lnTo>
                      <a:pt x="3610" y="1995"/>
                    </a:lnTo>
                    <a:lnTo>
                      <a:pt x="3615" y="2094"/>
                    </a:lnTo>
                    <a:lnTo>
                      <a:pt x="3619" y="2175"/>
                    </a:lnTo>
                    <a:lnTo>
                      <a:pt x="3623" y="2240"/>
                    </a:lnTo>
                    <a:lnTo>
                      <a:pt x="3627" y="2285"/>
                    </a:lnTo>
                    <a:lnTo>
                      <a:pt x="3631" y="2316"/>
                    </a:lnTo>
                    <a:lnTo>
                      <a:pt x="3635" y="2332"/>
                    </a:lnTo>
                    <a:lnTo>
                      <a:pt x="3639" y="2336"/>
                    </a:lnTo>
                    <a:lnTo>
                      <a:pt x="3643" y="2330"/>
                    </a:lnTo>
                    <a:lnTo>
                      <a:pt x="3648" y="2317"/>
                    </a:lnTo>
                    <a:lnTo>
                      <a:pt x="3652" y="2297"/>
                    </a:lnTo>
                    <a:lnTo>
                      <a:pt x="3656" y="2274"/>
                    </a:lnTo>
                    <a:lnTo>
                      <a:pt x="3660" y="2248"/>
                    </a:lnTo>
                    <a:lnTo>
                      <a:pt x="3664" y="2221"/>
                    </a:lnTo>
                    <a:lnTo>
                      <a:pt x="3668" y="2195"/>
                    </a:lnTo>
                    <a:lnTo>
                      <a:pt x="3676" y="2152"/>
                    </a:lnTo>
                    <a:lnTo>
                      <a:pt x="3681" y="2135"/>
                    </a:lnTo>
                    <a:lnTo>
                      <a:pt x="3685" y="2123"/>
                    </a:lnTo>
                    <a:lnTo>
                      <a:pt x="3689" y="2115"/>
                    </a:lnTo>
                    <a:lnTo>
                      <a:pt x="3693" y="2112"/>
                    </a:lnTo>
                    <a:lnTo>
                      <a:pt x="3697" y="2113"/>
                    </a:lnTo>
                    <a:lnTo>
                      <a:pt x="3701" y="2118"/>
                    </a:lnTo>
                    <a:lnTo>
                      <a:pt x="3705" y="2126"/>
                    </a:lnTo>
                    <a:lnTo>
                      <a:pt x="3709" y="2138"/>
                    </a:lnTo>
                    <a:lnTo>
                      <a:pt x="3714" y="2152"/>
                    </a:lnTo>
                    <a:lnTo>
                      <a:pt x="3718" y="2168"/>
                    </a:lnTo>
                    <a:lnTo>
                      <a:pt x="3722" y="2186"/>
                    </a:lnTo>
                    <a:lnTo>
                      <a:pt x="3726" y="2206"/>
                    </a:lnTo>
                    <a:lnTo>
                      <a:pt x="3730" y="2229"/>
                    </a:lnTo>
                    <a:lnTo>
                      <a:pt x="3738" y="2279"/>
                    </a:lnTo>
                    <a:lnTo>
                      <a:pt x="3743" y="2306"/>
                    </a:lnTo>
                    <a:lnTo>
                      <a:pt x="3747" y="2335"/>
                    </a:lnTo>
                    <a:lnTo>
                      <a:pt x="3751" y="2366"/>
                    </a:lnTo>
                    <a:lnTo>
                      <a:pt x="3755" y="2398"/>
                    </a:lnTo>
                    <a:lnTo>
                      <a:pt x="3759" y="2430"/>
                    </a:lnTo>
                    <a:lnTo>
                      <a:pt x="3763" y="2461"/>
                    </a:lnTo>
                    <a:lnTo>
                      <a:pt x="3767" y="2491"/>
                    </a:lnTo>
                    <a:lnTo>
                      <a:pt x="3771" y="2519"/>
                    </a:lnTo>
                    <a:lnTo>
                      <a:pt x="3776" y="2543"/>
                    </a:lnTo>
                    <a:lnTo>
                      <a:pt x="3780" y="2562"/>
                    </a:lnTo>
                    <a:lnTo>
                      <a:pt x="3784" y="2575"/>
                    </a:lnTo>
                    <a:lnTo>
                      <a:pt x="3788" y="2582"/>
                    </a:lnTo>
                    <a:lnTo>
                      <a:pt x="3792" y="2582"/>
                    </a:lnTo>
                    <a:lnTo>
                      <a:pt x="3796" y="2576"/>
                    </a:lnTo>
                    <a:lnTo>
                      <a:pt x="3801" y="2564"/>
                    </a:lnTo>
                    <a:lnTo>
                      <a:pt x="3809" y="2522"/>
                    </a:lnTo>
                    <a:lnTo>
                      <a:pt x="3813" y="2496"/>
                    </a:lnTo>
                    <a:lnTo>
                      <a:pt x="3817" y="2467"/>
                    </a:lnTo>
                    <a:lnTo>
                      <a:pt x="3821" y="2438"/>
                    </a:lnTo>
                    <a:lnTo>
                      <a:pt x="3825" y="2409"/>
                    </a:lnTo>
                    <a:lnTo>
                      <a:pt x="3830" y="2381"/>
                    </a:lnTo>
                    <a:lnTo>
                      <a:pt x="3834" y="2357"/>
                    </a:lnTo>
                    <a:lnTo>
                      <a:pt x="3838" y="2337"/>
                    </a:lnTo>
                    <a:lnTo>
                      <a:pt x="3842" y="2322"/>
                    </a:lnTo>
                    <a:lnTo>
                      <a:pt x="3846" y="2312"/>
                    </a:lnTo>
                    <a:lnTo>
                      <a:pt x="3850" y="2308"/>
                    </a:lnTo>
                    <a:lnTo>
                      <a:pt x="3854" y="2310"/>
                    </a:lnTo>
                    <a:lnTo>
                      <a:pt x="3858" y="2318"/>
                    </a:lnTo>
                    <a:lnTo>
                      <a:pt x="3863" y="2332"/>
                    </a:lnTo>
                    <a:lnTo>
                      <a:pt x="3871" y="2378"/>
                    </a:lnTo>
                    <a:lnTo>
                      <a:pt x="3875" y="2407"/>
                    </a:lnTo>
                    <a:lnTo>
                      <a:pt x="3879" y="2440"/>
                    </a:lnTo>
                    <a:lnTo>
                      <a:pt x="3883" y="2474"/>
                    </a:lnTo>
                    <a:lnTo>
                      <a:pt x="3887" y="2506"/>
                    </a:lnTo>
                    <a:lnTo>
                      <a:pt x="3891" y="2537"/>
                    </a:lnTo>
                    <a:lnTo>
                      <a:pt x="3896" y="2562"/>
                    </a:lnTo>
                    <a:lnTo>
                      <a:pt x="3900" y="2580"/>
                    </a:lnTo>
                    <a:lnTo>
                      <a:pt x="3904" y="2591"/>
                    </a:lnTo>
                    <a:lnTo>
                      <a:pt x="3908" y="2592"/>
                    </a:lnTo>
                    <a:lnTo>
                      <a:pt x="3912" y="2585"/>
                    </a:lnTo>
                    <a:lnTo>
                      <a:pt x="3916" y="2569"/>
                    </a:lnTo>
                    <a:lnTo>
                      <a:pt x="3920" y="2547"/>
                    </a:lnTo>
                    <a:lnTo>
                      <a:pt x="3924" y="2519"/>
                    </a:lnTo>
                    <a:lnTo>
                      <a:pt x="3929" y="2489"/>
                    </a:lnTo>
                    <a:lnTo>
                      <a:pt x="3933" y="2458"/>
                    </a:lnTo>
                    <a:lnTo>
                      <a:pt x="3941" y="2404"/>
                    </a:lnTo>
                    <a:lnTo>
                      <a:pt x="3945" y="2384"/>
                    </a:lnTo>
                    <a:lnTo>
                      <a:pt x="3949" y="2370"/>
                    </a:lnTo>
                    <a:lnTo>
                      <a:pt x="3953" y="2361"/>
                    </a:lnTo>
                    <a:lnTo>
                      <a:pt x="3957" y="2357"/>
                    </a:lnTo>
                    <a:lnTo>
                      <a:pt x="3962" y="2358"/>
                    </a:lnTo>
                    <a:lnTo>
                      <a:pt x="3966" y="2363"/>
                    </a:lnTo>
                    <a:lnTo>
                      <a:pt x="3970" y="2370"/>
                    </a:lnTo>
                    <a:lnTo>
                      <a:pt x="3974" y="2378"/>
                    </a:lnTo>
                    <a:lnTo>
                      <a:pt x="3978" y="2387"/>
                    </a:lnTo>
                    <a:lnTo>
                      <a:pt x="3982" y="2395"/>
                    </a:lnTo>
                    <a:lnTo>
                      <a:pt x="3986" y="2403"/>
                    </a:lnTo>
                    <a:lnTo>
                      <a:pt x="3991" y="2409"/>
                    </a:lnTo>
                    <a:lnTo>
                      <a:pt x="3995" y="2413"/>
                    </a:lnTo>
                    <a:lnTo>
                      <a:pt x="3999" y="2415"/>
                    </a:lnTo>
                    <a:lnTo>
                      <a:pt x="4003" y="2414"/>
                    </a:lnTo>
                    <a:lnTo>
                      <a:pt x="4007" y="2410"/>
                    </a:lnTo>
                    <a:lnTo>
                      <a:pt x="4011" y="2402"/>
                    </a:lnTo>
                    <a:lnTo>
                      <a:pt x="4015" y="2389"/>
                    </a:lnTo>
                    <a:lnTo>
                      <a:pt x="4019" y="2373"/>
                    </a:lnTo>
                    <a:lnTo>
                      <a:pt x="4024" y="2352"/>
                    </a:lnTo>
                    <a:lnTo>
                      <a:pt x="4028" y="2326"/>
                    </a:lnTo>
                    <a:lnTo>
                      <a:pt x="4032" y="2297"/>
                    </a:lnTo>
                    <a:lnTo>
                      <a:pt x="4036" y="2265"/>
                    </a:lnTo>
                    <a:lnTo>
                      <a:pt x="4040" y="2231"/>
                    </a:lnTo>
                    <a:lnTo>
                      <a:pt x="4044" y="2196"/>
                    </a:lnTo>
                    <a:lnTo>
                      <a:pt x="4048" y="2163"/>
                    </a:lnTo>
                    <a:lnTo>
                      <a:pt x="4052" y="2132"/>
                    </a:lnTo>
                    <a:lnTo>
                      <a:pt x="4057" y="2104"/>
                    </a:lnTo>
                    <a:lnTo>
                      <a:pt x="4065" y="2061"/>
                    </a:lnTo>
                    <a:lnTo>
                      <a:pt x="4069" y="2046"/>
                    </a:lnTo>
                    <a:lnTo>
                      <a:pt x="4073" y="2035"/>
                    </a:lnTo>
                    <a:lnTo>
                      <a:pt x="4077" y="2029"/>
                    </a:lnTo>
                    <a:lnTo>
                      <a:pt x="4082" y="2026"/>
                    </a:lnTo>
                    <a:lnTo>
                      <a:pt x="4086" y="2026"/>
                    </a:lnTo>
                    <a:lnTo>
                      <a:pt x="4090" y="2028"/>
                    </a:lnTo>
                    <a:lnTo>
                      <a:pt x="4094" y="2032"/>
                    </a:lnTo>
                    <a:lnTo>
                      <a:pt x="4098" y="2036"/>
                    </a:lnTo>
                    <a:lnTo>
                      <a:pt x="4102" y="2040"/>
                    </a:lnTo>
                    <a:lnTo>
                      <a:pt x="4106" y="2043"/>
                    </a:lnTo>
                    <a:lnTo>
                      <a:pt x="4111" y="2045"/>
                    </a:lnTo>
                    <a:lnTo>
                      <a:pt x="4115" y="2046"/>
                    </a:lnTo>
                    <a:lnTo>
                      <a:pt x="4119" y="2046"/>
                    </a:lnTo>
                    <a:lnTo>
                      <a:pt x="4123" y="2045"/>
                    </a:lnTo>
                    <a:lnTo>
                      <a:pt x="4127" y="2043"/>
                    </a:lnTo>
                    <a:lnTo>
                      <a:pt x="4135" y="2036"/>
                    </a:lnTo>
                    <a:lnTo>
                      <a:pt x="4139" y="2031"/>
                    </a:lnTo>
                    <a:lnTo>
                      <a:pt x="4144" y="2025"/>
                    </a:lnTo>
                    <a:lnTo>
                      <a:pt x="4148" y="2016"/>
                    </a:lnTo>
                    <a:lnTo>
                      <a:pt x="4152" y="2005"/>
                    </a:lnTo>
                    <a:lnTo>
                      <a:pt x="4156" y="1991"/>
                    </a:lnTo>
                    <a:lnTo>
                      <a:pt x="4160" y="1974"/>
                    </a:lnTo>
                    <a:lnTo>
                      <a:pt x="4164" y="1952"/>
                    </a:lnTo>
                    <a:lnTo>
                      <a:pt x="4168" y="1928"/>
                    </a:lnTo>
                    <a:lnTo>
                      <a:pt x="4172" y="1900"/>
                    </a:lnTo>
                    <a:lnTo>
                      <a:pt x="4177" y="1869"/>
                    </a:lnTo>
                    <a:lnTo>
                      <a:pt x="4181" y="1838"/>
                    </a:lnTo>
                    <a:lnTo>
                      <a:pt x="4185" y="1806"/>
                    </a:lnTo>
                    <a:lnTo>
                      <a:pt x="4189" y="1776"/>
                    </a:lnTo>
                    <a:lnTo>
                      <a:pt x="4197" y="1727"/>
                    </a:lnTo>
                    <a:lnTo>
                      <a:pt x="4201" y="1711"/>
                    </a:lnTo>
                    <a:lnTo>
                      <a:pt x="4206" y="1703"/>
                    </a:lnTo>
                    <a:lnTo>
                      <a:pt x="4210" y="1702"/>
                    </a:lnTo>
                    <a:lnTo>
                      <a:pt x="4214" y="1710"/>
                    </a:lnTo>
                    <a:lnTo>
                      <a:pt x="4218" y="1725"/>
                    </a:lnTo>
                    <a:lnTo>
                      <a:pt x="4222" y="1746"/>
                    </a:lnTo>
                    <a:lnTo>
                      <a:pt x="4226" y="1771"/>
                    </a:lnTo>
                    <a:lnTo>
                      <a:pt x="4230" y="1798"/>
                    </a:lnTo>
                    <a:lnTo>
                      <a:pt x="4234" y="1824"/>
                    </a:lnTo>
                    <a:lnTo>
                      <a:pt x="4239" y="1847"/>
                    </a:lnTo>
                    <a:lnTo>
                      <a:pt x="4243" y="1866"/>
                    </a:lnTo>
                    <a:lnTo>
                      <a:pt x="4247" y="1877"/>
                    </a:lnTo>
                    <a:lnTo>
                      <a:pt x="4251" y="1882"/>
                    </a:lnTo>
                    <a:lnTo>
                      <a:pt x="4255" y="1879"/>
                    </a:lnTo>
                    <a:lnTo>
                      <a:pt x="4259" y="1869"/>
                    </a:lnTo>
                    <a:lnTo>
                      <a:pt x="4267" y="1834"/>
                    </a:lnTo>
                    <a:lnTo>
                      <a:pt x="4272" y="1813"/>
                    </a:lnTo>
                    <a:lnTo>
                      <a:pt x="4276" y="1792"/>
                    </a:lnTo>
                    <a:lnTo>
                      <a:pt x="4280" y="1773"/>
                    </a:lnTo>
                    <a:lnTo>
                      <a:pt x="4284" y="1758"/>
                    </a:lnTo>
                    <a:lnTo>
                      <a:pt x="4288" y="1747"/>
                    </a:lnTo>
                    <a:lnTo>
                      <a:pt x="4292" y="1743"/>
                    </a:lnTo>
                    <a:lnTo>
                      <a:pt x="4296" y="1743"/>
                    </a:lnTo>
                    <a:lnTo>
                      <a:pt x="4300" y="1750"/>
                    </a:lnTo>
                    <a:lnTo>
                      <a:pt x="4305" y="1760"/>
                    </a:lnTo>
                    <a:lnTo>
                      <a:pt x="4309" y="1774"/>
                    </a:lnTo>
                    <a:lnTo>
                      <a:pt x="4313" y="1790"/>
                    </a:lnTo>
                    <a:lnTo>
                      <a:pt x="4317" y="1806"/>
                    </a:lnTo>
                    <a:lnTo>
                      <a:pt x="4321" y="1821"/>
                    </a:lnTo>
                    <a:lnTo>
                      <a:pt x="4329" y="1845"/>
                    </a:lnTo>
                    <a:lnTo>
                      <a:pt x="4333" y="1854"/>
                    </a:lnTo>
                    <a:lnTo>
                      <a:pt x="4338" y="1860"/>
                    </a:lnTo>
                    <a:lnTo>
                      <a:pt x="4342" y="1865"/>
                    </a:lnTo>
                    <a:lnTo>
                      <a:pt x="4346" y="1868"/>
                    </a:lnTo>
                    <a:lnTo>
                      <a:pt x="4350" y="1871"/>
                    </a:lnTo>
                    <a:lnTo>
                      <a:pt x="4354" y="1873"/>
                    </a:lnTo>
                    <a:lnTo>
                      <a:pt x="4358" y="1876"/>
                    </a:lnTo>
                    <a:lnTo>
                      <a:pt x="4363" y="1879"/>
                    </a:lnTo>
                    <a:lnTo>
                      <a:pt x="4367" y="1883"/>
                    </a:lnTo>
                    <a:lnTo>
                      <a:pt x="4371" y="1887"/>
                    </a:lnTo>
                    <a:lnTo>
                      <a:pt x="4375" y="1890"/>
                    </a:lnTo>
                    <a:lnTo>
                      <a:pt x="4379" y="1893"/>
                    </a:lnTo>
                    <a:lnTo>
                      <a:pt x="4383" y="1895"/>
                    </a:lnTo>
                    <a:lnTo>
                      <a:pt x="4387" y="1895"/>
                    </a:lnTo>
                    <a:lnTo>
                      <a:pt x="4392" y="1895"/>
                    </a:lnTo>
                    <a:lnTo>
                      <a:pt x="4400" y="1891"/>
                    </a:lnTo>
                    <a:lnTo>
                      <a:pt x="4404" y="1889"/>
                    </a:lnTo>
                    <a:lnTo>
                      <a:pt x="4408" y="1887"/>
                    </a:lnTo>
                    <a:lnTo>
                      <a:pt x="4412" y="1888"/>
                    </a:lnTo>
                    <a:lnTo>
                      <a:pt x="4416" y="1890"/>
                    </a:lnTo>
                    <a:lnTo>
                      <a:pt x="4420" y="1895"/>
                    </a:lnTo>
                    <a:lnTo>
                      <a:pt x="4425" y="1903"/>
                    </a:lnTo>
                    <a:lnTo>
                      <a:pt x="4429" y="1916"/>
                    </a:lnTo>
                    <a:lnTo>
                      <a:pt x="4433" y="1932"/>
                    </a:lnTo>
                    <a:lnTo>
                      <a:pt x="4437" y="1951"/>
                    </a:lnTo>
                    <a:lnTo>
                      <a:pt x="4441" y="1973"/>
                    </a:lnTo>
                    <a:lnTo>
                      <a:pt x="4445" y="1996"/>
                    </a:lnTo>
                    <a:lnTo>
                      <a:pt x="4449" y="2021"/>
                    </a:lnTo>
                    <a:lnTo>
                      <a:pt x="4454" y="2044"/>
                    </a:lnTo>
                    <a:lnTo>
                      <a:pt x="4462" y="2084"/>
                    </a:lnTo>
                    <a:lnTo>
                      <a:pt x="4466" y="2099"/>
                    </a:lnTo>
                    <a:lnTo>
                      <a:pt x="4470" y="2109"/>
                    </a:lnTo>
                    <a:lnTo>
                      <a:pt x="4474" y="2113"/>
                    </a:lnTo>
                    <a:lnTo>
                      <a:pt x="4478" y="2113"/>
                    </a:lnTo>
                    <a:lnTo>
                      <a:pt x="4482" y="2107"/>
                    </a:lnTo>
                    <a:lnTo>
                      <a:pt x="4487" y="2096"/>
                    </a:lnTo>
                    <a:lnTo>
                      <a:pt x="4491" y="2081"/>
                    </a:lnTo>
                    <a:lnTo>
                      <a:pt x="4495" y="2062"/>
                    </a:lnTo>
                    <a:lnTo>
                      <a:pt x="4499" y="2041"/>
                    </a:lnTo>
                    <a:lnTo>
                      <a:pt x="4503" y="2018"/>
                    </a:lnTo>
                    <a:lnTo>
                      <a:pt x="4507" y="1996"/>
                    </a:lnTo>
                    <a:lnTo>
                      <a:pt x="4511" y="1974"/>
                    </a:lnTo>
                    <a:lnTo>
                      <a:pt x="4515" y="1955"/>
                    </a:lnTo>
                    <a:lnTo>
                      <a:pt x="4520" y="1941"/>
                    </a:lnTo>
                    <a:lnTo>
                      <a:pt x="4524" y="1931"/>
                    </a:lnTo>
                    <a:lnTo>
                      <a:pt x="4528" y="1928"/>
                    </a:lnTo>
                    <a:lnTo>
                      <a:pt x="4532" y="1932"/>
                    </a:lnTo>
                    <a:lnTo>
                      <a:pt x="4536" y="1943"/>
                    </a:lnTo>
                    <a:lnTo>
                      <a:pt x="4540" y="1962"/>
                    </a:lnTo>
                    <a:lnTo>
                      <a:pt x="4544" y="1987"/>
                    </a:lnTo>
                    <a:lnTo>
                      <a:pt x="4548" y="2017"/>
                    </a:lnTo>
                    <a:lnTo>
                      <a:pt x="4553" y="2052"/>
                    </a:lnTo>
                    <a:lnTo>
                      <a:pt x="4557" y="2088"/>
                    </a:lnTo>
                    <a:lnTo>
                      <a:pt x="4561" y="2123"/>
                    </a:lnTo>
                    <a:lnTo>
                      <a:pt x="4565" y="2156"/>
                    </a:lnTo>
                    <a:lnTo>
                      <a:pt x="4569" y="2184"/>
                    </a:lnTo>
                    <a:lnTo>
                      <a:pt x="4573" y="2204"/>
                    </a:lnTo>
                    <a:lnTo>
                      <a:pt x="4577" y="2217"/>
                    </a:lnTo>
                    <a:lnTo>
                      <a:pt x="4581" y="2223"/>
                    </a:lnTo>
                    <a:lnTo>
                      <a:pt x="4586" y="2218"/>
                    </a:lnTo>
                    <a:lnTo>
                      <a:pt x="4594" y="2188"/>
                    </a:lnTo>
                    <a:lnTo>
                      <a:pt x="4598" y="2164"/>
                    </a:lnTo>
                    <a:lnTo>
                      <a:pt x="4602" y="2138"/>
                    </a:lnTo>
                    <a:lnTo>
                      <a:pt x="4606" y="2109"/>
                    </a:lnTo>
                    <a:lnTo>
                      <a:pt x="4610" y="2081"/>
                    </a:lnTo>
                    <a:lnTo>
                      <a:pt x="4615" y="2053"/>
                    </a:lnTo>
                    <a:lnTo>
                      <a:pt x="4619" y="2029"/>
                    </a:lnTo>
                    <a:lnTo>
                      <a:pt x="4623" y="2007"/>
                    </a:lnTo>
                    <a:lnTo>
                      <a:pt x="4627" y="1990"/>
                    </a:lnTo>
                    <a:lnTo>
                      <a:pt x="4631" y="1976"/>
                    </a:lnTo>
                    <a:lnTo>
                      <a:pt x="4635" y="1967"/>
                    </a:lnTo>
                    <a:lnTo>
                      <a:pt x="4639" y="1962"/>
                    </a:lnTo>
                    <a:lnTo>
                      <a:pt x="4644" y="1961"/>
                    </a:lnTo>
                    <a:lnTo>
                      <a:pt x="4648" y="1964"/>
                    </a:lnTo>
                    <a:lnTo>
                      <a:pt x="4656" y="1980"/>
                    </a:lnTo>
                    <a:lnTo>
                      <a:pt x="4660" y="1992"/>
                    </a:lnTo>
                    <a:lnTo>
                      <a:pt x="4664" y="2007"/>
                    </a:lnTo>
                    <a:lnTo>
                      <a:pt x="4668" y="2024"/>
                    </a:lnTo>
                    <a:lnTo>
                      <a:pt x="4673" y="2042"/>
                    </a:lnTo>
                    <a:lnTo>
                      <a:pt x="4677" y="2062"/>
                    </a:lnTo>
                    <a:lnTo>
                      <a:pt x="4681" y="2083"/>
                    </a:lnTo>
                    <a:lnTo>
                      <a:pt x="4685" y="2104"/>
                    </a:lnTo>
                    <a:lnTo>
                      <a:pt x="4689" y="2125"/>
                    </a:lnTo>
                    <a:lnTo>
                      <a:pt x="4693" y="2146"/>
                    </a:lnTo>
                    <a:lnTo>
                      <a:pt x="4697" y="2165"/>
                    </a:lnTo>
                    <a:lnTo>
                      <a:pt x="4702" y="2184"/>
                    </a:lnTo>
                    <a:lnTo>
                      <a:pt x="4706" y="2200"/>
                    </a:lnTo>
                    <a:lnTo>
                      <a:pt x="4710" y="2214"/>
                    </a:lnTo>
                    <a:lnTo>
                      <a:pt x="4714" y="2227"/>
                    </a:lnTo>
                    <a:lnTo>
                      <a:pt x="4718" y="2236"/>
                    </a:lnTo>
                    <a:lnTo>
                      <a:pt x="4726" y="2246"/>
                    </a:lnTo>
                    <a:lnTo>
                      <a:pt x="4730" y="2247"/>
                    </a:lnTo>
                    <a:lnTo>
                      <a:pt x="4735" y="2247"/>
                    </a:lnTo>
                    <a:lnTo>
                      <a:pt x="4739" y="2245"/>
                    </a:lnTo>
                    <a:lnTo>
                      <a:pt x="4743" y="2242"/>
                    </a:lnTo>
                    <a:lnTo>
                      <a:pt x="4747" y="2237"/>
                    </a:lnTo>
                    <a:lnTo>
                      <a:pt x="4751" y="2233"/>
                    </a:lnTo>
                    <a:lnTo>
                      <a:pt x="4755" y="2228"/>
                    </a:lnTo>
                    <a:lnTo>
                      <a:pt x="4759" y="2223"/>
                    </a:lnTo>
                    <a:lnTo>
                      <a:pt x="4763" y="2219"/>
                    </a:lnTo>
                    <a:lnTo>
                      <a:pt x="4768" y="2216"/>
                    </a:lnTo>
                    <a:lnTo>
                      <a:pt x="4772" y="2214"/>
                    </a:lnTo>
                    <a:lnTo>
                      <a:pt x="4776" y="2215"/>
                    </a:lnTo>
                    <a:lnTo>
                      <a:pt x="4780" y="2217"/>
                    </a:lnTo>
                    <a:lnTo>
                      <a:pt x="4788" y="2230"/>
                    </a:lnTo>
                    <a:lnTo>
                      <a:pt x="4792" y="2240"/>
                    </a:lnTo>
                    <a:lnTo>
                      <a:pt x="4796" y="2251"/>
                    </a:lnTo>
                    <a:lnTo>
                      <a:pt x="4801" y="2264"/>
                    </a:lnTo>
                    <a:lnTo>
                      <a:pt x="4805" y="2278"/>
                    </a:lnTo>
                    <a:lnTo>
                      <a:pt x="4809" y="2292"/>
                    </a:lnTo>
                    <a:lnTo>
                      <a:pt x="4813" y="2305"/>
                    </a:lnTo>
                    <a:lnTo>
                      <a:pt x="4817" y="2316"/>
                    </a:lnTo>
                    <a:lnTo>
                      <a:pt x="4821" y="2324"/>
                    </a:lnTo>
                    <a:lnTo>
                      <a:pt x="4825" y="2328"/>
                    </a:lnTo>
                    <a:lnTo>
                      <a:pt x="4830" y="2327"/>
                    </a:lnTo>
                    <a:lnTo>
                      <a:pt x="4834" y="2322"/>
                    </a:lnTo>
                    <a:lnTo>
                      <a:pt x="4838" y="2312"/>
                    </a:lnTo>
                    <a:lnTo>
                      <a:pt x="4842" y="2297"/>
                    </a:lnTo>
                    <a:lnTo>
                      <a:pt x="4846" y="2279"/>
                    </a:lnTo>
                    <a:lnTo>
                      <a:pt x="4850" y="2259"/>
                    </a:lnTo>
                    <a:lnTo>
                      <a:pt x="4858" y="2213"/>
                    </a:lnTo>
                    <a:lnTo>
                      <a:pt x="4863" y="2192"/>
                    </a:lnTo>
                    <a:lnTo>
                      <a:pt x="4867" y="2173"/>
                    </a:lnTo>
                    <a:lnTo>
                      <a:pt x="4871" y="2157"/>
                    </a:lnTo>
                    <a:lnTo>
                      <a:pt x="4875" y="2146"/>
                    </a:lnTo>
                    <a:lnTo>
                      <a:pt x="4879" y="2140"/>
                    </a:lnTo>
                    <a:lnTo>
                      <a:pt x="4883" y="2140"/>
                    </a:lnTo>
                    <a:lnTo>
                      <a:pt x="4887" y="2145"/>
                    </a:lnTo>
                    <a:lnTo>
                      <a:pt x="4891" y="2156"/>
                    </a:lnTo>
                    <a:lnTo>
                      <a:pt x="4896" y="2171"/>
                    </a:lnTo>
                    <a:lnTo>
                      <a:pt x="4900" y="2191"/>
                    </a:lnTo>
                    <a:lnTo>
                      <a:pt x="4904" y="2213"/>
                    </a:lnTo>
                    <a:lnTo>
                      <a:pt x="4908" y="2237"/>
                    </a:lnTo>
                    <a:lnTo>
                      <a:pt x="4912" y="2260"/>
                    </a:lnTo>
                    <a:lnTo>
                      <a:pt x="4920" y="2301"/>
                    </a:lnTo>
                    <a:lnTo>
                      <a:pt x="4925" y="2316"/>
                    </a:lnTo>
                    <a:lnTo>
                      <a:pt x="4929" y="2327"/>
                    </a:lnTo>
                    <a:lnTo>
                      <a:pt x="4933" y="2334"/>
                    </a:lnTo>
                    <a:lnTo>
                      <a:pt x="4937" y="2335"/>
                    </a:lnTo>
                    <a:lnTo>
                      <a:pt x="4941" y="2332"/>
                    </a:lnTo>
                    <a:lnTo>
                      <a:pt x="4945" y="2324"/>
                    </a:lnTo>
                    <a:lnTo>
                      <a:pt x="4949" y="2313"/>
                    </a:lnTo>
                    <a:lnTo>
                      <a:pt x="4954" y="2299"/>
                    </a:lnTo>
                    <a:lnTo>
                      <a:pt x="4958" y="2283"/>
                    </a:lnTo>
                    <a:lnTo>
                      <a:pt x="4962" y="2268"/>
                    </a:lnTo>
                    <a:lnTo>
                      <a:pt x="4966" y="2252"/>
                    </a:lnTo>
                    <a:lnTo>
                      <a:pt x="4970" y="2238"/>
                    </a:lnTo>
                    <a:lnTo>
                      <a:pt x="4974" y="2226"/>
                    </a:lnTo>
                    <a:lnTo>
                      <a:pt x="4978" y="2216"/>
                    </a:lnTo>
                    <a:lnTo>
                      <a:pt x="4983" y="2208"/>
                    </a:lnTo>
                    <a:lnTo>
                      <a:pt x="4991" y="2197"/>
                    </a:lnTo>
                    <a:lnTo>
                      <a:pt x="4995" y="2192"/>
                    </a:lnTo>
                    <a:lnTo>
                      <a:pt x="4999" y="2187"/>
                    </a:lnTo>
                    <a:lnTo>
                      <a:pt x="5003" y="2180"/>
                    </a:lnTo>
                    <a:lnTo>
                      <a:pt x="5007" y="2171"/>
                    </a:lnTo>
                    <a:lnTo>
                      <a:pt x="5011" y="2160"/>
                    </a:lnTo>
                    <a:lnTo>
                      <a:pt x="5016" y="2147"/>
                    </a:lnTo>
                    <a:lnTo>
                      <a:pt x="5020" y="2131"/>
                    </a:lnTo>
                    <a:lnTo>
                      <a:pt x="5024" y="2113"/>
                    </a:lnTo>
                    <a:lnTo>
                      <a:pt x="5028" y="2095"/>
                    </a:lnTo>
                    <a:lnTo>
                      <a:pt x="5032" y="2076"/>
                    </a:lnTo>
                    <a:lnTo>
                      <a:pt x="5036" y="2058"/>
                    </a:lnTo>
                    <a:lnTo>
                      <a:pt x="5040" y="2040"/>
                    </a:lnTo>
                    <a:lnTo>
                      <a:pt x="5044" y="2025"/>
                    </a:lnTo>
                    <a:lnTo>
                      <a:pt x="5053" y="2000"/>
                    </a:lnTo>
                    <a:lnTo>
                      <a:pt x="5057" y="1991"/>
                    </a:lnTo>
                    <a:lnTo>
                      <a:pt x="5061" y="1984"/>
                    </a:lnTo>
                    <a:lnTo>
                      <a:pt x="5065" y="1978"/>
                    </a:lnTo>
                    <a:lnTo>
                      <a:pt x="5069" y="1972"/>
                    </a:lnTo>
                    <a:lnTo>
                      <a:pt x="5073" y="1966"/>
                    </a:lnTo>
                    <a:lnTo>
                      <a:pt x="5078" y="1959"/>
                    </a:lnTo>
                    <a:lnTo>
                      <a:pt x="5082" y="1951"/>
                    </a:lnTo>
                    <a:lnTo>
                      <a:pt x="5086" y="1941"/>
                    </a:lnTo>
                    <a:lnTo>
                      <a:pt x="5090" y="1930"/>
                    </a:lnTo>
                    <a:lnTo>
                      <a:pt x="5094" y="1919"/>
                    </a:lnTo>
                    <a:lnTo>
                      <a:pt x="5098" y="1907"/>
                    </a:lnTo>
                    <a:lnTo>
                      <a:pt x="5102" y="1895"/>
                    </a:lnTo>
                    <a:lnTo>
                      <a:pt x="5106" y="1886"/>
                    </a:lnTo>
                    <a:lnTo>
                      <a:pt x="5111" y="1878"/>
                    </a:lnTo>
                    <a:lnTo>
                      <a:pt x="5115" y="1874"/>
                    </a:lnTo>
                    <a:lnTo>
                      <a:pt x="5119" y="1874"/>
                    </a:lnTo>
                    <a:lnTo>
                      <a:pt x="5123" y="1879"/>
                    </a:lnTo>
                    <a:lnTo>
                      <a:pt x="5127" y="1887"/>
                    </a:lnTo>
                    <a:lnTo>
                      <a:pt x="5131" y="1901"/>
                    </a:lnTo>
                    <a:lnTo>
                      <a:pt x="5135" y="1918"/>
                    </a:lnTo>
                    <a:lnTo>
                      <a:pt x="5139" y="1938"/>
                    </a:lnTo>
                    <a:lnTo>
                      <a:pt x="5144" y="1960"/>
                    </a:lnTo>
                    <a:lnTo>
                      <a:pt x="5148" y="1983"/>
                    </a:lnTo>
                    <a:lnTo>
                      <a:pt x="5152" y="2007"/>
                    </a:lnTo>
                    <a:lnTo>
                      <a:pt x="5156" y="2030"/>
                    </a:lnTo>
                    <a:lnTo>
                      <a:pt x="5160" y="2052"/>
                    </a:lnTo>
                    <a:lnTo>
                      <a:pt x="5164" y="2073"/>
                    </a:lnTo>
                    <a:lnTo>
                      <a:pt x="5168" y="2093"/>
                    </a:lnTo>
                    <a:lnTo>
                      <a:pt x="5172" y="2111"/>
                    </a:lnTo>
                    <a:lnTo>
                      <a:pt x="5177" y="2127"/>
                    </a:lnTo>
                    <a:lnTo>
                      <a:pt x="5185" y="2153"/>
                    </a:lnTo>
                    <a:lnTo>
                      <a:pt x="5189" y="2162"/>
                    </a:lnTo>
                    <a:lnTo>
                      <a:pt x="5193" y="2167"/>
                    </a:lnTo>
                    <a:lnTo>
                      <a:pt x="5197" y="2169"/>
                    </a:lnTo>
                    <a:lnTo>
                      <a:pt x="5201" y="2166"/>
                    </a:lnTo>
                    <a:lnTo>
                      <a:pt x="5206" y="2159"/>
                    </a:lnTo>
                    <a:lnTo>
                      <a:pt x="5210" y="2147"/>
                    </a:lnTo>
                    <a:lnTo>
                      <a:pt x="5214" y="2131"/>
                    </a:lnTo>
                    <a:lnTo>
                      <a:pt x="5218" y="2109"/>
                    </a:lnTo>
                    <a:lnTo>
                      <a:pt x="5222" y="2084"/>
                    </a:lnTo>
                    <a:lnTo>
                      <a:pt x="5226" y="2055"/>
                    </a:lnTo>
                    <a:lnTo>
                      <a:pt x="5230" y="2022"/>
                    </a:lnTo>
                    <a:lnTo>
                      <a:pt x="5235" y="1987"/>
                    </a:lnTo>
                    <a:lnTo>
                      <a:pt x="5239" y="1950"/>
                    </a:lnTo>
                    <a:lnTo>
                      <a:pt x="5247" y="1873"/>
                    </a:lnTo>
                    <a:lnTo>
                      <a:pt x="5251" y="1835"/>
                    </a:lnTo>
                    <a:lnTo>
                      <a:pt x="5255" y="1798"/>
                    </a:lnTo>
                    <a:lnTo>
                      <a:pt x="5259" y="1762"/>
                    </a:lnTo>
                    <a:lnTo>
                      <a:pt x="5264" y="1730"/>
                    </a:lnTo>
                    <a:lnTo>
                      <a:pt x="5268" y="1700"/>
                    </a:lnTo>
                    <a:lnTo>
                      <a:pt x="5272" y="1672"/>
                    </a:lnTo>
                    <a:lnTo>
                      <a:pt x="5276" y="1647"/>
                    </a:lnTo>
                    <a:lnTo>
                      <a:pt x="5280" y="1623"/>
                    </a:lnTo>
                    <a:lnTo>
                      <a:pt x="5284" y="1599"/>
                    </a:lnTo>
                    <a:lnTo>
                      <a:pt x="5288" y="1573"/>
                    </a:lnTo>
                    <a:lnTo>
                      <a:pt x="5293" y="1544"/>
                    </a:lnTo>
                    <a:lnTo>
                      <a:pt x="5297" y="1509"/>
                    </a:lnTo>
                    <a:lnTo>
                      <a:pt x="5301" y="1466"/>
                    </a:lnTo>
                    <a:lnTo>
                      <a:pt x="5305" y="1414"/>
                    </a:lnTo>
                    <a:lnTo>
                      <a:pt x="5309" y="1352"/>
                    </a:lnTo>
                    <a:lnTo>
                      <a:pt x="5317" y="1192"/>
                    </a:lnTo>
                    <a:lnTo>
                      <a:pt x="5321" y="1097"/>
                    </a:lnTo>
                    <a:lnTo>
                      <a:pt x="5326" y="995"/>
                    </a:lnTo>
                    <a:lnTo>
                      <a:pt x="5330" y="888"/>
                    </a:lnTo>
                    <a:lnTo>
                      <a:pt x="5334" y="781"/>
                    </a:lnTo>
                    <a:lnTo>
                      <a:pt x="5338" y="679"/>
                    </a:lnTo>
                    <a:lnTo>
                      <a:pt x="5342" y="586"/>
                    </a:lnTo>
                    <a:lnTo>
                      <a:pt x="5346" y="508"/>
                    </a:lnTo>
                    <a:lnTo>
                      <a:pt x="5350" y="449"/>
                    </a:lnTo>
                    <a:lnTo>
                      <a:pt x="5354" y="414"/>
                    </a:lnTo>
                    <a:lnTo>
                      <a:pt x="5359" y="407"/>
                    </a:lnTo>
                    <a:lnTo>
                      <a:pt x="5363" y="428"/>
                    </a:lnTo>
                    <a:lnTo>
                      <a:pt x="5367" y="480"/>
                    </a:lnTo>
                    <a:lnTo>
                      <a:pt x="5371" y="561"/>
                    </a:lnTo>
                    <a:lnTo>
                      <a:pt x="5379" y="804"/>
                    </a:lnTo>
                    <a:lnTo>
                      <a:pt x="5383" y="958"/>
                    </a:lnTo>
                    <a:lnTo>
                      <a:pt x="5387" y="1126"/>
                    </a:lnTo>
                    <a:lnTo>
                      <a:pt x="5392" y="1302"/>
                    </a:lnTo>
                    <a:lnTo>
                      <a:pt x="5396" y="1481"/>
                    </a:lnTo>
                    <a:lnTo>
                      <a:pt x="5400" y="1655"/>
                    </a:lnTo>
                    <a:lnTo>
                      <a:pt x="5404" y="1820"/>
                    </a:lnTo>
                    <a:lnTo>
                      <a:pt x="5408" y="1969"/>
                    </a:lnTo>
                    <a:lnTo>
                      <a:pt x="5412" y="2098"/>
                    </a:lnTo>
                    <a:lnTo>
                      <a:pt x="5416" y="2206"/>
                    </a:lnTo>
                    <a:lnTo>
                      <a:pt x="5420" y="2292"/>
                    </a:lnTo>
                    <a:lnTo>
                      <a:pt x="5425" y="2353"/>
                    </a:lnTo>
                    <a:lnTo>
                      <a:pt x="5429" y="2393"/>
                    </a:lnTo>
                    <a:lnTo>
                      <a:pt x="5433" y="2413"/>
                    </a:lnTo>
                    <a:lnTo>
                      <a:pt x="5437" y="2416"/>
                    </a:lnTo>
                    <a:lnTo>
                      <a:pt x="5441" y="2406"/>
                    </a:lnTo>
                    <a:lnTo>
                      <a:pt x="5449" y="2361"/>
                    </a:lnTo>
                    <a:lnTo>
                      <a:pt x="5453" y="2332"/>
                    </a:lnTo>
                    <a:lnTo>
                      <a:pt x="5458" y="2302"/>
                    </a:lnTo>
                    <a:lnTo>
                      <a:pt x="5462" y="2273"/>
                    </a:lnTo>
                    <a:lnTo>
                      <a:pt x="5466" y="2247"/>
                    </a:lnTo>
                    <a:lnTo>
                      <a:pt x="5470" y="2223"/>
                    </a:lnTo>
                    <a:lnTo>
                      <a:pt x="5474" y="2202"/>
                    </a:lnTo>
                    <a:lnTo>
                      <a:pt x="5478" y="2183"/>
                    </a:lnTo>
                    <a:lnTo>
                      <a:pt x="5482" y="2166"/>
                    </a:lnTo>
                    <a:lnTo>
                      <a:pt x="5487" y="2149"/>
                    </a:lnTo>
                    <a:lnTo>
                      <a:pt x="5491" y="2131"/>
                    </a:lnTo>
                    <a:lnTo>
                      <a:pt x="5495" y="2111"/>
                    </a:lnTo>
                    <a:lnTo>
                      <a:pt x="5499" y="2088"/>
                    </a:lnTo>
                    <a:lnTo>
                      <a:pt x="5503" y="2061"/>
                    </a:lnTo>
                    <a:lnTo>
                      <a:pt x="5511" y="1996"/>
                    </a:lnTo>
                    <a:lnTo>
                      <a:pt x="5516" y="1959"/>
                    </a:lnTo>
                    <a:lnTo>
                      <a:pt x="5520" y="1921"/>
                    </a:lnTo>
                    <a:lnTo>
                      <a:pt x="5524" y="1884"/>
                    </a:lnTo>
                    <a:lnTo>
                      <a:pt x="5528" y="1849"/>
                    </a:lnTo>
                    <a:lnTo>
                      <a:pt x="5532" y="1819"/>
                    </a:lnTo>
                    <a:lnTo>
                      <a:pt x="5536" y="1794"/>
                    </a:lnTo>
                    <a:lnTo>
                      <a:pt x="5540" y="1777"/>
                    </a:lnTo>
                    <a:lnTo>
                      <a:pt x="5545" y="1768"/>
                    </a:lnTo>
                    <a:lnTo>
                      <a:pt x="5549" y="1768"/>
                    </a:lnTo>
                    <a:lnTo>
                      <a:pt x="5553" y="1776"/>
                    </a:lnTo>
                    <a:lnTo>
                      <a:pt x="5557" y="1793"/>
                    </a:lnTo>
                    <a:lnTo>
                      <a:pt x="5561" y="1816"/>
                    </a:lnTo>
                    <a:lnTo>
                      <a:pt x="5565" y="1845"/>
                    </a:lnTo>
                    <a:lnTo>
                      <a:pt x="5569" y="1879"/>
                    </a:lnTo>
                    <a:lnTo>
                      <a:pt x="5574" y="1915"/>
                    </a:lnTo>
                    <a:lnTo>
                      <a:pt x="5582" y="1985"/>
                    </a:lnTo>
                    <a:lnTo>
                      <a:pt x="5586" y="2016"/>
                    </a:lnTo>
                    <a:lnTo>
                      <a:pt x="5590" y="2042"/>
                    </a:lnTo>
                    <a:lnTo>
                      <a:pt x="5594" y="2062"/>
                    </a:lnTo>
                    <a:lnTo>
                      <a:pt x="5598" y="2076"/>
                    </a:lnTo>
                    <a:lnTo>
                      <a:pt x="5602" y="2082"/>
                    </a:lnTo>
                    <a:lnTo>
                      <a:pt x="5607" y="2082"/>
                    </a:lnTo>
                    <a:lnTo>
                      <a:pt x="5611" y="2076"/>
                    </a:lnTo>
                    <a:lnTo>
                      <a:pt x="5615" y="2066"/>
                    </a:lnTo>
                    <a:lnTo>
                      <a:pt x="5619" y="2052"/>
                    </a:lnTo>
                    <a:lnTo>
                      <a:pt x="5623" y="2038"/>
                    </a:lnTo>
                    <a:lnTo>
                      <a:pt x="5627" y="2025"/>
                    </a:lnTo>
                    <a:lnTo>
                      <a:pt x="5631" y="2015"/>
                    </a:lnTo>
                    <a:lnTo>
                      <a:pt x="5635" y="2009"/>
                    </a:lnTo>
                    <a:lnTo>
                      <a:pt x="5644" y="2016"/>
                    </a:lnTo>
                    <a:lnTo>
                      <a:pt x="5648" y="2029"/>
                    </a:lnTo>
                    <a:lnTo>
                      <a:pt x="5652" y="2049"/>
                    </a:lnTo>
                    <a:lnTo>
                      <a:pt x="5656" y="2075"/>
                    </a:lnTo>
                    <a:lnTo>
                      <a:pt x="5660" y="2105"/>
                    </a:lnTo>
                    <a:lnTo>
                      <a:pt x="5664" y="2138"/>
                    </a:lnTo>
                    <a:lnTo>
                      <a:pt x="5668" y="2172"/>
                    </a:lnTo>
                    <a:lnTo>
                      <a:pt x="5673" y="2203"/>
                    </a:lnTo>
                    <a:lnTo>
                      <a:pt x="5677" y="2233"/>
                    </a:lnTo>
                    <a:lnTo>
                      <a:pt x="5681" y="2256"/>
                    </a:lnTo>
                    <a:lnTo>
                      <a:pt x="5685" y="2274"/>
                    </a:lnTo>
                    <a:lnTo>
                      <a:pt x="5689" y="2284"/>
                    </a:lnTo>
                    <a:lnTo>
                      <a:pt x="5693" y="2288"/>
                    </a:lnTo>
                    <a:lnTo>
                      <a:pt x="5697" y="2285"/>
                    </a:lnTo>
                    <a:lnTo>
                      <a:pt x="5702" y="2275"/>
                    </a:lnTo>
                    <a:lnTo>
                      <a:pt x="5706" y="2260"/>
                    </a:lnTo>
                    <a:lnTo>
                      <a:pt x="5714" y="2218"/>
                    </a:lnTo>
                    <a:lnTo>
                      <a:pt x="5718" y="2193"/>
                    </a:lnTo>
                    <a:lnTo>
                      <a:pt x="5722" y="2167"/>
                    </a:lnTo>
                    <a:lnTo>
                      <a:pt x="5726" y="2142"/>
                    </a:lnTo>
                    <a:lnTo>
                      <a:pt x="5730" y="2119"/>
                    </a:lnTo>
                    <a:lnTo>
                      <a:pt x="5735" y="2098"/>
                    </a:lnTo>
                    <a:lnTo>
                      <a:pt x="5739" y="2080"/>
                    </a:lnTo>
                    <a:lnTo>
                      <a:pt x="5743" y="2068"/>
                    </a:lnTo>
                    <a:lnTo>
                      <a:pt x="5747" y="2061"/>
                    </a:lnTo>
                    <a:lnTo>
                      <a:pt x="5751" y="2060"/>
                    </a:lnTo>
                    <a:lnTo>
                      <a:pt x="5755" y="2066"/>
                    </a:lnTo>
                    <a:lnTo>
                      <a:pt x="5759" y="2078"/>
                    </a:lnTo>
                    <a:lnTo>
                      <a:pt x="5763" y="2098"/>
                    </a:lnTo>
                    <a:lnTo>
                      <a:pt x="5768" y="2123"/>
                    </a:lnTo>
                    <a:lnTo>
                      <a:pt x="5776" y="2189"/>
                    </a:lnTo>
                    <a:lnTo>
                      <a:pt x="5780" y="2228"/>
                    </a:lnTo>
                    <a:lnTo>
                      <a:pt x="5784" y="2268"/>
                    </a:lnTo>
                    <a:lnTo>
                      <a:pt x="5788" y="2309"/>
                    </a:lnTo>
                    <a:lnTo>
                      <a:pt x="5792" y="2348"/>
                    </a:lnTo>
                    <a:lnTo>
                      <a:pt x="5797" y="2385"/>
                    </a:lnTo>
                    <a:lnTo>
                      <a:pt x="5801" y="2417"/>
                    </a:lnTo>
                    <a:lnTo>
                      <a:pt x="5805" y="2445"/>
                    </a:lnTo>
                    <a:lnTo>
                      <a:pt x="5809" y="2466"/>
                    </a:lnTo>
                    <a:lnTo>
                      <a:pt x="5813" y="2481"/>
                    </a:lnTo>
                    <a:lnTo>
                      <a:pt x="5817" y="2488"/>
                    </a:lnTo>
                    <a:lnTo>
                      <a:pt x="5821" y="2487"/>
                    </a:lnTo>
                    <a:lnTo>
                      <a:pt x="5826" y="2478"/>
                    </a:lnTo>
                    <a:lnTo>
                      <a:pt x="5830" y="2462"/>
                    </a:lnTo>
                    <a:lnTo>
                      <a:pt x="5838" y="2410"/>
                    </a:lnTo>
                    <a:lnTo>
                      <a:pt x="5842" y="2376"/>
                    </a:lnTo>
                    <a:lnTo>
                      <a:pt x="5846" y="2339"/>
                    </a:lnTo>
                    <a:lnTo>
                      <a:pt x="5850" y="2301"/>
                    </a:lnTo>
                    <a:lnTo>
                      <a:pt x="5855" y="2263"/>
                    </a:lnTo>
                    <a:lnTo>
                      <a:pt x="5859" y="2228"/>
                    </a:lnTo>
                    <a:lnTo>
                      <a:pt x="5863" y="2196"/>
                    </a:lnTo>
                    <a:lnTo>
                      <a:pt x="5867" y="2171"/>
                    </a:lnTo>
                    <a:lnTo>
                      <a:pt x="5871" y="2154"/>
                    </a:lnTo>
                    <a:lnTo>
                      <a:pt x="5875" y="2145"/>
                    </a:lnTo>
                    <a:lnTo>
                      <a:pt x="5879" y="2144"/>
                    </a:lnTo>
                    <a:lnTo>
                      <a:pt x="5883" y="2151"/>
                    </a:lnTo>
                    <a:lnTo>
                      <a:pt x="5888" y="2165"/>
                    </a:lnTo>
                    <a:lnTo>
                      <a:pt x="5892" y="2183"/>
                    </a:lnTo>
                    <a:lnTo>
                      <a:pt x="5896" y="2206"/>
                    </a:lnTo>
                    <a:lnTo>
                      <a:pt x="5900" y="2229"/>
                    </a:lnTo>
                    <a:lnTo>
                      <a:pt x="5908" y="2268"/>
                    </a:lnTo>
                    <a:lnTo>
                      <a:pt x="5912" y="2280"/>
                    </a:lnTo>
                    <a:lnTo>
                      <a:pt x="5917" y="2286"/>
                    </a:lnTo>
                    <a:lnTo>
                      <a:pt x="5921" y="2285"/>
                    </a:lnTo>
                    <a:lnTo>
                      <a:pt x="5925" y="2278"/>
                    </a:lnTo>
                    <a:lnTo>
                      <a:pt x="5929" y="2264"/>
                    </a:lnTo>
                    <a:lnTo>
                      <a:pt x="5933" y="2247"/>
                    </a:lnTo>
                    <a:lnTo>
                      <a:pt x="5937" y="2227"/>
                    </a:lnTo>
                    <a:lnTo>
                      <a:pt x="5941" y="2206"/>
                    </a:lnTo>
                    <a:lnTo>
                      <a:pt x="5945" y="2188"/>
                    </a:lnTo>
                    <a:lnTo>
                      <a:pt x="5950" y="2174"/>
                    </a:lnTo>
                    <a:lnTo>
                      <a:pt x="5954" y="2164"/>
                    </a:lnTo>
                    <a:lnTo>
                      <a:pt x="5958" y="2160"/>
                    </a:lnTo>
                    <a:lnTo>
                      <a:pt x="5962" y="2162"/>
                    </a:lnTo>
                    <a:lnTo>
                      <a:pt x="5970" y="2182"/>
                    </a:lnTo>
                    <a:lnTo>
                      <a:pt x="5974" y="2198"/>
                    </a:lnTo>
                    <a:lnTo>
                      <a:pt x="5978" y="2216"/>
                    </a:lnTo>
                    <a:lnTo>
                      <a:pt x="5983" y="2234"/>
                    </a:lnTo>
                    <a:lnTo>
                      <a:pt x="5987" y="2250"/>
                    </a:lnTo>
                    <a:lnTo>
                      <a:pt x="5991" y="2263"/>
                    </a:lnTo>
                    <a:lnTo>
                      <a:pt x="5995" y="2271"/>
                    </a:lnTo>
                    <a:lnTo>
                      <a:pt x="5999" y="2274"/>
                    </a:lnTo>
                    <a:lnTo>
                      <a:pt x="6003" y="2270"/>
                    </a:lnTo>
                    <a:lnTo>
                      <a:pt x="6007" y="2260"/>
                    </a:lnTo>
                    <a:lnTo>
                      <a:pt x="6011" y="2243"/>
                    </a:lnTo>
                    <a:lnTo>
                      <a:pt x="6016" y="2219"/>
                    </a:lnTo>
                    <a:lnTo>
                      <a:pt x="6020" y="2191"/>
                    </a:lnTo>
                    <a:lnTo>
                      <a:pt x="6024" y="2158"/>
                    </a:lnTo>
                    <a:lnTo>
                      <a:pt x="6028" y="2121"/>
                    </a:lnTo>
                    <a:lnTo>
                      <a:pt x="6032" y="2083"/>
                    </a:lnTo>
                    <a:lnTo>
                      <a:pt x="6040" y="2009"/>
                    </a:lnTo>
                    <a:lnTo>
                      <a:pt x="6044" y="1976"/>
                    </a:lnTo>
                    <a:lnTo>
                      <a:pt x="6049" y="1949"/>
                    </a:lnTo>
                    <a:lnTo>
                      <a:pt x="6053" y="1928"/>
                    </a:lnTo>
                    <a:lnTo>
                      <a:pt x="6057" y="1914"/>
                    </a:lnTo>
                    <a:lnTo>
                      <a:pt x="6061" y="1908"/>
                    </a:lnTo>
                    <a:lnTo>
                      <a:pt x="6065" y="1910"/>
                    </a:lnTo>
                    <a:lnTo>
                      <a:pt x="6069" y="1920"/>
                    </a:lnTo>
                    <a:lnTo>
                      <a:pt x="6073" y="1935"/>
                    </a:lnTo>
                    <a:lnTo>
                      <a:pt x="6078" y="1956"/>
                    </a:lnTo>
                    <a:lnTo>
                      <a:pt x="6082" y="1980"/>
                    </a:lnTo>
                    <a:lnTo>
                      <a:pt x="6086" y="2007"/>
                    </a:lnTo>
                    <a:lnTo>
                      <a:pt x="6090" y="2034"/>
                    </a:lnTo>
                    <a:lnTo>
                      <a:pt x="6094" y="2060"/>
                    </a:lnTo>
                    <a:lnTo>
                      <a:pt x="6102" y="2108"/>
                    </a:lnTo>
                    <a:lnTo>
                      <a:pt x="6107" y="2128"/>
                    </a:lnTo>
                    <a:lnTo>
                      <a:pt x="6111" y="2145"/>
                    </a:lnTo>
                    <a:lnTo>
                      <a:pt x="6115" y="2160"/>
                    </a:lnTo>
                    <a:lnTo>
                      <a:pt x="6119" y="2172"/>
                    </a:lnTo>
                    <a:lnTo>
                      <a:pt x="6123" y="2181"/>
                    </a:lnTo>
                    <a:lnTo>
                      <a:pt x="6127" y="2189"/>
                    </a:lnTo>
                    <a:lnTo>
                      <a:pt x="6131" y="2195"/>
                    </a:lnTo>
                    <a:lnTo>
                      <a:pt x="6136" y="2200"/>
                    </a:lnTo>
                    <a:lnTo>
                      <a:pt x="6140" y="2203"/>
                    </a:lnTo>
                    <a:lnTo>
                      <a:pt x="6144" y="2205"/>
                    </a:lnTo>
                    <a:lnTo>
                      <a:pt x="6148" y="2205"/>
                    </a:lnTo>
                    <a:lnTo>
                      <a:pt x="6152" y="2204"/>
                    </a:lnTo>
                    <a:lnTo>
                      <a:pt x="6156" y="2201"/>
                    </a:lnTo>
                    <a:lnTo>
                      <a:pt x="6160" y="2195"/>
                    </a:lnTo>
                    <a:lnTo>
                      <a:pt x="6165" y="2187"/>
                    </a:lnTo>
                    <a:lnTo>
                      <a:pt x="6173" y="2165"/>
                    </a:lnTo>
                    <a:lnTo>
                      <a:pt x="6177" y="2151"/>
                    </a:lnTo>
                    <a:lnTo>
                      <a:pt x="6181" y="2136"/>
                    </a:lnTo>
                    <a:lnTo>
                      <a:pt x="6185" y="2120"/>
                    </a:lnTo>
                    <a:lnTo>
                      <a:pt x="6189" y="2105"/>
                    </a:lnTo>
                    <a:lnTo>
                      <a:pt x="6193" y="2091"/>
                    </a:lnTo>
                    <a:lnTo>
                      <a:pt x="6198" y="2079"/>
                    </a:lnTo>
                    <a:lnTo>
                      <a:pt x="6202" y="2070"/>
                    </a:lnTo>
                    <a:lnTo>
                      <a:pt x="6206" y="2063"/>
                    </a:lnTo>
                    <a:lnTo>
                      <a:pt x="6210" y="2059"/>
                    </a:lnTo>
                    <a:lnTo>
                      <a:pt x="6214" y="2058"/>
                    </a:lnTo>
                    <a:lnTo>
                      <a:pt x="6218" y="2060"/>
                    </a:lnTo>
                    <a:lnTo>
                      <a:pt x="6222" y="2063"/>
                    </a:lnTo>
                    <a:lnTo>
                      <a:pt x="6226" y="2068"/>
                    </a:lnTo>
                    <a:lnTo>
                      <a:pt x="6235" y="2078"/>
                    </a:lnTo>
                    <a:lnTo>
                      <a:pt x="6239" y="2081"/>
                    </a:lnTo>
                    <a:lnTo>
                      <a:pt x="6243" y="2084"/>
                    </a:lnTo>
                    <a:lnTo>
                      <a:pt x="6247" y="2084"/>
                    </a:lnTo>
                    <a:lnTo>
                      <a:pt x="6251" y="2082"/>
                    </a:lnTo>
                    <a:lnTo>
                      <a:pt x="6255" y="2078"/>
                    </a:lnTo>
                    <a:lnTo>
                      <a:pt x="6259" y="2071"/>
                    </a:lnTo>
                    <a:lnTo>
                      <a:pt x="6264" y="2063"/>
                    </a:lnTo>
                    <a:lnTo>
                      <a:pt x="6268" y="2055"/>
                    </a:lnTo>
                    <a:lnTo>
                      <a:pt x="6272" y="2047"/>
                    </a:lnTo>
                    <a:lnTo>
                      <a:pt x="6276" y="2040"/>
                    </a:lnTo>
                    <a:lnTo>
                      <a:pt x="6280" y="2036"/>
                    </a:lnTo>
                    <a:lnTo>
                      <a:pt x="6284" y="2035"/>
                    </a:lnTo>
                    <a:lnTo>
                      <a:pt x="6288" y="2039"/>
                    </a:lnTo>
                    <a:lnTo>
                      <a:pt x="6292" y="2048"/>
                    </a:lnTo>
                    <a:lnTo>
                      <a:pt x="6297" y="2063"/>
                    </a:lnTo>
                    <a:lnTo>
                      <a:pt x="6305" y="2107"/>
                    </a:lnTo>
                    <a:lnTo>
                      <a:pt x="6309" y="2135"/>
                    </a:lnTo>
                    <a:lnTo>
                      <a:pt x="6313" y="2163"/>
                    </a:lnTo>
                    <a:lnTo>
                      <a:pt x="6317" y="2190"/>
                    </a:lnTo>
                    <a:lnTo>
                      <a:pt x="6321" y="2215"/>
                    </a:lnTo>
                    <a:lnTo>
                      <a:pt x="6326" y="2235"/>
                    </a:lnTo>
                    <a:lnTo>
                      <a:pt x="6330" y="2248"/>
                    </a:lnTo>
                    <a:lnTo>
                      <a:pt x="6334" y="2252"/>
                    </a:lnTo>
                    <a:lnTo>
                      <a:pt x="6338" y="2247"/>
                    </a:lnTo>
                    <a:lnTo>
                      <a:pt x="6342" y="2233"/>
                    </a:lnTo>
                    <a:lnTo>
                      <a:pt x="6346" y="2210"/>
                    </a:lnTo>
                    <a:lnTo>
                      <a:pt x="6350" y="2181"/>
                    </a:lnTo>
                    <a:lnTo>
                      <a:pt x="6354" y="2147"/>
                    </a:lnTo>
                    <a:lnTo>
                      <a:pt x="6359" y="2110"/>
                    </a:lnTo>
                    <a:lnTo>
                      <a:pt x="6367" y="2039"/>
                    </a:lnTo>
                    <a:lnTo>
                      <a:pt x="6371" y="2010"/>
                    </a:lnTo>
                    <a:lnTo>
                      <a:pt x="6375" y="1988"/>
                    </a:lnTo>
                    <a:lnTo>
                      <a:pt x="6379" y="1974"/>
                    </a:lnTo>
                    <a:lnTo>
                      <a:pt x="6383" y="1969"/>
                    </a:lnTo>
                    <a:lnTo>
                      <a:pt x="6388" y="1973"/>
                    </a:lnTo>
                    <a:lnTo>
                      <a:pt x="6392" y="1984"/>
                    </a:lnTo>
                    <a:lnTo>
                      <a:pt x="6396" y="2003"/>
                    </a:lnTo>
                    <a:lnTo>
                      <a:pt x="6400" y="2027"/>
                    </a:lnTo>
                    <a:lnTo>
                      <a:pt x="6404" y="2055"/>
                    </a:lnTo>
                    <a:lnTo>
                      <a:pt x="6408" y="2083"/>
                    </a:lnTo>
                    <a:lnTo>
                      <a:pt x="6413" y="2112"/>
                    </a:lnTo>
                    <a:lnTo>
                      <a:pt x="6417" y="2139"/>
                    </a:lnTo>
                    <a:lnTo>
                      <a:pt x="6421" y="2163"/>
                    </a:lnTo>
                    <a:lnTo>
                      <a:pt x="6429" y="2197"/>
                    </a:lnTo>
                    <a:lnTo>
                      <a:pt x="6433" y="2206"/>
                    </a:lnTo>
                    <a:lnTo>
                      <a:pt x="6437" y="2210"/>
                    </a:lnTo>
                    <a:lnTo>
                      <a:pt x="6441" y="2210"/>
                    </a:lnTo>
                    <a:lnTo>
                      <a:pt x="6446" y="2205"/>
                    </a:lnTo>
                    <a:lnTo>
                      <a:pt x="6450" y="2198"/>
                    </a:lnTo>
                    <a:lnTo>
                      <a:pt x="6454" y="2188"/>
                    </a:lnTo>
                    <a:lnTo>
                      <a:pt x="6458" y="2177"/>
                    </a:lnTo>
                    <a:lnTo>
                      <a:pt x="6462" y="2165"/>
                    </a:lnTo>
                    <a:lnTo>
                      <a:pt x="6466" y="2153"/>
                    </a:lnTo>
                    <a:lnTo>
                      <a:pt x="6470" y="2141"/>
                    </a:lnTo>
                    <a:lnTo>
                      <a:pt x="6474" y="2130"/>
                    </a:lnTo>
                    <a:lnTo>
                      <a:pt x="6479" y="2121"/>
                    </a:lnTo>
                    <a:lnTo>
                      <a:pt x="6483" y="2111"/>
                    </a:lnTo>
                    <a:lnTo>
                      <a:pt x="6487" y="2103"/>
                    </a:lnTo>
                    <a:lnTo>
                      <a:pt x="6491" y="2095"/>
                    </a:lnTo>
                    <a:lnTo>
                      <a:pt x="6499" y="2079"/>
                    </a:lnTo>
                    <a:lnTo>
                      <a:pt x="6503" y="2071"/>
                    </a:lnTo>
                    <a:lnTo>
                      <a:pt x="6507" y="2063"/>
                    </a:lnTo>
                    <a:lnTo>
                      <a:pt x="6512" y="2055"/>
                    </a:lnTo>
                    <a:lnTo>
                      <a:pt x="6516" y="2047"/>
                    </a:lnTo>
                    <a:lnTo>
                      <a:pt x="6520" y="2040"/>
                    </a:lnTo>
                    <a:lnTo>
                      <a:pt x="6524" y="2034"/>
                    </a:lnTo>
                    <a:lnTo>
                      <a:pt x="6528" y="2029"/>
                    </a:lnTo>
                    <a:lnTo>
                      <a:pt x="6532" y="2025"/>
                    </a:lnTo>
                    <a:lnTo>
                      <a:pt x="6536" y="2024"/>
                    </a:lnTo>
                    <a:lnTo>
                      <a:pt x="6540" y="2025"/>
                    </a:lnTo>
                    <a:lnTo>
                      <a:pt x="6545" y="2028"/>
                    </a:lnTo>
                    <a:lnTo>
                      <a:pt x="6549" y="2032"/>
                    </a:lnTo>
                    <a:lnTo>
                      <a:pt x="6553" y="2039"/>
                    </a:lnTo>
                    <a:lnTo>
                      <a:pt x="6561" y="2054"/>
                    </a:lnTo>
                    <a:lnTo>
                      <a:pt x="6565" y="2062"/>
                    </a:lnTo>
                    <a:lnTo>
                      <a:pt x="6569" y="2069"/>
                    </a:lnTo>
                    <a:lnTo>
                      <a:pt x="6574" y="2074"/>
                    </a:lnTo>
                    <a:lnTo>
                      <a:pt x="6578" y="2077"/>
                    </a:lnTo>
                    <a:lnTo>
                      <a:pt x="6582" y="2077"/>
                    </a:lnTo>
                    <a:lnTo>
                      <a:pt x="6586" y="2073"/>
                    </a:lnTo>
                    <a:lnTo>
                      <a:pt x="6590" y="2065"/>
                    </a:lnTo>
                    <a:lnTo>
                      <a:pt x="6594" y="2052"/>
                    </a:lnTo>
                    <a:lnTo>
                      <a:pt x="6598" y="2035"/>
                    </a:lnTo>
                    <a:lnTo>
                      <a:pt x="6602" y="2015"/>
                    </a:lnTo>
                    <a:lnTo>
                      <a:pt x="6607" y="1991"/>
                    </a:lnTo>
                    <a:lnTo>
                      <a:pt x="6611" y="1966"/>
                    </a:lnTo>
                    <a:lnTo>
                      <a:pt x="6615" y="1940"/>
                    </a:lnTo>
                    <a:lnTo>
                      <a:pt x="6619" y="1915"/>
                    </a:lnTo>
                    <a:lnTo>
                      <a:pt x="6623" y="1892"/>
                    </a:lnTo>
                    <a:lnTo>
                      <a:pt x="6631" y="1855"/>
                    </a:lnTo>
                    <a:lnTo>
                      <a:pt x="6635" y="1842"/>
                    </a:lnTo>
                    <a:lnTo>
                      <a:pt x="6640" y="1832"/>
                    </a:lnTo>
                    <a:lnTo>
                      <a:pt x="6644" y="1826"/>
                    </a:lnTo>
                    <a:lnTo>
                      <a:pt x="6648" y="1822"/>
                    </a:lnTo>
                    <a:lnTo>
                      <a:pt x="6652" y="1820"/>
                    </a:lnTo>
                    <a:lnTo>
                      <a:pt x="6656" y="1819"/>
                    </a:lnTo>
                    <a:lnTo>
                      <a:pt x="6660" y="1817"/>
                    </a:lnTo>
                    <a:lnTo>
                      <a:pt x="6664" y="1815"/>
                    </a:lnTo>
                    <a:lnTo>
                      <a:pt x="6669" y="1812"/>
                    </a:lnTo>
                    <a:lnTo>
                      <a:pt x="6673" y="1808"/>
                    </a:lnTo>
                    <a:lnTo>
                      <a:pt x="6677" y="1803"/>
                    </a:lnTo>
                    <a:lnTo>
                      <a:pt x="6681" y="1799"/>
                    </a:lnTo>
                    <a:lnTo>
                      <a:pt x="6685" y="1795"/>
                    </a:lnTo>
                    <a:lnTo>
                      <a:pt x="6689" y="1794"/>
                    </a:lnTo>
                    <a:lnTo>
                      <a:pt x="6694" y="1795"/>
                    </a:lnTo>
                    <a:lnTo>
                      <a:pt x="6698" y="1800"/>
                    </a:lnTo>
                    <a:lnTo>
                      <a:pt x="6702" y="1809"/>
                    </a:lnTo>
                    <a:lnTo>
                      <a:pt x="6706" y="1822"/>
                    </a:lnTo>
                    <a:lnTo>
                      <a:pt x="6710" y="1839"/>
                    </a:lnTo>
                    <a:lnTo>
                      <a:pt x="6714" y="1859"/>
                    </a:lnTo>
                    <a:lnTo>
                      <a:pt x="6718" y="1881"/>
                    </a:lnTo>
                    <a:lnTo>
                      <a:pt x="6722" y="1903"/>
                    </a:lnTo>
                    <a:lnTo>
                      <a:pt x="6727" y="1924"/>
                    </a:lnTo>
                    <a:lnTo>
                      <a:pt x="6731" y="1942"/>
                    </a:lnTo>
                    <a:lnTo>
                      <a:pt x="6735" y="1956"/>
                    </a:lnTo>
                    <a:lnTo>
                      <a:pt x="6739" y="1964"/>
                    </a:lnTo>
                    <a:lnTo>
                      <a:pt x="6743" y="1966"/>
                    </a:lnTo>
                    <a:lnTo>
                      <a:pt x="6747" y="1962"/>
                    </a:lnTo>
                    <a:lnTo>
                      <a:pt x="6751" y="1951"/>
                    </a:lnTo>
                    <a:lnTo>
                      <a:pt x="6755" y="1936"/>
                    </a:lnTo>
                    <a:lnTo>
                      <a:pt x="6764" y="1895"/>
                    </a:lnTo>
                    <a:lnTo>
                      <a:pt x="6768" y="1873"/>
                    </a:lnTo>
                    <a:lnTo>
                      <a:pt x="6772" y="1853"/>
                    </a:lnTo>
                    <a:lnTo>
                      <a:pt x="6776" y="1837"/>
                    </a:lnTo>
                    <a:lnTo>
                      <a:pt x="6780" y="1826"/>
                    </a:lnTo>
                    <a:lnTo>
                      <a:pt x="6784" y="1822"/>
                    </a:lnTo>
                    <a:lnTo>
                      <a:pt x="6789" y="1825"/>
                    </a:lnTo>
                    <a:lnTo>
                      <a:pt x="6793" y="1835"/>
                    </a:lnTo>
                    <a:lnTo>
                      <a:pt x="6797" y="1852"/>
                    </a:lnTo>
                    <a:lnTo>
                      <a:pt x="6801" y="1875"/>
                    </a:lnTo>
                    <a:lnTo>
                      <a:pt x="6805" y="1903"/>
                    </a:lnTo>
                    <a:lnTo>
                      <a:pt x="6809" y="1934"/>
                    </a:lnTo>
                    <a:lnTo>
                      <a:pt x="6813" y="1967"/>
                    </a:lnTo>
                    <a:lnTo>
                      <a:pt x="6817" y="2000"/>
                    </a:lnTo>
                    <a:lnTo>
                      <a:pt x="6826" y="2059"/>
                    </a:lnTo>
                    <a:lnTo>
                      <a:pt x="6830" y="2083"/>
                    </a:lnTo>
                    <a:lnTo>
                      <a:pt x="6834" y="2102"/>
                    </a:lnTo>
                    <a:lnTo>
                      <a:pt x="6838" y="2117"/>
                    </a:lnTo>
                    <a:lnTo>
                      <a:pt x="6842" y="2127"/>
                    </a:lnTo>
                    <a:lnTo>
                      <a:pt x="6846" y="2133"/>
                    </a:lnTo>
                    <a:lnTo>
                      <a:pt x="6850" y="2135"/>
                    </a:lnTo>
                    <a:lnTo>
                      <a:pt x="6855" y="2134"/>
                    </a:lnTo>
                    <a:lnTo>
                      <a:pt x="6859" y="2130"/>
                    </a:lnTo>
                    <a:lnTo>
                      <a:pt x="6863" y="2126"/>
                    </a:lnTo>
                    <a:lnTo>
                      <a:pt x="6867" y="2121"/>
                    </a:lnTo>
                    <a:lnTo>
                      <a:pt x="6871" y="2116"/>
                    </a:lnTo>
                    <a:lnTo>
                      <a:pt x="6875" y="2112"/>
                    </a:lnTo>
                    <a:lnTo>
                      <a:pt x="6879" y="2109"/>
                    </a:lnTo>
                    <a:lnTo>
                      <a:pt x="6883" y="2108"/>
                    </a:lnTo>
                    <a:lnTo>
                      <a:pt x="6888" y="2107"/>
                    </a:lnTo>
                    <a:lnTo>
                      <a:pt x="6896" y="2106"/>
                    </a:lnTo>
                    <a:lnTo>
                      <a:pt x="6900" y="2105"/>
                    </a:lnTo>
                    <a:lnTo>
                      <a:pt x="6904" y="2101"/>
                    </a:lnTo>
                    <a:lnTo>
                      <a:pt x="6908" y="2094"/>
                    </a:lnTo>
                    <a:lnTo>
                      <a:pt x="6912" y="2083"/>
                    </a:lnTo>
                    <a:lnTo>
                      <a:pt x="6916" y="2068"/>
                    </a:lnTo>
                    <a:lnTo>
                      <a:pt x="6921" y="2050"/>
                    </a:lnTo>
                    <a:lnTo>
                      <a:pt x="6925" y="2027"/>
                    </a:lnTo>
                    <a:lnTo>
                      <a:pt x="6929" y="2002"/>
                    </a:lnTo>
                    <a:lnTo>
                      <a:pt x="6933" y="1976"/>
                    </a:lnTo>
                    <a:lnTo>
                      <a:pt x="6937" y="1950"/>
                    </a:lnTo>
                    <a:lnTo>
                      <a:pt x="6941" y="1926"/>
                    </a:lnTo>
                    <a:lnTo>
                      <a:pt x="6945" y="1906"/>
                    </a:lnTo>
                    <a:lnTo>
                      <a:pt x="6950" y="1891"/>
                    </a:lnTo>
                    <a:lnTo>
                      <a:pt x="6958" y="1881"/>
                    </a:lnTo>
                    <a:lnTo>
                      <a:pt x="6962" y="1887"/>
                    </a:lnTo>
                    <a:lnTo>
                      <a:pt x="6966" y="1899"/>
                    </a:lnTo>
                    <a:lnTo>
                      <a:pt x="6970" y="1916"/>
                    </a:lnTo>
                    <a:lnTo>
                      <a:pt x="6975" y="1937"/>
                    </a:lnTo>
                    <a:lnTo>
                      <a:pt x="6979" y="1961"/>
                    </a:lnTo>
                    <a:lnTo>
                      <a:pt x="6983" y="1985"/>
                    </a:lnTo>
                    <a:lnTo>
                      <a:pt x="6987" y="2007"/>
                    </a:lnTo>
                    <a:lnTo>
                      <a:pt x="6991" y="2025"/>
                    </a:lnTo>
                    <a:lnTo>
                      <a:pt x="6995" y="2038"/>
                    </a:lnTo>
                    <a:lnTo>
                      <a:pt x="6999" y="2044"/>
                    </a:lnTo>
                    <a:lnTo>
                      <a:pt x="7003" y="2043"/>
                    </a:lnTo>
                    <a:lnTo>
                      <a:pt x="7008" y="2035"/>
                    </a:lnTo>
                    <a:lnTo>
                      <a:pt x="7012" y="2020"/>
                    </a:lnTo>
                    <a:lnTo>
                      <a:pt x="7020" y="1975"/>
                    </a:lnTo>
                    <a:lnTo>
                      <a:pt x="7024" y="1949"/>
                    </a:lnTo>
                    <a:lnTo>
                      <a:pt x="7028" y="1922"/>
                    </a:lnTo>
                    <a:lnTo>
                      <a:pt x="7032" y="1897"/>
                    </a:lnTo>
                    <a:lnTo>
                      <a:pt x="7037" y="1875"/>
                    </a:lnTo>
                    <a:lnTo>
                      <a:pt x="7041" y="1858"/>
                    </a:lnTo>
                    <a:lnTo>
                      <a:pt x="7045" y="1847"/>
                    </a:lnTo>
                    <a:lnTo>
                      <a:pt x="7049" y="1840"/>
                    </a:lnTo>
                    <a:lnTo>
                      <a:pt x="7053" y="1839"/>
                    </a:lnTo>
                    <a:lnTo>
                      <a:pt x="7057" y="1842"/>
                    </a:lnTo>
                    <a:lnTo>
                      <a:pt x="7061" y="1846"/>
                    </a:lnTo>
                    <a:lnTo>
                      <a:pt x="7065" y="1850"/>
                    </a:lnTo>
                    <a:lnTo>
                      <a:pt x="7070" y="1852"/>
                    </a:lnTo>
                    <a:lnTo>
                      <a:pt x="7074" y="1848"/>
                    </a:lnTo>
                    <a:lnTo>
                      <a:pt x="7078" y="1836"/>
                    </a:lnTo>
                    <a:lnTo>
                      <a:pt x="7082" y="1815"/>
                    </a:lnTo>
                    <a:lnTo>
                      <a:pt x="7090" y="1735"/>
                    </a:lnTo>
                    <a:lnTo>
                      <a:pt x="7094" y="1676"/>
                    </a:lnTo>
                    <a:lnTo>
                      <a:pt x="7098" y="1603"/>
                    </a:lnTo>
                    <a:lnTo>
                      <a:pt x="7103" y="1518"/>
                    </a:lnTo>
                    <a:lnTo>
                      <a:pt x="7107" y="1423"/>
                    </a:lnTo>
                    <a:lnTo>
                      <a:pt x="7111" y="1320"/>
                    </a:lnTo>
                    <a:lnTo>
                      <a:pt x="7115" y="1212"/>
                    </a:lnTo>
                    <a:lnTo>
                      <a:pt x="7119" y="1102"/>
                    </a:lnTo>
                    <a:lnTo>
                      <a:pt x="7123" y="994"/>
                    </a:lnTo>
                    <a:lnTo>
                      <a:pt x="7127" y="892"/>
                    </a:lnTo>
                    <a:lnTo>
                      <a:pt x="7131" y="799"/>
                    </a:lnTo>
                    <a:lnTo>
                      <a:pt x="7136" y="720"/>
                    </a:lnTo>
                    <a:lnTo>
                      <a:pt x="7140" y="658"/>
                    </a:lnTo>
                    <a:lnTo>
                      <a:pt x="7144" y="615"/>
                    </a:lnTo>
                    <a:lnTo>
                      <a:pt x="7148" y="595"/>
                    </a:lnTo>
                    <a:lnTo>
                      <a:pt x="7152" y="599"/>
                    </a:lnTo>
                    <a:lnTo>
                      <a:pt x="7156" y="626"/>
                    </a:lnTo>
                    <a:lnTo>
                      <a:pt x="7160" y="679"/>
                    </a:lnTo>
                    <a:lnTo>
                      <a:pt x="7164" y="754"/>
                    </a:lnTo>
                    <a:lnTo>
                      <a:pt x="7169" y="851"/>
                    </a:lnTo>
                    <a:lnTo>
                      <a:pt x="7173" y="966"/>
                    </a:lnTo>
                    <a:lnTo>
                      <a:pt x="7177" y="1097"/>
                    </a:lnTo>
                    <a:lnTo>
                      <a:pt x="7181" y="1240"/>
                    </a:lnTo>
                    <a:lnTo>
                      <a:pt x="7185" y="1391"/>
                    </a:lnTo>
                    <a:lnTo>
                      <a:pt x="7189" y="1545"/>
                    </a:lnTo>
                    <a:lnTo>
                      <a:pt x="7193" y="1697"/>
                    </a:lnTo>
                    <a:lnTo>
                      <a:pt x="7198" y="1844"/>
                    </a:lnTo>
                    <a:lnTo>
                      <a:pt x="7202" y="1981"/>
                    </a:lnTo>
                    <a:lnTo>
                      <a:pt x="7206" y="2104"/>
                    </a:lnTo>
                    <a:lnTo>
                      <a:pt x="7210" y="2212"/>
                    </a:lnTo>
                    <a:lnTo>
                      <a:pt x="7214" y="2302"/>
                    </a:lnTo>
                    <a:lnTo>
                      <a:pt x="7222" y="2421"/>
                    </a:lnTo>
                    <a:lnTo>
                      <a:pt x="7226" y="2453"/>
                    </a:lnTo>
                    <a:lnTo>
                      <a:pt x="7231" y="2468"/>
                    </a:lnTo>
                    <a:lnTo>
                      <a:pt x="7235" y="2468"/>
                    </a:lnTo>
                    <a:lnTo>
                      <a:pt x="7239" y="2457"/>
                    </a:lnTo>
                    <a:lnTo>
                      <a:pt x="7243" y="2437"/>
                    </a:lnTo>
                    <a:lnTo>
                      <a:pt x="7247" y="2412"/>
                    </a:lnTo>
                    <a:lnTo>
                      <a:pt x="7251" y="2385"/>
                    </a:lnTo>
                    <a:lnTo>
                      <a:pt x="7256" y="2358"/>
                    </a:lnTo>
                    <a:lnTo>
                      <a:pt x="7260" y="2333"/>
                    </a:lnTo>
                    <a:lnTo>
                      <a:pt x="7264" y="2313"/>
                    </a:lnTo>
                    <a:lnTo>
                      <a:pt x="7268" y="2299"/>
                    </a:lnTo>
                    <a:lnTo>
                      <a:pt x="7272" y="2290"/>
                    </a:lnTo>
                    <a:lnTo>
                      <a:pt x="7276" y="2288"/>
                    </a:lnTo>
                    <a:lnTo>
                      <a:pt x="7285" y="2299"/>
                    </a:lnTo>
                    <a:lnTo>
                      <a:pt x="7289" y="2310"/>
                    </a:lnTo>
                    <a:lnTo>
                      <a:pt x="7293" y="2325"/>
                    </a:lnTo>
                    <a:lnTo>
                      <a:pt x="7297" y="2341"/>
                    </a:lnTo>
                    <a:lnTo>
                      <a:pt x="7301" y="2357"/>
                    </a:lnTo>
                    <a:lnTo>
                      <a:pt x="7305" y="2373"/>
                    </a:lnTo>
                    <a:lnTo>
                      <a:pt x="7309" y="2387"/>
                    </a:lnTo>
                    <a:lnTo>
                      <a:pt x="7313" y="2399"/>
                    </a:lnTo>
                    <a:lnTo>
                      <a:pt x="7318" y="2408"/>
                    </a:lnTo>
                    <a:lnTo>
                      <a:pt x="7322" y="2414"/>
                    </a:lnTo>
                    <a:lnTo>
                      <a:pt x="7326" y="2416"/>
                    </a:lnTo>
                    <a:lnTo>
                      <a:pt x="7330" y="2413"/>
                    </a:lnTo>
                    <a:lnTo>
                      <a:pt x="7334" y="2406"/>
                    </a:lnTo>
                    <a:lnTo>
                      <a:pt x="7338" y="2394"/>
                    </a:lnTo>
                    <a:lnTo>
                      <a:pt x="7342" y="2377"/>
                    </a:lnTo>
                    <a:lnTo>
                      <a:pt x="7346" y="2356"/>
                    </a:lnTo>
                    <a:lnTo>
                      <a:pt x="7355" y="2308"/>
                    </a:lnTo>
                    <a:lnTo>
                      <a:pt x="7359" y="2283"/>
                    </a:lnTo>
                    <a:lnTo>
                      <a:pt x="7363" y="2261"/>
                    </a:lnTo>
                    <a:lnTo>
                      <a:pt x="7367" y="2242"/>
                    </a:lnTo>
                    <a:lnTo>
                      <a:pt x="7371" y="2230"/>
                    </a:lnTo>
                    <a:lnTo>
                      <a:pt x="7375" y="2226"/>
                    </a:lnTo>
                    <a:lnTo>
                      <a:pt x="7379" y="2230"/>
                    </a:lnTo>
                    <a:lnTo>
                      <a:pt x="7384" y="2243"/>
                    </a:lnTo>
                    <a:lnTo>
                      <a:pt x="7388" y="2264"/>
                    </a:lnTo>
                    <a:lnTo>
                      <a:pt x="7392" y="2293"/>
                    </a:lnTo>
                    <a:lnTo>
                      <a:pt x="7396" y="2328"/>
                    </a:lnTo>
                    <a:lnTo>
                      <a:pt x="7400" y="2365"/>
                    </a:lnTo>
                    <a:lnTo>
                      <a:pt x="7404" y="2402"/>
                    </a:lnTo>
                    <a:lnTo>
                      <a:pt x="7408" y="2437"/>
                    </a:lnTo>
                    <a:lnTo>
                      <a:pt x="7417" y="2490"/>
                    </a:lnTo>
                    <a:lnTo>
                      <a:pt x="7421" y="2505"/>
                    </a:lnTo>
                    <a:lnTo>
                      <a:pt x="7425" y="2510"/>
                    </a:lnTo>
                    <a:lnTo>
                      <a:pt x="7429" y="2506"/>
                    </a:lnTo>
                    <a:lnTo>
                      <a:pt x="7433" y="2494"/>
                    </a:lnTo>
                    <a:lnTo>
                      <a:pt x="7437" y="2474"/>
                    </a:lnTo>
                    <a:lnTo>
                      <a:pt x="7441" y="2449"/>
                    </a:lnTo>
                    <a:lnTo>
                      <a:pt x="7446" y="2419"/>
                    </a:lnTo>
                    <a:lnTo>
                      <a:pt x="7450" y="2387"/>
                    </a:lnTo>
                    <a:lnTo>
                      <a:pt x="7454" y="2355"/>
                    </a:lnTo>
                    <a:lnTo>
                      <a:pt x="7458" y="2326"/>
                    </a:lnTo>
                    <a:lnTo>
                      <a:pt x="7462" y="2299"/>
                    </a:lnTo>
                    <a:lnTo>
                      <a:pt x="7466" y="2278"/>
                    </a:lnTo>
                    <a:lnTo>
                      <a:pt x="7470" y="2262"/>
                    </a:lnTo>
                    <a:lnTo>
                      <a:pt x="7474" y="2251"/>
                    </a:lnTo>
                    <a:lnTo>
                      <a:pt x="7479" y="2247"/>
                    </a:lnTo>
                    <a:lnTo>
                      <a:pt x="7487" y="2252"/>
                    </a:lnTo>
                    <a:lnTo>
                      <a:pt x="7491" y="2260"/>
                    </a:lnTo>
                    <a:lnTo>
                      <a:pt x="7495" y="2269"/>
                    </a:lnTo>
                    <a:lnTo>
                      <a:pt x="7499" y="2279"/>
                    </a:lnTo>
                    <a:lnTo>
                      <a:pt x="7503" y="2288"/>
                    </a:lnTo>
                    <a:lnTo>
                      <a:pt x="7507" y="2297"/>
                    </a:lnTo>
                    <a:lnTo>
                      <a:pt x="7512" y="2304"/>
                    </a:lnTo>
                    <a:lnTo>
                      <a:pt x="7516" y="2309"/>
                    </a:lnTo>
                    <a:lnTo>
                      <a:pt x="7520" y="2314"/>
                    </a:lnTo>
                    <a:lnTo>
                      <a:pt x="7524" y="2318"/>
                    </a:lnTo>
                    <a:lnTo>
                      <a:pt x="7528" y="2321"/>
                    </a:lnTo>
                    <a:lnTo>
                      <a:pt x="7532" y="2325"/>
                    </a:lnTo>
                    <a:lnTo>
                      <a:pt x="7537" y="2329"/>
                    </a:lnTo>
                    <a:lnTo>
                      <a:pt x="7541" y="2333"/>
                    </a:lnTo>
                    <a:lnTo>
                      <a:pt x="7549" y="2339"/>
                    </a:lnTo>
                    <a:lnTo>
                      <a:pt x="7553" y="2338"/>
                    </a:lnTo>
                    <a:lnTo>
                      <a:pt x="7557" y="2335"/>
                    </a:lnTo>
                    <a:lnTo>
                      <a:pt x="7561" y="2327"/>
                    </a:lnTo>
                    <a:lnTo>
                      <a:pt x="7566" y="2315"/>
                    </a:lnTo>
                    <a:lnTo>
                      <a:pt x="7570" y="2298"/>
                    </a:lnTo>
                    <a:lnTo>
                      <a:pt x="7574" y="2277"/>
                    </a:lnTo>
                    <a:lnTo>
                      <a:pt x="7578" y="2253"/>
                    </a:lnTo>
                    <a:lnTo>
                      <a:pt x="7582" y="2227"/>
                    </a:lnTo>
                    <a:lnTo>
                      <a:pt x="7586" y="2199"/>
                    </a:lnTo>
                    <a:lnTo>
                      <a:pt x="7590" y="2174"/>
                    </a:lnTo>
                    <a:lnTo>
                      <a:pt x="7594" y="2151"/>
                    </a:lnTo>
                    <a:lnTo>
                      <a:pt x="7599" y="2131"/>
                    </a:lnTo>
                    <a:lnTo>
                      <a:pt x="7603" y="2117"/>
                    </a:lnTo>
                    <a:lnTo>
                      <a:pt x="7611" y="2104"/>
                    </a:lnTo>
                    <a:lnTo>
                      <a:pt x="7615" y="2105"/>
                    </a:lnTo>
                    <a:lnTo>
                      <a:pt x="7619" y="2111"/>
                    </a:lnTo>
                    <a:lnTo>
                      <a:pt x="7623" y="2121"/>
                    </a:lnTo>
                    <a:lnTo>
                      <a:pt x="7627" y="2134"/>
                    </a:lnTo>
                    <a:lnTo>
                      <a:pt x="7632" y="2148"/>
                    </a:lnTo>
                    <a:lnTo>
                      <a:pt x="7636" y="2163"/>
                    </a:lnTo>
                    <a:lnTo>
                      <a:pt x="7640" y="2176"/>
                    </a:lnTo>
                    <a:lnTo>
                      <a:pt x="7644" y="2188"/>
                    </a:lnTo>
                    <a:lnTo>
                      <a:pt x="7648" y="2197"/>
                    </a:lnTo>
                    <a:lnTo>
                      <a:pt x="7652" y="2201"/>
                    </a:lnTo>
                    <a:lnTo>
                      <a:pt x="7656" y="2201"/>
                    </a:lnTo>
                    <a:lnTo>
                      <a:pt x="7661" y="2196"/>
                    </a:lnTo>
                    <a:lnTo>
                      <a:pt x="7665" y="2186"/>
                    </a:lnTo>
                    <a:lnTo>
                      <a:pt x="7669" y="2172"/>
                    </a:lnTo>
                    <a:lnTo>
                      <a:pt x="7673" y="2155"/>
                    </a:lnTo>
                    <a:lnTo>
                      <a:pt x="7681" y="2111"/>
                    </a:lnTo>
                    <a:lnTo>
                      <a:pt x="7685" y="2088"/>
                    </a:lnTo>
                    <a:lnTo>
                      <a:pt x="7689" y="2064"/>
                    </a:lnTo>
                    <a:lnTo>
                      <a:pt x="7694" y="2042"/>
                    </a:lnTo>
                    <a:lnTo>
                      <a:pt x="7698" y="2021"/>
                    </a:lnTo>
                    <a:lnTo>
                      <a:pt x="7702" y="2004"/>
                    </a:lnTo>
                    <a:lnTo>
                      <a:pt x="7706" y="1989"/>
                    </a:lnTo>
                    <a:lnTo>
                      <a:pt x="7710" y="1978"/>
                    </a:lnTo>
                    <a:lnTo>
                      <a:pt x="7714" y="1972"/>
                    </a:lnTo>
                    <a:lnTo>
                      <a:pt x="7718" y="1969"/>
                    </a:lnTo>
                    <a:lnTo>
                      <a:pt x="7722" y="1970"/>
                    </a:lnTo>
                    <a:lnTo>
                      <a:pt x="7727" y="1974"/>
                    </a:lnTo>
                    <a:lnTo>
                      <a:pt x="7731" y="1980"/>
                    </a:lnTo>
                    <a:lnTo>
                      <a:pt x="7735" y="1989"/>
                    </a:lnTo>
                    <a:lnTo>
                      <a:pt x="7743" y="2008"/>
                    </a:lnTo>
                    <a:lnTo>
                      <a:pt x="7747" y="2016"/>
                    </a:lnTo>
                    <a:lnTo>
                      <a:pt x="7751" y="2022"/>
                    </a:lnTo>
                    <a:lnTo>
                      <a:pt x="7755" y="2026"/>
                    </a:lnTo>
                    <a:lnTo>
                      <a:pt x="7760" y="2026"/>
                    </a:lnTo>
                    <a:lnTo>
                      <a:pt x="7764" y="2025"/>
                    </a:lnTo>
                    <a:lnTo>
                      <a:pt x="7768" y="2021"/>
                    </a:lnTo>
                    <a:lnTo>
                      <a:pt x="7772" y="2016"/>
                    </a:lnTo>
                    <a:lnTo>
                      <a:pt x="7776" y="2011"/>
                    </a:lnTo>
                    <a:lnTo>
                      <a:pt x="7780" y="2007"/>
                    </a:lnTo>
                    <a:lnTo>
                      <a:pt x="7784" y="2006"/>
                    </a:lnTo>
                    <a:lnTo>
                      <a:pt x="7789" y="2008"/>
                    </a:lnTo>
                    <a:lnTo>
                      <a:pt x="7793" y="2014"/>
                    </a:lnTo>
                    <a:lnTo>
                      <a:pt x="7797" y="2023"/>
                    </a:lnTo>
                    <a:lnTo>
                      <a:pt x="7801" y="2036"/>
                    </a:lnTo>
                    <a:lnTo>
                      <a:pt x="7805" y="2052"/>
                    </a:lnTo>
                    <a:lnTo>
                      <a:pt x="7813" y="2088"/>
                    </a:lnTo>
                    <a:lnTo>
                      <a:pt x="7818" y="2106"/>
                    </a:lnTo>
                    <a:lnTo>
                      <a:pt x="7822" y="2123"/>
                    </a:lnTo>
                    <a:lnTo>
                      <a:pt x="7826" y="2138"/>
                    </a:lnTo>
                    <a:lnTo>
                      <a:pt x="7830" y="2151"/>
                    </a:lnTo>
                    <a:lnTo>
                      <a:pt x="7834" y="2160"/>
                    </a:lnTo>
                    <a:lnTo>
                      <a:pt x="7838" y="2165"/>
                    </a:lnTo>
                    <a:lnTo>
                      <a:pt x="7842" y="2167"/>
                    </a:lnTo>
                    <a:lnTo>
                      <a:pt x="7847" y="2163"/>
                    </a:lnTo>
                    <a:lnTo>
                      <a:pt x="7851" y="2155"/>
                    </a:lnTo>
                    <a:lnTo>
                      <a:pt x="7855" y="2141"/>
                    </a:lnTo>
                    <a:lnTo>
                      <a:pt x="7859" y="2121"/>
                    </a:lnTo>
                    <a:lnTo>
                      <a:pt x="7863" y="2094"/>
                    </a:lnTo>
                    <a:lnTo>
                      <a:pt x="7867" y="2062"/>
                    </a:lnTo>
                    <a:lnTo>
                      <a:pt x="7876" y="1983"/>
                    </a:lnTo>
                    <a:lnTo>
                      <a:pt x="7880" y="1938"/>
                    </a:lnTo>
                    <a:lnTo>
                      <a:pt x="7884" y="1891"/>
                    </a:lnTo>
                    <a:lnTo>
                      <a:pt x="7888" y="1843"/>
                    </a:lnTo>
                    <a:lnTo>
                      <a:pt x="7892" y="1797"/>
                    </a:lnTo>
                    <a:lnTo>
                      <a:pt x="7896" y="1754"/>
                    </a:lnTo>
                    <a:lnTo>
                      <a:pt x="7900" y="1716"/>
                    </a:lnTo>
                    <a:lnTo>
                      <a:pt x="7904" y="1684"/>
                    </a:lnTo>
                    <a:lnTo>
                      <a:pt x="7909" y="1658"/>
                    </a:lnTo>
                    <a:lnTo>
                      <a:pt x="7913" y="1640"/>
                    </a:lnTo>
                    <a:lnTo>
                      <a:pt x="7917" y="1628"/>
                    </a:lnTo>
                    <a:lnTo>
                      <a:pt x="7921" y="1623"/>
                    </a:lnTo>
                    <a:lnTo>
                      <a:pt x="7925" y="1624"/>
                    </a:lnTo>
                    <a:lnTo>
                      <a:pt x="7929" y="1631"/>
                    </a:lnTo>
                    <a:lnTo>
                      <a:pt x="7933" y="1643"/>
                    </a:lnTo>
                    <a:lnTo>
                      <a:pt x="7937" y="1659"/>
                    </a:lnTo>
                    <a:lnTo>
                      <a:pt x="7946" y="1699"/>
                    </a:lnTo>
                    <a:lnTo>
                      <a:pt x="7950" y="1722"/>
                    </a:lnTo>
                    <a:lnTo>
                      <a:pt x="7954" y="1747"/>
                    </a:lnTo>
                    <a:lnTo>
                      <a:pt x="7958" y="1772"/>
                    </a:lnTo>
                    <a:lnTo>
                      <a:pt x="7962" y="1796"/>
                    </a:lnTo>
                    <a:lnTo>
                      <a:pt x="7966" y="1820"/>
                    </a:lnTo>
                    <a:lnTo>
                      <a:pt x="7970" y="1841"/>
                    </a:lnTo>
                    <a:lnTo>
                      <a:pt x="7975" y="1859"/>
                    </a:lnTo>
                    <a:lnTo>
                      <a:pt x="7979" y="1873"/>
                    </a:lnTo>
                    <a:lnTo>
                      <a:pt x="7983" y="1883"/>
                    </a:lnTo>
                    <a:lnTo>
                      <a:pt x="7987" y="1887"/>
                    </a:lnTo>
                    <a:lnTo>
                      <a:pt x="7991" y="1885"/>
                    </a:lnTo>
                    <a:lnTo>
                      <a:pt x="7995" y="1879"/>
                    </a:lnTo>
                    <a:lnTo>
                      <a:pt x="7999" y="1867"/>
                    </a:lnTo>
                    <a:lnTo>
                      <a:pt x="8008" y="1831"/>
                    </a:lnTo>
                    <a:lnTo>
                      <a:pt x="8012" y="1810"/>
                    </a:lnTo>
                    <a:lnTo>
                      <a:pt x="8016" y="1788"/>
                    </a:lnTo>
                    <a:lnTo>
                      <a:pt x="8020" y="1768"/>
                    </a:lnTo>
                    <a:lnTo>
                      <a:pt x="8024" y="1751"/>
                    </a:lnTo>
                    <a:lnTo>
                      <a:pt x="8028" y="1739"/>
                    </a:lnTo>
                    <a:lnTo>
                      <a:pt x="8032" y="1732"/>
                    </a:lnTo>
                    <a:lnTo>
                      <a:pt x="8036" y="1733"/>
                    </a:lnTo>
                    <a:lnTo>
                      <a:pt x="8041" y="1740"/>
                    </a:lnTo>
                    <a:lnTo>
                      <a:pt x="8045" y="1755"/>
                    </a:lnTo>
                    <a:lnTo>
                      <a:pt x="8049" y="1776"/>
                    </a:lnTo>
                    <a:lnTo>
                      <a:pt x="8053" y="1803"/>
                    </a:lnTo>
                    <a:lnTo>
                      <a:pt x="8057" y="1834"/>
                    </a:lnTo>
                    <a:lnTo>
                      <a:pt x="8061" y="1866"/>
                    </a:lnTo>
                    <a:lnTo>
                      <a:pt x="8065" y="1899"/>
                    </a:lnTo>
                    <a:lnTo>
                      <a:pt x="8070" y="1929"/>
                    </a:lnTo>
                    <a:lnTo>
                      <a:pt x="8078" y="1973"/>
                    </a:lnTo>
                    <a:lnTo>
                      <a:pt x="8082" y="1985"/>
                    </a:lnTo>
                    <a:lnTo>
                      <a:pt x="8086" y="1988"/>
                    </a:lnTo>
                    <a:lnTo>
                      <a:pt x="8090" y="1984"/>
                    </a:lnTo>
                    <a:lnTo>
                      <a:pt x="8094" y="1972"/>
                    </a:lnTo>
                    <a:lnTo>
                      <a:pt x="8099" y="1956"/>
                    </a:lnTo>
                    <a:lnTo>
                      <a:pt x="8103" y="1935"/>
                    </a:lnTo>
                    <a:lnTo>
                      <a:pt x="8107" y="1913"/>
                    </a:lnTo>
                    <a:lnTo>
                      <a:pt x="8111" y="1891"/>
                    </a:lnTo>
                    <a:lnTo>
                      <a:pt x="8115" y="1871"/>
                    </a:lnTo>
                    <a:lnTo>
                      <a:pt x="8119" y="1856"/>
                    </a:lnTo>
                    <a:lnTo>
                      <a:pt x="8123" y="1845"/>
                    </a:lnTo>
                    <a:lnTo>
                      <a:pt x="8128" y="1840"/>
                    </a:lnTo>
                    <a:lnTo>
                      <a:pt x="8132" y="1840"/>
                    </a:lnTo>
                    <a:lnTo>
                      <a:pt x="8140" y="1855"/>
                    </a:lnTo>
                    <a:lnTo>
                      <a:pt x="8144" y="1868"/>
                    </a:lnTo>
                    <a:lnTo>
                      <a:pt x="8148" y="1883"/>
                    </a:lnTo>
                    <a:lnTo>
                      <a:pt x="8152" y="1900"/>
                    </a:lnTo>
                    <a:lnTo>
                      <a:pt x="8157" y="1918"/>
                    </a:lnTo>
                    <a:lnTo>
                      <a:pt x="8161" y="1935"/>
                    </a:lnTo>
                    <a:lnTo>
                      <a:pt x="8165" y="1953"/>
                    </a:lnTo>
                    <a:lnTo>
                      <a:pt x="8169" y="1969"/>
                    </a:lnTo>
                    <a:lnTo>
                      <a:pt x="8173" y="1985"/>
                    </a:lnTo>
                    <a:lnTo>
                      <a:pt x="8177" y="2000"/>
                    </a:lnTo>
                    <a:lnTo>
                      <a:pt x="8181" y="2014"/>
                    </a:lnTo>
                    <a:lnTo>
                      <a:pt x="8185" y="2028"/>
                    </a:lnTo>
                    <a:lnTo>
                      <a:pt x="8190" y="2041"/>
                    </a:lnTo>
                    <a:lnTo>
                      <a:pt x="8194" y="2052"/>
                    </a:lnTo>
                    <a:lnTo>
                      <a:pt x="8202" y="2070"/>
                    </a:lnTo>
                    <a:lnTo>
                      <a:pt x="8206" y="2075"/>
                    </a:lnTo>
                    <a:lnTo>
                      <a:pt x="8210" y="2077"/>
                    </a:lnTo>
                    <a:lnTo>
                      <a:pt x="8214" y="2077"/>
                    </a:lnTo>
                    <a:lnTo>
                      <a:pt x="8218" y="2074"/>
                    </a:lnTo>
                    <a:lnTo>
                      <a:pt x="8223" y="2068"/>
                    </a:lnTo>
                    <a:lnTo>
                      <a:pt x="8227" y="2061"/>
                    </a:lnTo>
                    <a:lnTo>
                      <a:pt x="8231" y="2053"/>
                    </a:lnTo>
                    <a:lnTo>
                      <a:pt x="8235" y="2045"/>
                    </a:lnTo>
                    <a:lnTo>
                      <a:pt x="8239" y="2038"/>
                    </a:lnTo>
                    <a:lnTo>
                      <a:pt x="8243" y="2032"/>
                    </a:lnTo>
                    <a:lnTo>
                      <a:pt x="8247" y="2030"/>
                    </a:lnTo>
                    <a:lnTo>
                      <a:pt x="8251" y="2029"/>
                    </a:lnTo>
                    <a:lnTo>
                      <a:pt x="8256" y="2032"/>
                    </a:lnTo>
                    <a:lnTo>
                      <a:pt x="8260" y="2037"/>
                    </a:lnTo>
                    <a:lnTo>
                      <a:pt x="8264" y="2043"/>
                    </a:lnTo>
                    <a:lnTo>
                      <a:pt x="8272" y="2060"/>
                    </a:lnTo>
                    <a:lnTo>
                      <a:pt x="8276" y="2067"/>
                    </a:lnTo>
                    <a:lnTo>
                      <a:pt x="8280" y="2073"/>
                    </a:lnTo>
                    <a:lnTo>
                      <a:pt x="8285" y="2076"/>
                    </a:lnTo>
                    <a:lnTo>
                      <a:pt x="8289" y="2077"/>
                    </a:lnTo>
                    <a:lnTo>
                      <a:pt x="8293" y="2075"/>
                    </a:lnTo>
                    <a:lnTo>
                      <a:pt x="8297" y="2069"/>
                    </a:lnTo>
                    <a:lnTo>
                      <a:pt x="8301" y="2061"/>
                    </a:lnTo>
                    <a:lnTo>
                      <a:pt x="8305" y="2050"/>
                    </a:lnTo>
                    <a:lnTo>
                      <a:pt x="8309" y="2038"/>
                    </a:lnTo>
                    <a:lnTo>
                      <a:pt x="8313" y="2025"/>
                    </a:lnTo>
                    <a:lnTo>
                      <a:pt x="8318" y="2012"/>
                    </a:lnTo>
                    <a:lnTo>
                      <a:pt x="8322" y="1999"/>
                    </a:lnTo>
                    <a:lnTo>
                      <a:pt x="8326" y="1988"/>
                    </a:lnTo>
                    <a:lnTo>
                      <a:pt x="8334" y="1973"/>
                    </a:lnTo>
                    <a:lnTo>
                      <a:pt x="8338" y="1971"/>
                    </a:lnTo>
                    <a:lnTo>
                      <a:pt x="8342" y="1972"/>
                    </a:lnTo>
                    <a:lnTo>
                      <a:pt x="8346" y="1978"/>
                    </a:lnTo>
                    <a:lnTo>
                      <a:pt x="8351" y="1988"/>
                    </a:lnTo>
                    <a:lnTo>
                      <a:pt x="8355" y="2001"/>
                    </a:lnTo>
                    <a:lnTo>
                      <a:pt x="8359" y="2019"/>
                    </a:lnTo>
                    <a:lnTo>
                      <a:pt x="8363" y="2039"/>
                    </a:lnTo>
                    <a:lnTo>
                      <a:pt x="8367" y="2062"/>
                    </a:lnTo>
                    <a:lnTo>
                      <a:pt x="8371" y="2087"/>
                    </a:lnTo>
                    <a:lnTo>
                      <a:pt x="8375" y="2113"/>
                    </a:lnTo>
                    <a:lnTo>
                      <a:pt x="8380" y="2140"/>
                    </a:lnTo>
                    <a:lnTo>
                      <a:pt x="8384" y="2167"/>
                    </a:lnTo>
                    <a:lnTo>
                      <a:pt x="8388" y="2194"/>
                    </a:lnTo>
                    <a:lnTo>
                      <a:pt x="8392" y="2219"/>
                    </a:lnTo>
                    <a:lnTo>
                      <a:pt x="8396" y="2243"/>
                    </a:lnTo>
                    <a:lnTo>
                      <a:pt x="8404" y="2282"/>
                    </a:lnTo>
                    <a:lnTo>
                      <a:pt x="8409" y="2296"/>
                    </a:lnTo>
                    <a:lnTo>
                      <a:pt x="8413" y="2306"/>
                    </a:lnTo>
                    <a:lnTo>
                      <a:pt x="8417" y="2313"/>
                    </a:lnTo>
                    <a:lnTo>
                      <a:pt x="8421" y="2316"/>
                    </a:lnTo>
                    <a:lnTo>
                      <a:pt x="8425" y="2316"/>
                    </a:lnTo>
                    <a:lnTo>
                      <a:pt x="8429" y="2314"/>
                    </a:lnTo>
                    <a:lnTo>
                      <a:pt x="8433" y="2309"/>
                    </a:lnTo>
                    <a:lnTo>
                      <a:pt x="8438" y="2304"/>
                    </a:lnTo>
                    <a:lnTo>
                      <a:pt x="8442" y="2297"/>
                    </a:lnTo>
                    <a:lnTo>
                      <a:pt x="8446" y="2290"/>
                    </a:lnTo>
                    <a:lnTo>
                      <a:pt x="8450" y="2283"/>
                    </a:lnTo>
                    <a:lnTo>
                      <a:pt x="8454" y="2276"/>
                    </a:lnTo>
                    <a:lnTo>
                      <a:pt x="8458" y="2271"/>
                    </a:lnTo>
                    <a:lnTo>
                      <a:pt x="8466" y="2263"/>
                    </a:lnTo>
                    <a:lnTo>
                      <a:pt x="8471" y="2261"/>
                    </a:lnTo>
                    <a:lnTo>
                      <a:pt x="8475" y="2261"/>
                    </a:lnTo>
                    <a:lnTo>
                      <a:pt x="8479" y="2264"/>
                    </a:lnTo>
                    <a:lnTo>
                      <a:pt x="8483" y="2269"/>
                    </a:lnTo>
                    <a:lnTo>
                      <a:pt x="8487" y="2276"/>
                    </a:lnTo>
                    <a:lnTo>
                      <a:pt x="8491" y="2287"/>
                    </a:lnTo>
                    <a:lnTo>
                      <a:pt x="8495" y="2301"/>
                    </a:lnTo>
                    <a:lnTo>
                      <a:pt x="8500" y="2318"/>
                    </a:lnTo>
                    <a:lnTo>
                      <a:pt x="8504" y="2338"/>
                    </a:lnTo>
                    <a:lnTo>
                      <a:pt x="8508" y="2362"/>
                    </a:lnTo>
                    <a:lnTo>
                      <a:pt x="8512" y="2387"/>
                    </a:lnTo>
                    <a:lnTo>
                      <a:pt x="8516" y="2413"/>
                    </a:lnTo>
                    <a:lnTo>
                      <a:pt x="8520" y="2440"/>
                    </a:lnTo>
                    <a:lnTo>
                      <a:pt x="8524" y="2465"/>
                    </a:lnTo>
                    <a:lnTo>
                      <a:pt x="8528" y="2487"/>
                    </a:lnTo>
                    <a:lnTo>
                      <a:pt x="8537" y="2518"/>
                    </a:lnTo>
                    <a:lnTo>
                      <a:pt x="8541" y="2524"/>
                    </a:lnTo>
                    <a:lnTo>
                      <a:pt x="8545" y="2523"/>
                    </a:lnTo>
                    <a:lnTo>
                      <a:pt x="8549" y="2513"/>
                    </a:lnTo>
                    <a:lnTo>
                      <a:pt x="8553" y="2496"/>
                    </a:lnTo>
                    <a:lnTo>
                      <a:pt x="8557" y="2472"/>
                    </a:lnTo>
                    <a:lnTo>
                      <a:pt x="8561" y="2440"/>
                    </a:lnTo>
                    <a:lnTo>
                      <a:pt x="8566" y="2404"/>
                    </a:lnTo>
                    <a:lnTo>
                      <a:pt x="8570" y="2364"/>
                    </a:lnTo>
                    <a:lnTo>
                      <a:pt x="8574" y="2323"/>
                    </a:lnTo>
                    <a:lnTo>
                      <a:pt x="8578" y="2282"/>
                    </a:lnTo>
                    <a:lnTo>
                      <a:pt x="8582" y="2243"/>
                    </a:lnTo>
                    <a:lnTo>
                      <a:pt x="8586" y="2209"/>
                    </a:lnTo>
                    <a:lnTo>
                      <a:pt x="8590" y="2183"/>
                    </a:lnTo>
                    <a:lnTo>
                      <a:pt x="8599" y="2158"/>
                    </a:lnTo>
                    <a:lnTo>
                      <a:pt x="8603" y="2160"/>
                    </a:lnTo>
                    <a:lnTo>
                      <a:pt x="8607" y="2173"/>
                    </a:lnTo>
                    <a:lnTo>
                      <a:pt x="8611" y="2195"/>
                    </a:lnTo>
                    <a:lnTo>
                      <a:pt x="8615" y="2226"/>
                    </a:lnTo>
                    <a:lnTo>
                      <a:pt x="8619" y="2262"/>
                    </a:lnTo>
                    <a:lnTo>
                      <a:pt x="8623" y="2300"/>
                    </a:lnTo>
                    <a:lnTo>
                      <a:pt x="8627" y="2339"/>
                    </a:lnTo>
                    <a:lnTo>
                      <a:pt x="8632" y="2375"/>
                    </a:lnTo>
                    <a:lnTo>
                      <a:pt x="8636" y="2405"/>
                    </a:lnTo>
                    <a:lnTo>
                      <a:pt x="8640" y="2426"/>
                    </a:lnTo>
                    <a:lnTo>
                      <a:pt x="8644" y="2437"/>
                    </a:lnTo>
                    <a:lnTo>
                      <a:pt x="8648" y="2436"/>
                    </a:lnTo>
                    <a:lnTo>
                      <a:pt x="8652" y="2423"/>
                    </a:lnTo>
                    <a:lnTo>
                      <a:pt x="8656" y="2397"/>
                    </a:lnTo>
                    <a:lnTo>
                      <a:pt x="8661" y="2360"/>
                    </a:lnTo>
                    <a:lnTo>
                      <a:pt x="8669" y="2261"/>
                    </a:lnTo>
                    <a:lnTo>
                      <a:pt x="8673" y="2203"/>
                    </a:lnTo>
                    <a:lnTo>
                      <a:pt x="8677" y="2145"/>
                    </a:lnTo>
                    <a:lnTo>
                      <a:pt x="8681" y="2089"/>
                    </a:lnTo>
                    <a:lnTo>
                      <a:pt x="8685" y="2038"/>
                    </a:lnTo>
                    <a:lnTo>
                      <a:pt x="8690" y="1994"/>
                    </a:lnTo>
                    <a:lnTo>
                      <a:pt x="8694" y="1959"/>
                    </a:lnTo>
                    <a:lnTo>
                      <a:pt x="8698" y="1934"/>
                    </a:lnTo>
                    <a:lnTo>
                      <a:pt x="8702" y="1920"/>
                    </a:lnTo>
                    <a:lnTo>
                      <a:pt x="8706" y="1917"/>
                    </a:lnTo>
                    <a:lnTo>
                      <a:pt x="8710" y="1926"/>
                    </a:lnTo>
                    <a:lnTo>
                      <a:pt x="8714" y="1945"/>
                    </a:lnTo>
                    <a:lnTo>
                      <a:pt x="8719" y="1974"/>
                    </a:lnTo>
                    <a:lnTo>
                      <a:pt x="8723" y="2012"/>
                    </a:lnTo>
                    <a:lnTo>
                      <a:pt x="8731" y="2107"/>
                    </a:lnTo>
                    <a:lnTo>
                      <a:pt x="8735" y="2161"/>
                    </a:lnTo>
                    <a:lnTo>
                      <a:pt x="8739" y="2218"/>
                    </a:lnTo>
                    <a:lnTo>
                      <a:pt x="8743" y="2275"/>
                    </a:lnTo>
                    <a:lnTo>
                      <a:pt x="8748" y="2329"/>
                    </a:lnTo>
                    <a:lnTo>
                      <a:pt x="8752" y="2378"/>
                    </a:lnTo>
                    <a:lnTo>
                      <a:pt x="8756" y="2422"/>
                    </a:lnTo>
                    <a:lnTo>
                      <a:pt x="8760" y="2457"/>
                    </a:lnTo>
                    <a:lnTo>
                      <a:pt x="8764" y="2482"/>
                    </a:lnTo>
                    <a:lnTo>
                      <a:pt x="8768" y="2497"/>
                    </a:lnTo>
                    <a:lnTo>
                      <a:pt x="8772" y="2500"/>
                    </a:lnTo>
                    <a:lnTo>
                      <a:pt x="8776" y="2491"/>
                    </a:lnTo>
                    <a:lnTo>
                      <a:pt x="8781" y="2470"/>
                    </a:lnTo>
                    <a:lnTo>
                      <a:pt x="8785" y="2438"/>
                    </a:lnTo>
                    <a:lnTo>
                      <a:pt x="8793" y="2346"/>
                    </a:lnTo>
                    <a:lnTo>
                      <a:pt x="8797" y="2289"/>
                    </a:lnTo>
                    <a:lnTo>
                      <a:pt x="8801" y="2228"/>
                    </a:lnTo>
                    <a:lnTo>
                      <a:pt x="8805" y="2165"/>
                    </a:lnTo>
                    <a:lnTo>
                      <a:pt x="8809" y="2102"/>
                    </a:lnTo>
                    <a:lnTo>
                      <a:pt x="8814" y="2042"/>
                    </a:lnTo>
                    <a:lnTo>
                      <a:pt x="8818" y="1988"/>
                    </a:lnTo>
                    <a:lnTo>
                      <a:pt x="8822" y="1940"/>
                    </a:lnTo>
                    <a:lnTo>
                      <a:pt x="8826" y="1901"/>
                    </a:lnTo>
                    <a:lnTo>
                      <a:pt x="8830" y="1872"/>
                    </a:lnTo>
                    <a:lnTo>
                      <a:pt x="8834" y="1853"/>
                    </a:lnTo>
                    <a:lnTo>
                      <a:pt x="8838" y="1845"/>
                    </a:lnTo>
                    <a:lnTo>
                      <a:pt x="8842" y="1846"/>
                    </a:lnTo>
                    <a:lnTo>
                      <a:pt x="8847" y="1856"/>
                    </a:lnTo>
                    <a:lnTo>
                      <a:pt x="8851" y="1870"/>
                    </a:lnTo>
                    <a:lnTo>
                      <a:pt x="8855" y="1888"/>
                    </a:lnTo>
                    <a:lnTo>
                      <a:pt x="8863" y="1914"/>
                    </a:lnTo>
                    <a:lnTo>
                      <a:pt x="8867" y="1915"/>
                    </a:lnTo>
                    <a:lnTo>
                      <a:pt x="8871" y="1902"/>
                    </a:lnTo>
                    <a:lnTo>
                      <a:pt x="8875" y="1871"/>
                    </a:lnTo>
                    <a:lnTo>
                      <a:pt x="8880" y="1819"/>
                    </a:lnTo>
                    <a:lnTo>
                      <a:pt x="8884" y="1744"/>
                    </a:lnTo>
                    <a:lnTo>
                      <a:pt x="8888" y="1646"/>
                    </a:lnTo>
                    <a:lnTo>
                      <a:pt x="8892" y="1525"/>
                    </a:lnTo>
                    <a:lnTo>
                      <a:pt x="8896" y="1383"/>
                    </a:lnTo>
                    <a:lnTo>
                      <a:pt x="8900" y="1223"/>
                    </a:lnTo>
                    <a:lnTo>
                      <a:pt x="8904" y="1051"/>
                    </a:lnTo>
                    <a:lnTo>
                      <a:pt x="8909" y="872"/>
                    </a:lnTo>
                    <a:lnTo>
                      <a:pt x="8913" y="693"/>
                    </a:lnTo>
                    <a:lnTo>
                      <a:pt x="8917" y="521"/>
                    </a:lnTo>
                    <a:lnTo>
                      <a:pt x="8925" y="226"/>
                    </a:lnTo>
                    <a:lnTo>
                      <a:pt x="8929" y="117"/>
                    </a:lnTo>
                    <a:lnTo>
                      <a:pt x="8933" y="40"/>
                    </a:lnTo>
                    <a:lnTo>
                      <a:pt x="8937" y="0"/>
                    </a:lnTo>
                    <a:lnTo>
                      <a:pt x="8942" y="0"/>
                    </a:lnTo>
                    <a:lnTo>
                      <a:pt x="8946" y="39"/>
                    </a:lnTo>
                    <a:lnTo>
                      <a:pt x="8950" y="116"/>
                    </a:lnTo>
                    <a:lnTo>
                      <a:pt x="8954" y="229"/>
                    </a:lnTo>
                    <a:lnTo>
                      <a:pt x="8958" y="373"/>
                    </a:lnTo>
                    <a:lnTo>
                      <a:pt x="8962" y="541"/>
                    </a:lnTo>
                    <a:lnTo>
                      <a:pt x="8966" y="727"/>
                    </a:lnTo>
                    <a:lnTo>
                      <a:pt x="8971" y="923"/>
                    </a:lnTo>
                    <a:lnTo>
                      <a:pt x="8975" y="1120"/>
                    </a:lnTo>
                    <a:lnTo>
                      <a:pt x="8979" y="1311"/>
                    </a:lnTo>
                    <a:lnTo>
                      <a:pt x="8983" y="1489"/>
                    </a:lnTo>
                    <a:lnTo>
                      <a:pt x="8987" y="1647"/>
                    </a:lnTo>
                    <a:lnTo>
                      <a:pt x="8995" y="1894"/>
                    </a:lnTo>
                    <a:lnTo>
                      <a:pt x="9000" y="1979"/>
                    </a:lnTo>
                    <a:lnTo>
                      <a:pt x="9004" y="2039"/>
                    </a:lnTo>
                    <a:lnTo>
                      <a:pt x="9008" y="2078"/>
                    </a:lnTo>
                    <a:lnTo>
                      <a:pt x="9012" y="2098"/>
                    </a:lnTo>
                    <a:lnTo>
                      <a:pt x="9016" y="2104"/>
                    </a:lnTo>
                    <a:lnTo>
                      <a:pt x="9020" y="2101"/>
                    </a:lnTo>
                    <a:lnTo>
                      <a:pt x="9024" y="2092"/>
                    </a:lnTo>
                    <a:lnTo>
                      <a:pt x="9029" y="2081"/>
                    </a:lnTo>
                    <a:lnTo>
                      <a:pt x="9033" y="2070"/>
                    </a:lnTo>
                    <a:lnTo>
                      <a:pt x="9037" y="2062"/>
                    </a:lnTo>
                    <a:lnTo>
                      <a:pt x="9041" y="2058"/>
                    </a:lnTo>
                    <a:lnTo>
                      <a:pt x="9045" y="2056"/>
                    </a:lnTo>
                    <a:lnTo>
                      <a:pt x="9049" y="2055"/>
                    </a:lnTo>
                    <a:lnTo>
                      <a:pt x="9057" y="2053"/>
                    </a:lnTo>
                    <a:lnTo>
                      <a:pt x="9062" y="2049"/>
                    </a:lnTo>
                    <a:lnTo>
                      <a:pt x="9066" y="2039"/>
                    </a:lnTo>
                    <a:lnTo>
                      <a:pt x="9070" y="2025"/>
                    </a:lnTo>
                    <a:lnTo>
                      <a:pt x="9074" y="2006"/>
                    </a:lnTo>
                    <a:lnTo>
                      <a:pt x="9078" y="1983"/>
                    </a:lnTo>
                    <a:lnTo>
                      <a:pt x="9082" y="1957"/>
                    </a:lnTo>
                    <a:lnTo>
                      <a:pt x="9086" y="1930"/>
                    </a:lnTo>
                    <a:lnTo>
                      <a:pt x="9090" y="1903"/>
                    </a:lnTo>
                    <a:lnTo>
                      <a:pt x="9095" y="1880"/>
                    </a:lnTo>
                    <a:lnTo>
                      <a:pt x="9099" y="1861"/>
                    </a:lnTo>
                    <a:lnTo>
                      <a:pt x="9103" y="1849"/>
                    </a:lnTo>
                    <a:lnTo>
                      <a:pt x="9107" y="1845"/>
                    </a:lnTo>
                    <a:lnTo>
                      <a:pt x="9111" y="1848"/>
                    </a:lnTo>
                    <a:lnTo>
                      <a:pt x="9115" y="1860"/>
                    </a:lnTo>
                    <a:lnTo>
                      <a:pt x="9119" y="1879"/>
                    </a:lnTo>
                    <a:lnTo>
                      <a:pt x="9128" y="1934"/>
                    </a:lnTo>
                    <a:lnTo>
                      <a:pt x="9132" y="1967"/>
                    </a:lnTo>
                    <a:lnTo>
                      <a:pt x="9136" y="2001"/>
                    </a:lnTo>
                    <a:lnTo>
                      <a:pt x="9140" y="2034"/>
                    </a:lnTo>
                    <a:lnTo>
                      <a:pt x="9144" y="2063"/>
                    </a:lnTo>
                    <a:lnTo>
                      <a:pt x="9148" y="2087"/>
                    </a:lnTo>
                    <a:lnTo>
                      <a:pt x="9152" y="2105"/>
                    </a:lnTo>
                    <a:lnTo>
                      <a:pt x="9157" y="2116"/>
                    </a:lnTo>
                    <a:lnTo>
                      <a:pt x="9161" y="2121"/>
                    </a:lnTo>
                    <a:lnTo>
                      <a:pt x="9165" y="2119"/>
                    </a:lnTo>
                    <a:lnTo>
                      <a:pt x="9169" y="2113"/>
                    </a:lnTo>
                    <a:lnTo>
                      <a:pt x="9173" y="2103"/>
                    </a:lnTo>
                    <a:lnTo>
                      <a:pt x="9177" y="2093"/>
                    </a:lnTo>
                    <a:lnTo>
                      <a:pt x="9181" y="2083"/>
                    </a:lnTo>
                    <a:lnTo>
                      <a:pt x="9190" y="2073"/>
                    </a:lnTo>
                    <a:lnTo>
                      <a:pt x="9194" y="2075"/>
                    </a:lnTo>
                    <a:lnTo>
                      <a:pt x="9198" y="2083"/>
                    </a:lnTo>
                    <a:lnTo>
                      <a:pt x="9202" y="2095"/>
                    </a:lnTo>
                    <a:lnTo>
                      <a:pt x="9206" y="2111"/>
                    </a:lnTo>
                    <a:lnTo>
                      <a:pt x="9210" y="2130"/>
                    </a:lnTo>
                    <a:lnTo>
                      <a:pt x="9214" y="2151"/>
                    </a:lnTo>
                    <a:lnTo>
                      <a:pt x="9218" y="2172"/>
                    </a:lnTo>
                    <a:lnTo>
                      <a:pt x="9223" y="2190"/>
                    </a:lnTo>
                    <a:lnTo>
                      <a:pt x="9227" y="2206"/>
                    </a:lnTo>
                    <a:lnTo>
                      <a:pt x="9231" y="2218"/>
                    </a:lnTo>
                    <a:lnTo>
                      <a:pt x="9235" y="2227"/>
                    </a:lnTo>
                    <a:lnTo>
                      <a:pt x="9239" y="2230"/>
                    </a:lnTo>
                    <a:lnTo>
                      <a:pt x="9243" y="2229"/>
                    </a:lnTo>
                    <a:lnTo>
                      <a:pt x="9247" y="2225"/>
                    </a:lnTo>
                    <a:lnTo>
                      <a:pt x="9252" y="2218"/>
                    </a:lnTo>
                    <a:lnTo>
                      <a:pt x="9260" y="2202"/>
                    </a:lnTo>
                    <a:lnTo>
                      <a:pt x="9264" y="2194"/>
                    </a:lnTo>
                    <a:lnTo>
                      <a:pt x="9268" y="2188"/>
                    </a:lnTo>
                    <a:lnTo>
                      <a:pt x="9272" y="2184"/>
                    </a:lnTo>
                    <a:lnTo>
                      <a:pt x="9276" y="2181"/>
                    </a:lnTo>
                    <a:lnTo>
                      <a:pt x="9281" y="2182"/>
                    </a:lnTo>
                    <a:lnTo>
                      <a:pt x="9285" y="2184"/>
                    </a:lnTo>
                    <a:lnTo>
                      <a:pt x="9289" y="2189"/>
                    </a:lnTo>
                    <a:lnTo>
                      <a:pt x="9293" y="2195"/>
                    </a:lnTo>
                    <a:lnTo>
                      <a:pt x="9297" y="2203"/>
                    </a:lnTo>
                    <a:lnTo>
                      <a:pt x="9301" y="2211"/>
                    </a:lnTo>
                    <a:lnTo>
                      <a:pt x="9305" y="2218"/>
                    </a:lnTo>
                    <a:lnTo>
                      <a:pt x="9310" y="2226"/>
                    </a:lnTo>
                    <a:lnTo>
                      <a:pt x="9314" y="2231"/>
                    </a:lnTo>
                    <a:lnTo>
                      <a:pt x="9322" y="2235"/>
                    </a:lnTo>
                    <a:lnTo>
                      <a:pt x="9326" y="2233"/>
                    </a:lnTo>
                    <a:lnTo>
                      <a:pt x="9330" y="2230"/>
                    </a:lnTo>
                    <a:lnTo>
                      <a:pt x="9334" y="2225"/>
                    </a:lnTo>
                    <a:lnTo>
                      <a:pt x="9338" y="2218"/>
                    </a:lnTo>
                    <a:lnTo>
                      <a:pt x="9343" y="2211"/>
                    </a:lnTo>
                    <a:lnTo>
                      <a:pt x="9347" y="2203"/>
                    </a:lnTo>
                    <a:lnTo>
                      <a:pt x="9351" y="2195"/>
                    </a:lnTo>
                    <a:lnTo>
                      <a:pt x="9355" y="2188"/>
                    </a:lnTo>
                    <a:lnTo>
                      <a:pt x="9359" y="2180"/>
                    </a:lnTo>
                    <a:lnTo>
                      <a:pt x="9363" y="2172"/>
                    </a:lnTo>
                    <a:lnTo>
                      <a:pt x="9367" y="2165"/>
                    </a:lnTo>
                    <a:lnTo>
                      <a:pt x="9372" y="2159"/>
                    </a:lnTo>
                    <a:lnTo>
                      <a:pt x="9376" y="2154"/>
                    </a:lnTo>
                    <a:lnTo>
                      <a:pt x="9384" y="2150"/>
                    </a:lnTo>
                    <a:lnTo>
                      <a:pt x="9388" y="2151"/>
                    </a:lnTo>
                    <a:lnTo>
                      <a:pt x="9392" y="2155"/>
                    </a:lnTo>
                    <a:lnTo>
                      <a:pt x="9396" y="2162"/>
                    </a:lnTo>
                    <a:lnTo>
                      <a:pt x="9400" y="2171"/>
                    </a:lnTo>
                    <a:lnTo>
                      <a:pt x="9405" y="2182"/>
                    </a:lnTo>
                    <a:lnTo>
                      <a:pt x="9409" y="2195"/>
                    </a:lnTo>
                    <a:lnTo>
                      <a:pt x="9413" y="2208"/>
                    </a:lnTo>
                    <a:lnTo>
                      <a:pt x="9417" y="2221"/>
                    </a:lnTo>
                    <a:lnTo>
                      <a:pt x="9421" y="2235"/>
                    </a:lnTo>
                    <a:lnTo>
                      <a:pt x="9425" y="2246"/>
                    </a:lnTo>
                    <a:lnTo>
                      <a:pt x="9429" y="2255"/>
                    </a:lnTo>
                    <a:lnTo>
                      <a:pt x="9433" y="2262"/>
                    </a:lnTo>
                    <a:lnTo>
                      <a:pt x="9438" y="2265"/>
                    </a:lnTo>
                    <a:lnTo>
                      <a:pt x="9442" y="2266"/>
                    </a:lnTo>
                    <a:lnTo>
                      <a:pt x="9446" y="2263"/>
                    </a:lnTo>
                    <a:lnTo>
                      <a:pt x="9454" y="2248"/>
                    </a:lnTo>
                    <a:lnTo>
                      <a:pt x="9458" y="2236"/>
                    </a:lnTo>
                    <a:lnTo>
                      <a:pt x="9462" y="2221"/>
                    </a:lnTo>
                    <a:lnTo>
                      <a:pt x="9466" y="2204"/>
                    </a:lnTo>
                    <a:lnTo>
                      <a:pt x="9471" y="2186"/>
                    </a:lnTo>
                    <a:lnTo>
                      <a:pt x="9475" y="2168"/>
                    </a:lnTo>
                    <a:lnTo>
                      <a:pt x="9479" y="2149"/>
                    </a:lnTo>
                    <a:lnTo>
                      <a:pt x="9483" y="2131"/>
                    </a:lnTo>
                    <a:lnTo>
                      <a:pt x="9487" y="2114"/>
                    </a:lnTo>
                    <a:lnTo>
                      <a:pt x="9491" y="2098"/>
                    </a:lnTo>
                    <a:lnTo>
                      <a:pt x="9495" y="2085"/>
                    </a:lnTo>
                    <a:lnTo>
                      <a:pt x="9499" y="2073"/>
                    </a:lnTo>
                    <a:lnTo>
                      <a:pt x="9504" y="2064"/>
                    </a:lnTo>
                    <a:lnTo>
                      <a:pt x="9508" y="2058"/>
                    </a:lnTo>
                    <a:lnTo>
                      <a:pt x="9516" y="2054"/>
                    </a:lnTo>
                    <a:lnTo>
                      <a:pt x="9520" y="2056"/>
                    </a:lnTo>
                    <a:lnTo>
                      <a:pt x="9524" y="2061"/>
                    </a:lnTo>
                    <a:lnTo>
                      <a:pt x="9528" y="2068"/>
                    </a:lnTo>
                    <a:lnTo>
                      <a:pt x="9533" y="2079"/>
                    </a:lnTo>
                    <a:lnTo>
                      <a:pt x="9537" y="2091"/>
                    </a:lnTo>
                    <a:lnTo>
                      <a:pt x="9541" y="2106"/>
                    </a:lnTo>
                    <a:lnTo>
                      <a:pt x="9545" y="2123"/>
                    </a:lnTo>
                    <a:lnTo>
                      <a:pt x="9549" y="2140"/>
                    </a:lnTo>
                    <a:lnTo>
                      <a:pt x="9553" y="2158"/>
                    </a:lnTo>
                    <a:lnTo>
                      <a:pt x="9558" y="2176"/>
                    </a:lnTo>
                    <a:lnTo>
                      <a:pt x="9562" y="2192"/>
                    </a:lnTo>
                    <a:lnTo>
                      <a:pt x="9566" y="2205"/>
                    </a:lnTo>
                    <a:lnTo>
                      <a:pt x="9570" y="2216"/>
                    </a:lnTo>
                    <a:lnTo>
                      <a:pt x="9574" y="2223"/>
                    </a:lnTo>
                    <a:lnTo>
                      <a:pt x="9578" y="2225"/>
                    </a:lnTo>
                    <a:lnTo>
                      <a:pt x="9586" y="2210"/>
                    </a:lnTo>
                    <a:lnTo>
                      <a:pt x="9591" y="2194"/>
                    </a:lnTo>
                    <a:lnTo>
                      <a:pt x="9595" y="2174"/>
                    </a:lnTo>
                    <a:lnTo>
                      <a:pt x="9599" y="2148"/>
                    </a:lnTo>
                    <a:lnTo>
                      <a:pt x="9603" y="2118"/>
                    </a:lnTo>
                    <a:lnTo>
                      <a:pt x="9607" y="2086"/>
                    </a:lnTo>
                    <a:lnTo>
                      <a:pt x="9611" y="2052"/>
                    </a:lnTo>
                    <a:lnTo>
                      <a:pt x="9615" y="2017"/>
                    </a:lnTo>
                    <a:lnTo>
                      <a:pt x="9620" y="1984"/>
                    </a:lnTo>
                    <a:lnTo>
                      <a:pt x="9624" y="1954"/>
                    </a:lnTo>
                    <a:lnTo>
                      <a:pt x="9628" y="1927"/>
                    </a:lnTo>
                    <a:lnTo>
                      <a:pt x="9632" y="1904"/>
                    </a:lnTo>
                    <a:lnTo>
                      <a:pt x="9636" y="1887"/>
                    </a:lnTo>
                    <a:lnTo>
                      <a:pt x="9640" y="1875"/>
                    </a:lnTo>
                    <a:lnTo>
                      <a:pt x="9648" y="1865"/>
                    </a:lnTo>
                    <a:lnTo>
                      <a:pt x="9653" y="1868"/>
                    </a:lnTo>
                    <a:lnTo>
                      <a:pt x="9657" y="1874"/>
                    </a:lnTo>
                    <a:lnTo>
                      <a:pt x="9661" y="1885"/>
                    </a:lnTo>
                    <a:lnTo>
                      <a:pt x="9665" y="1898"/>
                    </a:lnTo>
                    <a:lnTo>
                      <a:pt x="9669" y="1914"/>
                    </a:lnTo>
                    <a:lnTo>
                      <a:pt x="9673" y="1932"/>
                    </a:lnTo>
                    <a:lnTo>
                      <a:pt x="9677" y="1951"/>
                    </a:lnTo>
                    <a:lnTo>
                      <a:pt x="9681" y="1970"/>
                    </a:lnTo>
                    <a:lnTo>
                      <a:pt x="9686" y="1990"/>
                    </a:lnTo>
                    <a:lnTo>
                      <a:pt x="9690" y="2009"/>
                    </a:lnTo>
                    <a:lnTo>
                      <a:pt x="9694" y="2027"/>
                    </a:lnTo>
                    <a:lnTo>
                      <a:pt x="9698" y="2043"/>
                    </a:lnTo>
                    <a:lnTo>
                      <a:pt x="9702" y="2057"/>
                    </a:lnTo>
                    <a:lnTo>
                      <a:pt x="9706" y="2068"/>
                    </a:lnTo>
                    <a:lnTo>
                      <a:pt x="9710" y="2076"/>
                    </a:lnTo>
                    <a:lnTo>
                      <a:pt x="9719" y="2084"/>
                    </a:lnTo>
                    <a:lnTo>
                      <a:pt x="9723" y="2085"/>
                    </a:lnTo>
                    <a:lnTo>
                      <a:pt x="9727" y="2083"/>
                    </a:lnTo>
                    <a:lnTo>
                      <a:pt x="9731" y="2081"/>
                    </a:lnTo>
                    <a:lnTo>
                      <a:pt x="9735" y="2079"/>
                    </a:lnTo>
                    <a:lnTo>
                      <a:pt x="9739" y="2078"/>
                    </a:lnTo>
                    <a:lnTo>
                      <a:pt x="9743" y="2079"/>
                    </a:lnTo>
                    <a:lnTo>
                      <a:pt x="9747" y="2083"/>
                    </a:lnTo>
                    <a:lnTo>
                      <a:pt x="9752" y="2090"/>
                    </a:lnTo>
                    <a:lnTo>
                      <a:pt x="9756" y="2100"/>
                    </a:lnTo>
                    <a:lnTo>
                      <a:pt x="9760" y="2113"/>
                    </a:lnTo>
                    <a:lnTo>
                      <a:pt x="9764" y="2128"/>
                    </a:lnTo>
                    <a:lnTo>
                      <a:pt x="9768" y="2144"/>
                    </a:lnTo>
                    <a:lnTo>
                      <a:pt x="9772" y="2160"/>
                    </a:lnTo>
                    <a:lnTo>
                      <a:pt x="9781" y="2185"/>
                    </a:lnTo>
                    <a:lnTo>
                      <a:pt x="9785" y="2192"/>
                    </a:lnTo>
                    <a:lnTo>
                      <a:pt x="9789" y="2195"/>
                    </a:lnTo>
                    <a:lnTo>
                      <a:pt x="9793" y="2192"/>
                    </a:lnTo>
                    <a:lnTo>
                      <a:pt x="9797" y="2185"/>
                    </a:lnTo>
                    <a:lnTo>
                      <a:pt x="9801" y="2175"/>
                    </a:lnTo>
                    <a:lnTo>
                      <a:pt x="9805" y="2162"/>
                    </a:lnTo>
                    <a:lnTo>
                      <a:pt x="9809" y="2147"/>
                    </a:lnTo>
                    <a:lnTo>
                      <a:pt x="9814" y="2134"/>
                    </a:lnTo>
                    <a:lnTo>
                      <a:pt x="9818" y="2122"/>
                    </a:lnTo>
                    <a:lnTo>
                      <a:pt x="9822" y="2113"/>
                    </a:lnTo>
                    <a:lnTo>
                      <a:pt x="9826" y="2108"/>
                    </a:lnTo>
                    <a:lnTo>
                      <a:pt x="9830" y="2107"/>
                    </a:lnTo>
                    <a:lnTo>
                      <a:pt x="9834" y="2110"/>
                    </a:lnTo>
                    <a:lnTo>
                      <a:pt x="9839" y="2116"/>
                    </a:lnTo>
                    <a:lnTo>
                      <a:pt x="9843" y="2124"/>
                    </a:lnTo>
                    <a:lnTo>
                      <a:pt x="9851" y="2143"/>
                    </a:lnTo>
                    <a:lnTo>
                      <a:pt x="9855" y="2152"/>
                    </a:lnTo>
                    <a:lnTo>
                      <a:pt x="9859" y="2159"/>
                    </a:lnTo>
                    <a:lnTo>
                      <a:pt x="9863" y="2163"/>
                    </a:lnTo>
                    <a:lnTo>
                      <a:pt x="9868" y="2163"/>
                    </a:lnTo>
                    <a:lnTo>
                      <a:pt x="9872" y="2161"/>
                    </a:lnTo>
                    <a:lnTo>
                      <a:pt x="9876" y="2155"/>
                    </a:lnTo>
                    <a:lnTo>
                      <a:pt x="9880" y="2146"/>
                    </a:lnTo>
                    <a:lnTo>
                      <a:pt x="9884" y="2135"/>
                    </a:lnTo>
                    <a:lnTo>
                      <a:pt x="9888" y="2122"/>
                    </a:lnTo>
                    <a:lnTo>
                      <a:pt x="9892" y="2108"/>
                    </a:lnTo>
                    <a:lnTo>
                      <a:pt x="9896" y="2095"/>
                    </a:lnTo>
                    <a:lnTo>
                      <a:pt x="9901" y="2082"/>
                    </a:lnTo>
                    <a:lnTo>
                      <a:pt x="9905" y="2070"/>
                    </a:lnTo>
                    <a:lnTo>
                      <a:pt x="9913" y="2052"/>
                    </a:lnTo>
                    <a:lnTo>
                      <a:pt x="9917" y="2047"/>
                    </a:lnTo>
                    <a:lnTo>
                      <a:pt x="9921" y="2044"/>
                    </a:lnTo>
                    <a:lnTo>
                      <a:pt x="9925" y="2045"/>
                    </a:lnTo>
                    <a:lnTo>
                      <a:pt x="9929" y="2048"/>
                    </a:lnTo>
                    <a:lnTo>
                      <a:pt x="9934" y="2054"/>
                    </a:lnTo>
                    <a:lnTo>
                      <a:pt x="9938" y="2062"/>
                    </a:lnTo>
                    <a:lnTo>
                      <a:pt x="9942" y="2071"/>
                    </a:lnTo>
                    <a:lnTo>
                      <a:pt x="9946" y="2082"/>
                    </a:lnTo>
                    <a:lnTo>
                      <a:pt x="9950" y="2093"/>
                    </a:lnTo>
                    <a:lnTo>
                      <a:pt x="9954" y="2103"/>
                    </a:lnTo>
                    <a:lnTo>
                      <a:pt x="9958" y="2113"/>
                    </a:lnTo>
                    <a:lnTo>
                      <a:pt x="9962" y="2122"/>
                    </a:lnTo>
                    <a:lnTo>
                      <a:pt x="9967" y="2131"/>
                    </a:lnTo>
                    <a:lnTo>
                      <a:pt x="9975" y="2145"/>
                    </a:lnTo>
                    <a:lnTo>
                      <a:pt x="9979" y="2151"/>
                    </a:lnTo>
                    <a:lnTo>
                      <a:pt x="9983" y="2158"/>
                    </a:lnTo>
                    <a:lnTo>
                      <a:pt x="9987" y="2166"/>
                    </a:lnTo>
                    <a:lnTo>
                      <a:pt x="9991" y="2176"/>
                    </a:lnTo>
                    <a:lnTo>
                      <a:pt x="9996" y="2188"/>
                    </a:lnTo>
                    <a:lnTo>
                      <a:pt x="10000" y="2202"/>
                    </a:lnTo>
                    <a:lnTo>
                      <a:pt x="10004" y="2219"/>
                    </a:lnTo>
                    <a:lnTo>
                      <a:pt x="10008" y="2240"/>
                    </a:lnTo>
                    <a:lnTo>
                      <a:pt x="10012" y="2262"/>
                    </a:lnTo>
                    <a:lnTo>
                      <a:pt x="10016" y="2286"/>
                    </a:lnTo>
                    <a:lnTo>
                      <a:pt x="10020" y="2310"/>
                    </a:lnTo>
                    <a:lnTo>
                      <a:pt x="10024" y="2333"/>
                    </a:lnTo>
                    <a:lnTo>
                      <a:pt x="10029" y="2354"/>
                    </a:lnTo>
                    <a:lnTo>
                      <a:pt x="10033" y="2372"/>
                    </a:lnTo>
                    <a:lnTo>
                      <a:pt x="10037" y="2384"/>
                    </a:lnTo>
                    <a:lnTo>
                      <a:pt x="10041" y="2391"/>
                    </a:lnTo>
                    <a:lnTo>
                      <a:pt x="10045" y="2391"/>
                    </a:lnTo>
                    <a:lnTo>
                      <a:pt x="10049" y="2383"/>
                    </a:lnTo>
                    <a:lnTo>
                      <a:pt x="10053" y="2369"/>
                    </a:lnTo>
                    <a:lnTo>
                      <a:pt x="10057" y="2348"/>
                    </a:lnTo>
                    <a:lnTo>
                      <a:pt x="10062" y="2323"/>
                    </a:lnTo>
                    <a:lnTo>
                      <a:pt x="10066" y="2294"/>
                    </a:lnTo>
                    <a:lnTo>
                      <a:pt x="10070" y="2264"/>
                    </a:lnTo>
                    <a:lnTo>
                      <a:pt x="10074" y="2235"/>
                    </a:lnTo>
                    <a:lnTo>
                      <a:pt x="10078" y="2209"/>
                    </a:lnTo>
                    <a:lnTo>
                      <a:pt x="10082" y="2187"/>
                    </a:lnTo>
                    <a:lnTo>
                      <a:pt x="10086" y="2172"/>
                    </a:lnTo>
                    <a:lnTo>
                      <a:pt x="10090" y="2163"/>
                    </a:lnTo>
                    <a:lnTo>
                      <a:pt x="10095" y="2159"/>
                    </a:lnTo>
                    <a:lnTo>
                      <a:pt x="10099" y="2161"/>
                    </a:lnTo>
                    <a:lnTo>
                      <a:pt x="10107" y="2175"/>
                    </a:lnTo>
                    <a:lnTo>
                      <a:pt x="10111" y="2183"/>
                    </a:lnTo>
                    <a:lnTo>
                      <a:pt x="10115" y="2189"/>
                    </a:lnTo>
                    <a:lnTo>
                      <a:pt x="10120" y="2191"/>
                    </a:lnTo>
                    <a:lnTo>
                      <a:pt x="10124" y="2188"/>
                    </a:lnTo>
                    <a:lnTo>
                      <a:pt x="10128" y="2178"/>
                    </a:lnTo>
                    <a:lnTo>
                      <a:pt x="10132" y="2162"/>
                    </a:lnTo>
                    <a:lnTo>
                      <a:pt x="10136" y="2139"/>
                    </a:lnTo>
                    <a:lnTo>
                      <a:pt x="10140" y="2111"/>
                    </a:lnTo>
                    <a:lnTo>
                      <a:pt x="10144" y="2079"/>
                    </a:lnTo>
                    <a:lnTo>
                      <a:pt x="10149" y="2045"/>
                    </a:lnTo>
                    <a:lnTo>
                      <a:pt x="10153" y="2010"/>
                    </a:lnTo>
                    <a:lnTo>
                      <a:pt x="10157" y="1976"/>
                    </a:lnTo>
                    <a:lnTo>
                      <a:pt x="10161" y="1947"/>
                    </a:lnTo>
                    <a:lnTo>
                      <a:pt x="10165" y="1922"/>
                    </a:lnTo>
                    <a:lnTo>
                      <a:pt x="10169" y="1905"/>
                    </a:lnTo>
                    <a:lnTo>
                      <a:pt x="10177" y="1895"/>
                    </a:lnTo>
                    <a:lnTo>
                      <a:pt x="10182" y="1902"/>
                    </a:lnTo>
                    <a:lnTo>
                      <a:pt x="10186" y="1917"/>
                    </a:lnTo>
                    <a:lnTo>
                      <a:pt x="10190" y="1938"/>
                    </a:lnTo>
                    <a:lnTo>
                      <a:pt x="10194" y="1964"/>
                    </a:lnTo>
                    <a:lnTo>
                      <a:pt x="10198" y="1993"/>
                    </a:lnTo>
                    <a:lnTo>
                      <a:pt x="10202" y="2024"/>
                    </a:lnTo>
                    <a:lnTo>
                      <a:pt x="10206" y="2053"/>
                    </a:lnTo>
                    <a:lnTo>
                      <a:pt x="10210" y="2079"/>
                    </a:lnTo>
                    <a:lnTo>
                      <a:pt x="10215" y="2101"/>
                    </a:lnTo>
                    <a:lnTo>
                      <a:pt x="10219" y="2117"/>
                    </a:lnTo>
                    <a:lnTo>
                      <a:pt x="10223" y="2127"/>
                    </a:lnTo>
                    <a:lnTo>
                      <a:pt x="10227" y="2130"/>
                    </a:lnTo>
                    <a:lnTo>
                      <a:pt x="10231" y="2127"/>
                    </a:lnTo>
                    <a:lnTo>
                      <a:pt x="10239" y="2105"/>
                    </a:lnTo>
                    <a:lnTo>
                      <a:pt x="10244" y="2088"/>
                    </a:lnTo>
                    <a:lnTo>
                      <a:pt x="10248" y="2070"/>
                    </a:lnTo>
                    <a:lnTo>
                      <a:pt x="10252" y="2051"/>
                    </a:lnTo>
                    <a:lnTo>
                      <a:pt x="10256" y="2035"/>
                    </a:lnTo>
                    <a:lnTo>
                      <a:pt x="10260" y="2021"/>
                    </a:lnTo>
                    <a:lnTo>
                      <a:pt x="10264" y="2012"/>
                    </a:lnTo>
                    <a:lnTo>
                      <a:pt x="10268" y="2008"/>
                    </a:lnTo>
                    <a:lnTo>
                      <a:pt x="10272" y="2009"/>
                    </a:lnTo>
                    <a:lnTo>
                      <a:pt x="10277" y="2017"/>
                    </a:lnTo>
                    <a:lnTo>
                      <a:pt x="10281" y="2029"/>
                    </a:lnTo>
                    <a:lnTo>
                      <a:pt x="10285" y="2045"/>
                    </a:lnTo>
                    <a:lnTo>
                      <a:pt x="10289" y="2064"/>
                    </a:lnTo>
                    <a:lnTo>
                      <a:pt x="10293" y="2084"/>
                    </a:lnTo>
                    <a:lnTo>
                      <a:pt x="10297" y="2104"/>
                    </a:lnTo>
                    <a:lnTo>
                      <a:pt x="10301" y="2120"/>
                    </a:lnTo>
                    <a:lnTo>
                      <a:pt x="10310" y="2139"/>
                    </a:lnTo>
                    <a:lnTo>
                      <a:pt x="10314" y="2140"/>
                    </a:lnTo>
                    <a:lnTo>
                      <a:pt x="10318" y="2133"/>
                    </a:lnTo>
                    <a:lnTo>
                      <a:pt x="10322" y="2119"/>
                    </a:lnTo>
                    <a:lnTo>
                      <a:pt x="10326" y="2099"/>
                    </a:lnTo>
                    <a:lnTo>
                      <a:pt x="10330" y="2073"/>
                    </a:lnTo>
                    <a:lnTo>
                      <a:pt x="10334" y="2043"/>
                    </a:lnTo>
                    <a:lnTo>
                      <a:pt x="10338" y="2010"/>
                    </a:lnTo>
                    <a:lnTo>
                      <a:pt x="10343" y="1976"/>
                    </a:lnTo>
                    <a:lnTo>
                      <a:pt x="10347" y="1943"/>
                    </a:lnTo>
                    <a:lnTo>
                      <a:pt x="10351" y="1912"/>
                    </a:lnTo>
                    <a:lnTo>
                      <a:pt x="10355" y="1883"/>
                    </a:lnTo>
                    <a:lnTo>
                      <a:pt x="10359" y="1858"/>
                    </a:lnTo>
                    <a:lnTo>
                      <a:pt x="10363" y="1837"/>
                    </a:lnTo>
                    <a:lnTo>
                      <a:pt x="10371" y="1804"/>
                    </a:lnTo>
                    <a:lnTo>
                      <a:pt x="10376" y="1792"/>
                    </a:lnTo>
                    <a:lnTo>
                      <a:pt x="10380" y="1781"/>
                    </a:lnTo>
                    <a:lnTo>
                      <a:pt x="10384" y="1770"/>
                    </a:lnTo>
                    <a:lnTo>
                      <a:pt x="10388" y="1761"/>
                    </a:lnTo>
                    <a:lnTo>
                      <a:pt x="10392" y="1751"/>
                    </a:lnTo>
                    <a:lnTo>
                      <a:pt x="10396" y="1742"/>
                    </a:lnTo>
                    <a:lnTo>
                      <a:pt x="10401" y="1735"/>
                    </a:lnTo>
                    <a:lnTo>
                      <a:pt x="10405" y="1729"/>
                    </a:lnTo>
                    <a:lnTo>
                      <a:pt x="10409" y="1725"/>
                    </a:lnTo>
                    <a:lnTo>
                      <a:pt x="10413" y="1725"/>
                    </a:lnTo>
                    <a:lnTo>
                      <a:pt x="10417" y="1729"/>
                    </a:lnTo>
                    <a:lnTo>
                      <a:pt x="10421" y="1738"/>
                    </a:lnTo>
                    <a:lnTo>
                      <a:pt x="10425" y="1750"/>
                    </a:lnTo>
                    <a:lnTo>
                      <a:pt x="10430" y="1767"/>
                    </a:lnTo>
                    <a:lnTo>
                      <a:pt x="10434" y="1787"/>
                    </a:lnTo>
                    <a:lnTo>
                      <a:pt x="10442" y="1835"/>
                    </a:lnTo>
                    <a:lnTo>
                      <a:pt x="10446" y="1859"/>
                    </a:lnTo>
                    <a:lnTo>
                      <a:pt x="10450" y="1881"/>
                    </a:lnTo>
                    <a:lnTo>
                      <a:pt x="10454" y="1901"/>
                    </a:lnTo>
                    <a:lnTo>
                      <a:pt x="10459" y="1917"/>
                    </a:lnTo>
                    <a:lnTo>
                      <a:pt x="10463" y="1929"/>
                    </a:lnTo>
                    <a:lnTo>
                      <a:pt x="10467" y="1936"/>
                    </a:lnTo>
                    <a:lnTo>
                      <a:pt x="10471" y="1939"/>
                    </a:lnTo>
                    <a:lnTo>
                      <a:pt x="10475" y="1938"/>
                    </a:lnTo>
                    <a:lnTo>
                      <a:pt x="10479" y="1936"/>
                    </a:lnTo>
                    <a:lnTo>
                      <a:pt x="10483" y="1933"/>
                    </a:lnTo>
                    <a:lnTo>
                      <a:pt x="10487" y="1932"/>
                    </a:lnTo>
                    <a:lnTo>
                      <a:pt x="10492" y="1934"/>
                    </a:lnTo>
                    <a:lnTo>
                      <a:pt x="10496" y="1940"/>
                    </a:lnTo>
                    <a:lnTo>
                      <a:pt x="10504" y="1969"/>
                    </a:lnTo>
                    <a:lnTo>
                      <a:pt x="10508" y="1992"/>
                    </a:lnTo>
                    <a:lnTo>
                      <a:pt x="10512" y="2020"/>
                    </a:lnTo>
                    <a:lnTo>
                      <a:pt x="10516" y="2052"/>
                    </a:lnTo>
                    <a:lnTo>
                      <a:pt x="10520" y="2086"/>
                    </a:lnTo>
                    <a:lnTo>
                      <a:pt x="10525" y="2121"/>
                    </a:lnTo>
                    <a:lnTo>
                      <a:pt x="10529" y="2154"/>
                    </a:lnTo>
                    <a:lnTo>
                      <a:pt x="10533" y="2185"/>
                    </a:lnTo>
                    <a:lnTo>
                      <a:pt x="10537" y="2212"/>
                    </a:lnTo>
                    <a:lnTo>
                      <a:pt x="10541" y="2233"/>
                    </a:lnTo>
                    <a:lnTo>
                      <a:pt x="10545" y="2245"/>
                    </a:lnTo>
                    <a:lnTo>
                      <a:pt x="10549" y="2248"/>
                    </a:lnTo>
                    <a:lnTo>
                      <a:pt x="10553" y="2242"/>
                    </a:lnTo>
                    <a:lnTo>
                      <a:pt x="10558" y="2226"/>
                    </a:lnTo>
                    <a:lnTo>
                      <a:pt x="10562" y="2200"/>
                    </a:lnTo>
                    <a:lnTo>
                      <a:pt x="10566" y="2167"/>
                    </a:lnTo>
                    <a:lnTo>
                      <a:pt x="10574" y="2085"/>
                    </a:lnTo>
                    <a:lnTo>
                      <a:pt x="10578" y="2041"/>
                    </a:lnTo>
                    <a:lnTo>
                      <a:pt x="10582" y="1998"/>
                    </a:lnTo>
                    <a:lnTo>
                      <a:pt x="10586" y="1959"/>
                    </a:lnTo>
                    <a:lnTo>
                      <a:pt x="10591" y="1926"/>
                    </a:lnTo>
                    <a:lnTo>
                      <a:pt x="10595" y="1901"/>
                    </a:lnTo>
                    <a:lnTo>
                      <a:pt x="10599" y="1885"/>
                    </a:lnTo>
                    <a:lnTo>
                      <a:pt x="10603" y="1879"/>
                    </a:lnTo>
                    <a:lnTo>
                      <a:pt x="10607" y="1882"/>
                    </a:lnTo>
                    <a:lnTo>
                      <a:pt x="10611" y="1894"/>
                    </a:lnTo>
                    <a:lnTo>
                      <a:pt x="10615" y="1912"/>
                    </a:lnTo>
                    <a:lnTo>
                      <a:pt x="10619" y="1934"/>
                    </a:lnTo>
                    <a:lnTo>
                      <a:pt x="10624" y="1957"/>
                    </a:lnTo>
                    <a:lnTo>
                      <a:pt x="10628" y="1979"/>
                    </a:lnTo>
                    <a:lnTo>
                      <a:pt x="10636" y="2012"/>
                    </a:lnTo>
                    <a:lnTo>
                      <a:pt x="10640" y="2018"/>
                    </a:lnTo>
                    <a:lnTo>
                      <a:pt x="10644" y="2016"/>
                    </a:lnTo>
                    <a:lnTo>
                      <a:pt x="10648" y="2005"/>
                    </a:lnTo>
                    <a:lnTo>
                      <a:pt x="10653" y="1986"/>
                    </a:lnTo>
                    <a:lnTo>
                      <a:pt x="10657" y="1959"/>
                    </a:lnTo>
                    <a:lnTo>
                      <a:pt x="10661" y="1925"/>
                    </a:lnTo>
                    <a:lnTo>
                      <a:pt x="10665" y="1886"/>
                    </a:lnTo>
                    <a:lnTo>
                      <a:pt x="10669" y="1842"/>
                    </a:lnTo>
                    <a:lnTo>
                      <a:pt x="10673" y="1796"/>
                    </a:lnTo>
                    <a:lnTo>
                      <a:pt x="10677" y="1746"/>
                    </a:lnTo>
                    <a:lnTo>
                      <a:pt x="10682" y="1695"/>
                    </a:lnTo>
                    <a:lnTo>
                      <a:pt x="10686" y="1641"/>
                    </a:lnTo>
                    <a:lnTo>
                      <a:pt x="10690" y="1583"/>
                    </a:lnTo>
                    <a:lnTo>
                      <a:pt x="10698" y="1454"/>
                    </a:lnTo>
                    <a:lnTo>
                      <a:pt x="10702" y="1379"/>
                    </a:lnTo>
                    <a:lnTo>
                      <a:pt x="10706" y="1297"/>
                    </a:lnTo>
                    <a:lnTo>
                      <a:pt x="10711" y="1205"/>
                    </a:lnTo>
                    <a:lnTo>
                      <a:pt x="10715" y="1105"/>
                    </a:lnTo>
                    <a:lnTo>
                      <a:pt x="10719" y="997"/>
                    </a:lnTo>
                    <a:lnTo>
                      <a:pt x="10723" y="883"/>
                    </a:lnTo>
                    <a:lnTo>
                      <a:pt x="10727" y="766"/>
                    </a:lnTo>
                    <a:lnTo>
                      <a:pt x="10731" y="650"/>
                    </a:lnTo>
                    <a:lnTo>
                      <a:pt x="10735" y="540"/>
                    </a:lnTo>
                    <a:lnTo>
                      <a:pt x="10740" y="442"/>
                    </a:lnTo>
                    <a:lnTo>
                      <a:pt x="10744" y="361"/>
                    </a:lnTo>
                    <a:lnTo>
                      <a:pt x="10748" y="303"/>
                    </a:lnTo>
                    <a:lnTo>
                      <a:pt x="10752" y="272"/>
                    </a:lnTo>
                    <a:lnTo>
                      <a:pt x="10756" y="274"/>
                    </a:lnTo>
                    <a:lnTo>
                      <a:pt x="10760" y="310"/>
                    </a:lnTo>
                    <a:lnTo>
                      <a:pt x="10768" y="490"/>
                    </a:lnTo>
                    <a:lnTo>
                      <a:pt x="10773" y="630"/>
                    </a:lnTo>
                    <a:lnTo>
                      <a:pt x="10777" y="797"/>
                    </a:lnTo>
                    <a:lnTo>
                      <a:pt x="10781" y="986"/>
                    </a:lnTo>
                    <a:lnTo>
                      <a:pt x="10785" y="1190"/>
                    </a:lnTo>
                    <a:lnTo>
                      <a:pt x="10789" y="1400"/>
                    </a:lnTo>
                    <a:lnTo>
                      <a:pt x="10793" y="1607"/>
                    </a:lnTo>
                    <a:lnTo>
                      <a:pt x="10797" y="1805"/>
                    </a:lnTo>
                    <a:lnTo>
                      <a:pt x="10801" y="1985"/>
                    </a:lnTo>
                    <a:lnTo>
                      <a:pt x="10806" y="2141"/>
                    </a:lnTo>
                    <a:lnTo>
                      <a:pt x="10810" y="2270"/>
                    </a:lnTo>
                    <a:lnTo>
                      <a:pt x="10814" y="2368"/>
                    </a:lnTo>
                    <a:lnTo>
                      <a:pt x="10818" y="2433"/>
                    </a:lnTo>
                    <a:lnTo>
                      <a:pt x="10822" y="2467"/>
                    </a:lnTo>
                    <a:lnTo>
                      <a:pt x="10826" y="2473"/>
                    </a:lnTo>
                    <a:lnTo>
                      <a:pt x="10830" y="2455"/>
                    </a:lnTo>
                    <a:lnTo>
                      <a:pt x="10834" y="2418"/>
                    </a:lnTo>
                    <a:lnTo>
                      <a:pt x="10839" y="2367"/>
                    </a:lnTo>
                    <a:lnTo>
                      <a:pt x="10843" y="2309"/>
                    </a:lnTo>
                    <a:lnTo>
                      <a:pt x="10847" y="2249"/>
                    </a:lnTo>
                    <a:lnTo>
                      <a:pt x="10851" y="2190"/>
                    </a:lnTo>
                    <a:lnTo>
                      <a:pt x="10855" y="2139"/>
                    </a:lnTo>
                    <a:lnTo>
                      <a:pt x="10859" y="2098"/>
                    </a:lnTo>
                    <a:lnTo>
                      <a:pt x="10863" y="2068"/>
                    </a:lnTo>
                    <a:lnTo>
                      <a:pt x="10868" y="2049"/>
                    </a:lnTo>
                    <a:lnTo>
                      <a:pt x="10872" y="2041"/>
                    </a:lnTo>
                    <a:lnTo>
                      <a:pt x="10876" y="2043"/>
                    </a:lnTo>
                    <a:lnTo>
                      <a:pt x="10880" y="2053"/>
                    </a:lnTo>
                    <a:lnTo>
                      <a:pt x="10884" y="2067"/>
                    </a:lnTo>
                    <a:lnTo>
                      <a:pt x="10888" y="2085"/>
                    </a:lnTo>
                    <a:lnTo>
                      <a:pt x="10892" y="2102"/>
                    </a:lnTo>
                    <a:lnTo>
                      <a:pt x="10901" y="2129"/>
                    </a:lnTo>
                    <a:lnTo>
                      <a:pt x="10905" y="2136"/>
                    </a:lnTo>
                    <a:lnTo>
                      <a:pt x="10909" y="2138"/>
                    </a:lnTo>
                    <a:lnTo>
                      <a:pt x="10913" y="2136"/>
                    </a:lnTo>
                    <a:lnTo>
                      <a:pt x="10917" y="2129"/>
                    </a:lnTo>
                    <a:lnTo>
                      <a:pt x="10921" y="2119"/>
                    </a:lnTo>
                    <a:lnTo>
                      <a:pt x="10925" y="2108"/>
                    </a:lnTo>
                    <a:lnTo>
                      <a:pt x="10929" y="2098"/>
                    </a:lnTo>
                    <a:lnTo>
                      <a:pt x="10934" y="2089"/>
                    </a:lnTo>
                    <a:lnTo>
                      <a:pt x="10938" y="2084"/>
                    </a:lnTo>
                    <a:lnTo>
                      <a:pt x="10942" y="2083"/>
                    </a:lnTo>
                    <a:lnTo>
                      <a:pt x="10946" y="2086"/>
                    </a:lnTo>
                    <a:lnTo>
                      <a:pt x="10950" y="2095"/>
                    </a:lnTo>
                    <a:lnTo>
                      <a:pt x="10954" y="2108"/>
                    </a:lnTo>
                    <a:lnTo>
                      <a:pt x="10963" y="2144"/>
                    </a:lnTo>
                    <a:lnTo>
                      <a:pt x="10967" y="2165"/>
                    </a:lnTo>
                    <a:lnTo>
                      <a:pt x="10971" y="2187"/>
                    </a:lnTo>
                    <a:lnTo>
                      <a:pt x="10975" y="2209"/>
                    </a:lnTo>
                    <a:lnTo>
                      <a:pt x="10979" y="2232"/>
                    </a:lnTo>
                    <a:lnTo>
                      <a:pt x="10983" y="2253"/>
                    </a:lnTo>
                    <a:lnTo>
                      <a:pt x="10987" y="2274"/>
                    </a:lnTo>
                    <a:lnTo>
                      <a:pt x="10992" y="2295"/>
                    </a:lnTo>
                    <a:lnTo>
                      <a:pt x="10996" y="2316"/>
                    </a:lnTo>
                    <a:lnTo>
                      <a:pt x="11000" y="2337"/>
                    </a:lnTo>
                    <a:lnTo>
                      <a:pt x="11004" y="2359"/>
                    </a:lnTo>
                    <a:lnTo>
                      <a:pt x="11008" y="2382"/>
                    </a:lnTo>
                    <a:lnTo>
                      <a:pt x="11012" y="2405"/>
                    </a:lnTo>
                    <a:lnTo>
                      <a:pt x="11016" y="2429"/>
                    </a:lnTo>
                    <a:lnTo>
                      <a:pt x="11021" y="2451"/>
                    </a:lnTo>
                    <a:lnTo>
                      <a:pt x="11025" y="2472"/>
                    </a:lnTo>
                    <a:lnTo>
                      <a:pt x="11033" y="2504"/>
                    </a:lnTo>
                    <a:lnTo>
                      <a:pt x="11037" y="2514"/>
                    </a:lnTo>
                    <a:lnTo>
                      <a:pt x="11041" y="2518"/>
                    </a:lnTo>
                    <a:lnTo>
                      <a:pt x="11045" y="2517"/>
                    </a:lnTo>
                    <a:lnTo>
                      <a:pt x="11049" y="2510"/>
                    </a:lnTo>
                    <a:lnTo>
                      <a:pt x="11054" y="2499"/>
                    </a:lnTo>
                    <a:lnTo>
                      <a:pt x="11058" y="2484"/>
                    </a:lnTo>
                    <a:lnTo>
                      <a:pt x="11062" y="2466"/>
                    </a:lnTo>
                    <a:lnTo>
                      <a:pt x="11066" y="2446"/>
                    </a:lnTo>
                    <a:lnTo>
                      <a:pt x="11070" y="2425"/>
                    </a:lnTo>
                    <a:lnTo>
                      <a:pt x="11074" y="2404"/>
                    </a:lnTo>
                    <a:lnTo>
                      <a:pt x="11078" y="2384"/>
                    </a:lnTo>
                    <a:lnTo>
                      <a:pt x="11083" y="2367"/>
                    </a:lnTo>
                    <a:lnTo>
                      <a:pt x="11087" y="2351"/>
                    </a:lnTo>
                    <a:lnTo>
                      <a:pt x="11095" y="2329"/>
                    </a:lnTo>
                    <a:lnTo>
                      <a:pt x="11099" y="2323"/>
                    </a:lnTo>
                    <a:lnTo>
                      <a:pt x="11103" y="2319"/>
                    </a:lnTo>
                    <a:lnTo>
                      <a:pt x="11107" y="2318"/>
                    </a:lnTo>
                    <a:lnTo>
                      <a:pt x="11111" y="2318"/>
                    </a:lnTo>
                    <a:lnTo>
                      <a:pt x="11116" y="2320"/>
                    </a:lnTo>
                    <a:lnTo>
                      <a:pt x="11120" y="2322"/>
                    </a:lnTo>
                    <a:lnTo>
                      <a:pt x="11124" y="2323"/>
                    </a:lnTo>
                    <a:lnTo>
                      <a:pt x="11128" y="2324"/>
                    </a:lnTo>
                    <a:lnTo>
                      <a:pt x="11132" y="2324"/>
                    </a:lnTo>
                    <a:lnTo>
                      <a:pt x="11136" y="2323"/>
                    </a:lnTo>
                    <a:lnTo>
                      <a:pt x="11140" y="2321"/>
                    </a:lnTo>
                    <a:lnTo>
                      <a:pt x="11144" y="2318"/>
                    </a:lnTo>
                    <a:lnTo>
                      <a:pt x="11149" y="2315"/>
                    </a:lnTo>
                    <a:lnTo>
                      <a:pt x="11153" y="2311"/>
                    </a:lnTo>
                    <a:lnTo>
                      <a:pt x="11157" y="2309"/>
                    </a:lnTo>
                    <a:lnTo>
                      <a:pt x="11161" y="2308"/>
                    </a:lnTo>
                    <a:lnTo>
                      <a:pt x="11165" y="2309"/>
                    </a:lnTo>
                    <a:lnTo>
                      <a:pt x="11169" y="2313"/>
                    </a:lnTo>
                    <a:lnTo>
                      <a:pt x="11173" y="2321"/>
                    </a:lnTo>
                    <a:lnTo>
                      <a:pt x="11177" y="2334"/>
                    </a:lnTo>
                    <a:lnTo>
                      <a:pt x="11182" y="2351"/>
                    </a:lnTo>
                    <a:lnTo>
                      <a:pt x="11186" y="2372"/>
                    </a:lnTo>
                    <a:lnTo>
                      <a:pt x="11190" y="2396"/>
                    </a:lnTo>
                    <a:lnTo>
                      <a:pt x="11194" y="2421"/>
                    </a:lnTo>
                    <a:lnTo>
                      <a:pt x="11198" y="2447"/>
                    </a:lnTo>
                    <a:lnTo>
                      <a:pt x="11202" y="2471"/>
                    </a:lnTo>
                    <a:lnTo>
                      <a:pt x="11206" y="2491"/>
                    </a:lnTo>
                    <a:lnTo>
                      <a:pt x="11210" y="2505"/>
                    </a:lnTo>
                    <a:lnTo>
                      <a:pt x="11215" y="2511"/>
                    </a:lnTo>
                    <a:lnTo>
                      <a:pt x="11219" y="2509"/>
                    </a:lnTo>
                    <a:lnTo>
                      <a:pt x="11227" y="2477"/>
                    </a:lnTo>
                    <a:lnTo>
                      <a:pt x="11231" y="2449"/>
                    </a:lnTo>
                    <a:lnTo>
                      <a:pt x="11235" y="2413"/>
                    </a:lnTo>
                    <a:lnTo>
                      <a:pt x="11239" y="2372"/>
                    </a:lnTo>
                    <a:lnTo>
                      <a:pt x="11244" y="2329"/>
                    </a:lnTo>
                    <a:lnTo>
                      <a:pt x="11248" y="2284"/>
                    </a:lnTo>
                    <a:lnTo>
                      <a:pt x="11252" y="2241"/>
                    </a:lnTo>
                    <a:lnTo>
                      <a:pt x="11256" y="2202"/>
                    </a:lnTo>
                    <a:lnTo>
                      <a:pt x="11260" y="2169"/>
                    </a:lnTo>
                    <a:lnTo>
                      <a:pt x="11264" y="2143"/>
                    </a:lnTo>
                    <a:lnTo>
                      <a:pt x="11268" y="2127"/>
                    </a:lnTo>
                    <a:lnTo>
                      <a:pt x="11273" y="2120"/>
                    </a:lnTo>
                    <a:lnTo>
                      <a:pt x="11277" y="2123"/>
                    </a:lnTo>
                    <a:lnTo>
                      <a:pt x="11281" y="2135"/>
                    </a:lnTo>
                    <a:lnTo>
                      <a:pt x="11289" y="2184"/>
                    </a:lnTo>
                    <a:lnTo>
                      <a:pt x="11293" y="2218"/>
                    </a:lnTo>
                    <a:lnTo>
                      <a:pt x="11297" y="2255"/>
                    </a:lnTo>
                    <a:lnTo>
                      <a:pt x="11302" y="2291"/>
                    </a:lnTo>
                    <a:lnTo>
                      <a:pt x="11306" y="2325"/>
                    </a:lnTo>
                    <a:lnTo>
                      <a:pt x="11310" y="2354"/>
                    </a:lnTo>
                    <a:lnTo>
                      <a:pt x="11314" y="2377"/>
                    </a:lnTo>
                    <a:lnTo>
                      <a:pt x="11318" y="2391"/>
                    </a:lnTo>
                    <a:lnTo>
                      <a:pt x="11322" y="2395"/>
                    </a:lnTo>
                    <a:lnTo>
                      <a:pt x="11326" y="2388"/>
                    </a:lnTo>
                    <a:lnTo>
                      <a:pt x="11331" y="2371"/>
                    </a:lnTo>
                    <a:lnTo>
                      <a:pt x="11335" y="2345"/>
                    </a:lnTo>
                    <a:lnTo>
                      <a:pt x="11339" y="2309"/>
                    </a:lnTo>
                    <a:lnTo>
                      <a:pt x="11343" y="2268"/>
                    </a:lnTo>
                    <a:lnTo>
                      <a:pt x="11347" y="2220"/>
                    </a:lnTo>
                    <a:lnTo>
                      <a:pt x="11351" y="2173"/>
                    </a:lnTo>
                    <a:lnTo>
                      <a:pt x="11359" y="2083"/>
                    </a:lnTo>
                    <a:lnTo>
                      <a:pt x="11364" y="2046"/>
                    </a:lnTo>
                    <a:lnTo>
                      <a:pt x="11368" y="2017"/>
                    </a:lnTo>
                    <a:lnTo>
                      <a:pt x="11372" y="1997"/>
                    </a:lnTo>
                    <a:lnTo>
                      <a:pt x="11376" y="1986"/>
                    </a:lnTo>
                    <a:lnTo>
                      <a:pt x="11380" y="1984"/>
                    </a:lnTo>
                    <a:lnTo>
                      <a:pt x="11384" y="1990"/>
                    </a:lnTo>
                    <a:lnTo>
                      <a:pt x="11388" y="2003"/>
                    </a:lnTo>
                    <a:lnTo>
                      <a:pt x="11392" y="2020"/>
                    </a:lnTo>
                    <a:lnTo>
                      <a:pt x="11397" y="2038"/>
                    </a:lnTo>
                    <a:lnTo>
                      <a:pt x="11401" y="2057"/>
                    </a:lnTo>
                    <a:lnTo>
                      <a:pt x="11405" y="2072"/>
                    </a:lnTo>
                    <a:lnTo>
                      <a:pt x="11409" y="2083"/>
                    </a:lnTo>
                    <a:lnTo>
                      <a:pt x="11413" y="2087"/>
                    </a:lnTo>
                    <a:lnTo>
                      <a:pt x="11421" y="2071"/>
                    </a:lnTo>
                    <a:lnTo>
                      <a:pt x="11425" y="2051"/>
                    </a:lnTo>
                    <a:lnTo>
                      <a:pt x="11430" y="2022"/>
                    </a:lnTo>
                    <a:lnTo>
                      <a:pt x="11434" y="1988"/>
                    </a:lnTo>
                    <a:lnTo>
                      <a:pt x="11438" y="1949"/>
                    </a:lnTo>
                    <a:lnTo>
                      <a:pt x="11442" y="1907"/>
                    </a:lnTo>
                    <a:lnTo>
                      <a:pt x="11446" y="1865"/>
                    </a:lnTo>
                    <a:lnTo>
                      <a:pt x="11450" y="1824"/>
                    </a:lnTo>
                    <a:lnTo>
                      <a:pt x="11454" y="1788"/>
                    </a:lnTo>
                    <a:lnTo>
                      <a:pt x="11458" y="1757"/>
                    </a:lnTo>
                    <a:lnTo>
                      <a:pt x="11463" y="1734"/>
                    </a:lnTo>
                    <a:lnTo>
                      <a:pt x="11467" y="1719"/>
                    </a:lnTo>
                    <a:lnTo>
                      <a:pt x="11471" y="1712"/>
                    </a:lnTo>
                    <a:lnTo>
                      <a:pt x="11475" y="1714"/>
                    </a:lnTo>
                    <a:lnTo>
                      <a:pt x="11479" y="1724"/>
                    </a:lnTo>
                    <a:lnTo>
                      <a:pt x="11483" y="1741"/>
                    </a:lnTo>
                    <a:lnTo>
                      <a:pt x="11492" y="1791"/>
                    </a:lnTo>
                    <a:lnTo>
                      <a:pt x="11496" y="1821"/>
                    </a:lnTo>
                    <a:lnTo>
                      <a:pt x="11500" y="1852"/>
                    </a:lnTo>
                    <a:lnTo>
                      <a:pt x="11504" y="1883"/>
                    </a:lnTo>
                    <a:lnTo>
                      <a:pt x="11508" y="1912"/>
                    </a:lnTo>
                    <a:lnTo>
                      <a:pt x="11512" y="1939"/>
                    </a:lnTo>
                    <a:lnTo>
                      <a:pt x="11516" y="1962"/>
                    </a:lnTo>
                    <a:lnTo>
                      <a:pt x="11520" y="1982"/>
                    </a:lnTo>
                    <a:lnTo>
                      <a:pt x="11525" y="1997"/>
                    </a:lnTo>
                    <a:lnTo>
                      <a:pt x="11529" y="2007"/>
                    </a:lnTo>
                    <a:lnTo>
                      <a:pt x="11533" y="2012"/>
                    </a:lnTo>
                    <a:lnTo>
                      <a:pt x="11537" y="2011"/>
                    </a:lnTo>
                    <a:lnTo>
                      <a:pt x="11541" y="2006"/>
                    </a:lnTo>
                    <a:lnTo>
                      <a:pt x="11545" y="1995"/>
                    </a:lnTo>
                    <a:lnTo>
                      <a:pt x="11554" y="1960"/>
                    </a:lnTo>
                    <a:lnTo>
                      <a:pt x="11558" y="1938"/>
                    </a:lnTo>
                    <a:lnTo>
                      <a:pt x="11562" y="1912"/>
                    </a:lnTo>
                    <a:lnTo>
                      <a:pt x="11566" y="1886"/>
                    </a:lnTo>
                    <a:lnTo>
                      <a:pt x="11570" y="1859"/>
                    </a:lnTo>
                    <a:lnTo>
                      <a:pt x="11574" y="1833"/>
                    </a:lnTo>
                    <a:lnTo>
                      <a:pt x="11578" y="1810"/>
                    </a:lnTo>
                    <a:lnTo>
                      <a:pt x="11583" y="1790"/>
                    </a:lnTo>
                    <a:lnTo>
                      <a:pt x="11587" y="1775"/>
                    </a:lnTo>
                    <a:lnTo>
                      <a:pt x="11591" y="1764"/>
                    </a:lnTo>
                    <a:lnTo>
                      <a:pt x="11595" y="1759"/>
                    </a:lnTo>
                    <a:lnTo>
                      <a:pt x="11599" y="1760"/>
                    </a:lnTo>
                    <a:lnTo>
                      <a:pt x="11603" y="1767"/>
                    </a:lnTo>
                    <a:lnTo>
                      <a:pt x="11607" y="1778"/>
                    </a:lnTo>
                    <a:lnTo>
                      <a:pt x="11612" y="1794"/>
                    </a:lnTo>
                    <a:lnTo>
                      <a:pt x="11616" y="1813"/>
                    </a:lnTo>
                    <a:lnTo>
                      <a:pt x="11624" y="1857"/>
                    </a:lnTo>
                    <a:lnTo>
                      <a:pt x="11628" y="1879"/>
                    </a:lnTo>
                    <a:lnTo>
                      <a:pt x="11632" y="1899"/>
                    </a:lnTo>
                    <a:lnTo>
                      <a:pt x="11636" y="1917"/>
                    </a:lnTo>
                    <a:lnTo>
                      <a:pt x="11640" y="1932"/>
                    </a:lnTo>
                    <a:lnTo>
                      <a:pt x="11645" y="1943"/>
                    </a:lnTo>
                    <a:lnTo>
                      <a:pt x="11649" y="1950"/>
                    </a:lnTo>
                    <a:lnTo>
                      <a:pt x="11653" y="1953"/>
                    </a:lnTo>
                    <a:lnTo>
                      <a:pt x="11657" y="1953"/>
                    </a:lnTo>
                    <a:lnTo>
                      <a:pt x="11661" y="1950"/>
                    </a:lnTo>
                    <a:lnTo>
                      <a:pt x="11665" y="1945"/>
                    </a:lnTo>
                    <a:lnTo>
                      <a:pt x="11669" y="1939"/>
                    </a:lnTo>
                    <a:lnTo>
                      <a:pt x="11673" y="1931"/>
                    </a:lnTo>
                    <a:lnTo>
                      <a:pt x="11678" y="1924"/>
                    </a:lnTo>
                    <a:lnTo>
                      <a:pt x="11686" y="1911"/>
                    </a:lnTo>
                    <a:lnTo>
                      <a:pt x="11690" y="1907"/>
                    </a:lnTo>
                    <a:lnTo>
                      <a:pt x="11694" y="1906"/>
                    </a:lnTo>
                    <a:lnTo>
                      <a:pt x="11698" y="1907"/>
                    </a:lnTo>
                    <a:lnTo>
                      <a:pt x="11702" y="1910"/>
                    </a:lnTo>
                    <a:lnTo>
                      <a:pt x="11706" y="1916"/>
                    </a:lnTo>
                    <a:lnTo>
                      <a:pt x="11711" y="1923"/>
                    </a:lnTo>
                    <a:lnTo>
                      <a:pt x="11715" y="1932"/>
                    </a:lnTo>
                    <a:lnTo>
                      <a:pt x="11719" y="1942"/>
                    </a:lnTo>
                    <a:lnTo>
                      <a:pt x="11723" y="1952"/>
                    </a:lnTo>
                    <a:lnTo>
                      <a:pt x="11727" y="1963"/>
                    </a:lnTo>
                    <a:lnTo>
                      <a:pt x="11731" y="1975"/>
                    </a:lnTo>
                    <a:lnTo>
                      <a:pt x="11735" y="1986"/>
                    </a:lnTo>
                    <a:lnTo>
                      <a:pt x="11740" y="1996"/>
                    </a:lnTo>
                    <a:lnTo>
                      <a:pt x="11744" y="2006"/>
                    </a:lnTo>
                    <a:lnTo>
                      <a:pt x="11748" y="2014"/>
                    </a:lnTo>
                    <a:lnTo>
                      <a:pt x="11756" y="2023"/>
                    </a:lnTo>
                    <a:lnTo>
                      <a:pt x="11760" y="2022"/>
                    </a:lnTo>
                    <a:lnTo>
                      <a:pt x="11764" y="2019"/>
                    </a:lnTo>
                    <a:lnTo>
                      <a:pt x="11768" y="2012"/>
                    </a:lnTo>
                    <a:lnTo>
                      <a:pt x="11773" y="2002"/>
                    </a:lnTo>
                    <a:lnTo>
                      <a:pt x="11777" y="1989"/>
                    </a:lnTo>
                    <a:lnTo>
                      <a:pt x="11781" y="1975"/>
                    </a:lnTo>
                    <a:lnTo>
                      <a:pt x="11785" y="1960"/>
                    </a:lnTo>
                    <a:lnTo>
                      <a:pt x="11789" y="1946"/>
                    </a:lnTo>
                    <a:lnTo>
                      <a:pt x="11793" y="1933"/>
                    </a:lnTo>
                    <a:lnTo>
                      <a:pt x="11797" y="1923"/>
                    </a:lnTo>
                    <a:lnTo>
                      <a:pt x="11801" y="1915"/>
                    </a:lnTo>
                    <a:lnTo>
                      <a:pt x="11806" y="1910"/>
                    </a:lnTo>
                    <a:lnTo>
                      <a:pt x="11810" y="1907"/>
                    </a:lnTo>
                    <a:lnTo>
                      <a:pt x="11818" y="1910"/>
                    </a:lnTo>
                    <a:lnTo>
                      <a:pt x="11822" y="1914"/>
                    </a:lnTo>
                    <a:lnTo>
                      <a:pt x="11826" y="1920"/>
                    </a:lnTo>
                    <a:lnTo>
                      <a:pt x="11830" y="1925"/>
                    </a:lnTo>
                    <a:lnTo>
                      <a:pt x="11835" y="1931"/>
                    </a:lnTo>
                    <a:lnTo>
                      <a:pt x="11839" y="1937"/>
                    </a:lnTo>
                    <a:lnTo>
                      <a:pt x="11843" y="1942"/>
                    </a:lnTo>
                    <a:lnTo>
                      <a:pt x="11847" y="1947"/>
                    </a:lnTo>
                    <a:lnTo>
                      <a:pt x="11851" y="1952"/>
                    </a:lnTo>
                    <a:lnTo>
                      <a:pt x="11855" y="1959"/>
                    </a:lnTo>
                    <a:lnTo>
                      <a:pt x="11859" y="1966"/>
                    </a:lnTo>
                    <a:lnTo>
                      <a:pt x="11864" y="1975"/>
                    </a:lnTo>
                    <a:lnTo>
                      <a:pt x="11868" y="1986"/>
                    </a:lnTo>
                    <a:lnTo>
                      <a:pt x="11872" y="1998"/>
                    </a:lnTo>
                    <a:lnTo>
                      <a:pt x="11880" y="2029"/>
                    </a:lnTo>
                    <a:lnTo>
                      <a:pt x="11884" y="2046"/>
                    </a:lnTo>
                    <a:lnTo>
                      <a:pt x="11888" y="2063"/>
                    </a:lnTo>
                    <a:lnTo>
                      <a:pt x="11893" y="2080"/>
                    </a:lnTo>
                    <a:lnTo>
                      <a:pt x="11897" y="2095"/>
                    </a:lnTo>
                    <a:lnTo>
                      <a:pt x="11901" y="2108"/>
                    </a:lnTo>
                    <a:lnTo>
                      <a:pt x="11905" y="2118"/>
                    </a:lnTo>
                    <a:lnTo>
                      <a:pt x="11909" y="2125"/>
                    </a:lnTo>
                    <a:lnTo>
                      <a:pt x="11913" y="2130"/>
                    </a:lnTo>
                    <a:lnTo>
                      <a:pt x="11917" y="2131"/>
                    </a:lnTo>
                    <a:lnTo>
                      <a:pt x="11921" y="2131"/>
                    </a:lnTo>
                    <a:lnTo>
                      <a:pt x="11926" y="2128"/>
                    </a:lnTo>
                    <a:lnTo>
                      <a:pt x="11930" y="2125"/>
                    </a:lnTo>
                    <a:lnTo>
                      <a:pt x="11934" y="2122"/>
                    </a:lnTo>
                    <a:lnTo>
                      <a:pt x="11938" y="2121"/>
                    </a:lnTo>
                    <a:lnTo>
                      <a:pt x="11942" y="2121"/>
                    </a:lnTo>
                    <a:lnTo>
                      <a:pt x="11950" y="2132"/>
                    </a:lnTo>
                    <a:lnTo>
                      <a:pt x="11955" y="2144"/>
                    </a:lnTo>
                    <a:lnTo>
                      <a:pt x="11959" y="2159"/>
                    </a:lnTo>
                    <a:lnTo>
                      <a:pt x="11963" y="2178"/>
                    </a:lnTo>
                    <a:lnTo>
                      <a:pt x="11967" y="2200"/>
                    </a:lnTo>
                    <a:lnTo>
                      <a:pt x="11971" y="2225"/>
                    </a:lnTo>
                    <a:lnTo>
                      <a:pt x="11975" y="2250"/>
                    </a:lnTo>
                    <a:lnTo>
                      <a:pt x="11979" y="2275"/>
                    </a:lnTo>
                    <a:lnTo>
                      <a:pt x="11983" y="2300"/>
                    </a:lnTo>
                    <a:lnTo>
                      <a:pt x="11988" y="2322"/>
                    </a:lnTo>
                    <a:lnTo>
                      <a:pt x="11992" y="2342"/>
                    </a:lnTo>
                    <a:lnTo>
                      <a:pt x="11996" y="2358"/>
                    </a:lnTo>
                    <a:lnTo>
                      <a:pt x="12000" y="2371"/>
                    </a:lnTo>
                    <a:lnTo>
                      <a:pt x="12004" y="2379"/>
                    </a:lnTo>
                    <a:lnTo>
                      <a:pt x="12008" y="2384"/>
                    </a:lnTo>
                    <a:lnTo>
                      <a:pt x="12012" y="2383"/>
                    </a:lnTo>
                    <a:lnTo>
                      <a:pt x="12016" y="2378"/>
                    </a:lnTo>
                    <a:lnTo>
                      <a:pt x="12021" y="2368"/>
                    </a:lnTo>
                    <a:lnTo>
                      <a:pt x="12025" y="2352"/>
                    </a:lnTo>
                    <a:lnTo>
                      <a:pt x="12029" y="2332"/>
                    </a:lnTo>
                    <a:lnTo>
                      <a:pt x="12033" y="2307"/>
                    </a:lnTo>
                    <a:lnTo>
                      <a:pt x="12037" y="2278"/>
                    </a:lnTo>
                    <a:lnTo>
                      <a:pt x="12041" y="2245"/>
                    </a:lnTo>
                    <a:lnTo>
                      <a:pt x="12045" y="2208"/>
                    </a:lnTo>
                    <a:lnTo>
                      <a:pt x="12049" y="2170"/>
                    </a:lnTo>
                    <a:lnTo>
                      <a:pt x="12054" y="2132"/>
                    </a:lnTo>
                    <a:lnTo>
                      <a:pt x="12058" y="2095"/>
                    </a:lnTo>
                    <a:lnTo>
                      <a:pt x="12062" y="2061"/>
                    </a:lnTo>
                    <a:lnTo>
                      <a:pt x="12066" y="2030"/>
                    </a:lnTo>
                    <a:lnTo>
                      <a:pt x="12070" y="2005"/>
                    </a:lnTo>
                    <a:lnTo>
                      <a:pt x="12074" y="1987"/>
                    </a:lnTo>
                    <a:lnTo>
                      <a:pt x="12082" y="1971"/>
                    </a:lnTo>
                    <a:lnTo>
                      <a:pt x="12087" y="1975"/>
                    </a:lnTo>
                    <a:lnTo>
                      <a:pt x="12091" y="1986"/>
                    </a:lnTo>
                    <a:lnTo>
                      <a:pt x="12095" y="2004"/>
                    </a:lnTo>
                    <a:lnTo>
                      <a:pt x="12099" y="2028"/>
                    </a:lnTo>
                    <a:lnTo>
                      <a:pt x="12103" y="2057"/>
                    </a:lnTo>
                    <a:lnTo>
                      <a:pt x="12107" y="2090"/>
                    </a:lnTo>
                    <a:lnTo>
                      <a:pt x="12111" y="2126"/>
                    </a:lnTo>
                    <a:lnTo>
                      <a:pt x="12116" y="2165"/>
                    </a:lnTo>
                    <a:lnTo>
                      <a:pt x="12120" y="2204"/>
                    </a:lnTo>
                    <a:lnTo>
                      <a:pt x="12124" y="2245"/>
                    </a:lnTo>
                    <a:lnTo>
                      <a:pt x="12128" y="2284"/>
                    </a:lnTo>
                    <a:lnTo>
                      <a:pt x="12132" y="2321"/>
                    </a:lnTo>
                    <a:lnTo>
                      <a:pt x="12136" y="2356"/>
                    </a:lnTo>
                    <a:lnTo>
                      <a:pt x="12145" y="2412"/>
                    </a:lnTo>
                    <a:lnTo>
                      <a:pt x="12149" y="2432"/>
                    </a:lnTo>
                    <a:lnTo>
                      <a:pt x="12153" y="2447"/>
                    </a:lnTo>
                    <a:lnTo>
                      <a:pt x="12157" y="2455"/>
                    </a:lnTo>
                    <a:lnTo>
                      <a:pt x="12161" y="2458"/>
                    </a:lnTo>
                    <a:lnTo>
                      <a:pt x="12165" y="2454"/>
                    </a:lnTo>
                    <a:lnTo>
                      <a:pt x="12169" y="2445"/>
                    </a:lnTo>
                    <a:lnTo>
                      <a:pt x="12174" y="2429"/>
                    </a:lnTo>
                    <a:lnTo>
                      <a:pt x="12178" y="2409"/>
                    </a:lnTo>
                    <a:lnTo>
                      <a:pt x="12182" y="2382"/>
                    </a:lnTo>
                    <a:lnTo>
                      <a:pt x="12186" y="2351"/>
                    </a:lnTo>
                    <a:lnTo>
                      <a:pt x="12190" y="2315"/>
                    </a:lnTo>
                    <a:lnTo>
                      <a:pt x="12194" y="2274"/>
                    </a:lnTo>
                    <a:lnTo>
                      <a:pt x="12198" y="2230"/>
                    </a:lnTo>
                    <a:lnTo>
                      <a:pt x="12203" y="2181"/>
                    </a:lnTo>
                    <a:lnTo>
                      <a:pt x="12207" y="2130"/>
                    </a:lnTo>
                    <a:lnTo>
                      <a:pt x="12215" y="2028"/>
                    </a:lnTo>
                    <a:lnTo>
                      <a:pt x="12219" y="1979"/>
                    </a:lnTo>
                    <a:lnTo>
                      <a:pt x="12223" y="1934"/>
                    </a:lnTo>
                    <a:lnTo>
                      <a:pt x="12227" y="1894"/>
                    </a:lnTo>
                    <a:lnTo>
                      <a:pt x="12231" y="1860"/>
                    </a:lnTo>
                    <a:lnTo>
                      <a:pt x="12236" y="1836"/>
                    </a:lnTo>
                    <a:lnTo>
                      <a:pt x="12240" y="1820"/>
                    </a:lnTo>
                    <a:lnTo>
                      <a:pt x="12244" y="1814"/>
                    </a:lnTo>
                    <a:lnTo>
                      <a:pt x="12248" y="1819"/>
                    </a:lnTo>
                    <a:lnTo>
                      <a:pt x="12252" y="1834"/>
                    </a:lnTo>
                    <a:lnTo>
                      <a:pt x="12256" y="1857"/>
                    </a:lnTo>
                    <a:lnTo>
                      <a:pt x="12260" y="1887"/>
                    </a:lnTo>
                    <a:lnTo>
                      <a:pt x="12264" y="1923"/>
                    </a:lnTo>
                    <a:lnTo>
                      <a:pt x="12269" y="1962"/>
                    </a:lnTo>
                    <a:lnTo>
                      <a:pt x="12277" y="2041"/>
                    </a:lnTo>
                    <a:lnTo>
                      <a:pt x="12281" y="2076"/>
                    </a:lnTo>
                    <a:lnTo>
                      <a:pt x="12285" y="2107"/>
                    </a:lnTo>
                    <a:lnTo>
                      <a:pt x="12289" y="2132"/>
                    </a:lnTo>
                    <a:lnTo>
                      <a:pt x="12293" y="2151"/>
                    </a:lnTo>
                    <a:lnTo>
                      <a:pt x="12297" y="2163"/>
                    </a:lnTo>
                    <a:lnTo>
                      <a:pt x="12302" y="2170"/>
                    </a:lnTo>
                    <a:lnTo>
                      <a:pt x="12306" y="2171"/>
                    </a:lnTo>
                    <a:lnTo>
                      <a:pt x="12310" y="2170"/>
                    </a:lnTo>
                    <a:lnTo>
                      <a:pt x="12314" y="2167"/>
                    </a:lnTo>
                    <a:lnTo>
                      <a:pt x="12318" y="2164"/>
                    </a:lnTo>
                    <a:lnTo>
                      <a:pt x="12322" y="2162"/>
                    </a:lnTo>
                    <a:lnTo>
                      <a:pt x="12326" y="2164"/>
                    </a:lnTo>
                    <a:lnTo>
                      <a:pt x="12330" y="2170"/>
                    </a:lnTo>
                    <a:lnTo>
                      <a:pt x="12335" y="2180"/>
                    </a:lnTo>
                    <a:lnTo>
                      <a:pt x="12339" y="2195"/>
                    </a:lnTo>
                    <a:lnTo>
                      <a:pt x="12347" y="2238"/>
                    </a:lnTo>
                    <a:lnTo>
                      <a:pt x="12351" y="2262"/>
                    </a:lnTo>
                    <a:lnTo>
                      <a:pt x="12355" y="2286"/>
                    </a:lnTo>
                    <a:lnTo>
                      <a:pt x="12359" y="2307"/>
                    </a:lnTo>
                    <a:lnTo>
                      <a:pt x="12364" y="2324"/>
                    </a:lnTo>
                    <a:lnTo>
                      <a:pt x="12368" y="2334"/>
                    </a:lnTo>
                    <a:lnTo>
                      <a:pt x="12372" y="2336"/>
                    </a:lnTo>
                    <a:lnTo>
                      <a:pt x="12376" y="2330"/>
                    </a:lnTo>
                    <a:lnTo>
                      <a:pt x="12380" y="2316"/>
                    </a:lnTo>
                    <a:lnTo>
                      <a:pt x="12384" y="2293"/>
                    </a:lnTo>
                    <a:lnTo>
                      <a:pt x="12388" y="2263"/>
                    </a:lnTo>
                    <a:lnTo>
                      <a:pt x="12392" y="2228"/>
                    </a:lnTo>
                    <a:lnTo>
                      <a:pt x="12397" y="2187"/>
                    </a:lnTo>
                    <a:lnTo>
                      <a:pt x="12401" y="2146"/>
                    </a:lnTo>
                    <a:lnTo>
                      <a:pt x="12409" y="2065"/>
                    </a:lnTo>
                    <a:lnTo>
                      <a:pt x="12413" y="2029"/>
                    </a:lnTo>
                    <a:lnTo>
                      <a:pt x="12417" y="1996"/>
                    </a:lnTo>
                    <a:lnTo>
                      <a:pt x="12421" y="1969"/>
                    </a:lnTo>
                    <a:lnTo>
                      <a:pt x="12426" y="1947"/>
                    </a:lnTo>
                    <a:lnTo>
                      <a:pt x="12430" y="1932"/>
                    </a:lnTo>
                    <a:lnTo>
                      <a:pt x="12434" y="1921"/>
                    </a:lnTo>
                    <a:lnTo>
                      <a:pt x="12438" y="1916"/>
                    </a:lnTo>
                    <a:lnTo>
                      <a:pt x="12442" y="1916"/>
                    </a:lnTo>
                    <a:lnTo>
                      <a:pt x="12446" y="1919"/>
                    </a:lnTo>
                    <a:lnTo>
                      <a:pt x="12451" y="1926"/>
                    </a:lnTo>
                    <a:lnTo>
                      <a:pt x="12455" y="1934"/>
                    </a:lnTo>
                    <a:lnTo>
                      <a:pt x="12459" y="1944"/>
                    </a:lnTo>
                    <a:lnTo>
                      <a:pt x="12463" y="1953"/>
                    </a:lnTo>
                    <a:lnTo>
                      <a:pt x="12471" y="1964"/>
                    </a:lnTo>
                    <a:lnTo>
                      <a:pt x="12475" y="1962"/>
                    </a:lnTo>
                    <a:lnTo>
                      <a:pt x="12479" y="1953"/>
                    </a:lnTo>
                    <a:lnTo>
                      <a:pt x="12484" y="1934"/>
                    </a:lnTo>
                    <a:lnTo>
                      <a:pt x="12488" y="1904"/>
                    </a:lnTo>
                    <a:lnTo>
                      <a:pt x="12492" y="1862"/>
                    </a:lnTo>
                    <a:lnTo>
                      <a:pt x="12496" y="1804"/>
                    </a:lnTo>
                    <a:lnTo>
                      <a:pt x="12500" y="1731"/>
                    </a:lnTo>
                    <a:lnTo>
                      <a:pt x="12504" y="1641"/>
                    </a:lnTo>
                    <a:lnTo>
                      <a:pt x="12508" y="1534"/>
                    </a:lnTo>
                    <a:lnTo>
                      <a:pt x="12512" y="1412"/>
                    </a:lnTo>
                    <a:lnTo>
                      <a:pt x="12517" y="1276"/>
                    </a:lnTo>
                    <a:lnTo>
                      <a:pt x="12521" y="1129"/>
                    </a:lnTo>
                    <a:lnTo>
                      <a:pt x="12525" y="975"/>
                    </a:lnTo>
                    <a:lnTo>
                      <a:pt x="12529" y="818"/>
                    </a:lnTo>
                    <a:lnTo>
                      <a:pt x="12533" y="664"/>
                    </a:lnTo>
                    <a:lnTo>
                      <a:pt x="12541" y="388"/>
                    </a:lnTo>
                    <a:lnTo>
                      <a:pt x="12545" y="278"/>
                    </a:lnTo>
                    <a:lnTo>
                      <a:pt x="12550" y="195"/>
                    </a:lnTo>
                    <a:lnTo>
                      <a:pt x="12554" y="143"/>
                    </a:lnTo>
                    <a:lnTo>
                      <a:pt x="12558" y="124"/>
                    </a:lnTo>
                    <a:lnTo>
                      <a:pt x="12562" y="143"/>
                    </a:lnTo>
                    <a:lnTo>
                      <a:pt x="12566" y="199"/>
                    </a:lnTo>
                    <a:lnTo>
                      <a:pt x="12570" y="291"/>
                    </a:lnTo>
                    <a:lnTo>
                      <a:pt x="12574" y="418"/>
                    </a:lnTo>
                    <a:lnTo>
                      <a:pt x="12579" y="575"/>
                    </a:lnTo>
                    <a:lnTo>
                      <a:pt x="12583" y="758"/>
                    </a:lnTo>
                    <a:lnTo>
                      <a:pt x="12587" y="961"/>
                    </a:lnTo>
                    <a:lnTo>
                      <a:pt x="12591" y="1176"/>
                    </a:lnTo>
                    <a:lnTo>
                      <a:pt x="12595" y="1396"/>
                    </a:lnTo>
                    <a:lnTo>
                      <a:pt x="12603" y="1817"/>
                    </a:lnTo>
                    <a:lnTo>
                      <a:pt x="12607" y="2004"/>
                    </a:lnTo>
                    <a:lnTo>
                      <a:pt x="12612" y="2167"/>
                    </a:lnTo>
                    <a:lnTo>
                      <a:pt x="12616" y="2301"/>
                    </a:lnTo>
                    <a:lnTo>
                      <a:pt x="12620" y="2402"/>
                    </a:lnTo>
                    <a:lnTo>
                      <a:pt x="12624" y="2470"/>
                    </a:lnTo>
                    <a:lnTo>
                      <a:pt x="12628" y="2504"/>
                    </a:lnTo>
                    <a:lnTo>
                      <a:pt x="12632" y="2508"/>
                    </a:lnTo>
                    <a:lnTo>
                      <a:pt x="12636" y="2484"/>
                    </a:lnTo>
                    <a:lnTo>
                      <a:pt x="12640" y="2439"/>
                    </a:lnTo>
                    <a:lnTo>
                      <a:pt x="12645" y="2376"/>
                    </a:lnTo>
                    <a:lnTo>
                      <a:pt x="12649" y="2303"/>
                    </a:lnTo>
                    <a:lnTo>
                      <a:pt x="12653" y="2224"/>
                    </a:lnTo>
                    <a:lnTo>
                      <a:pt x="12657" y="2145"/>
                    </a:lnTo>
                    <a:lnTo>
                      <a:pt x="12661" y="2072"/>
                    </a:lnTo>
                    <a:lnTo>
                      <a:pt x="12665" y="2007"/>
                    </a:lnTo>
                    <a:lnTo>
                      <a:pt x="12673" y="1913"/>
                    </a:lnTo>
                    <a:lnTo>
                      <a:pt x="12678" y="1885"/>
                    </a:lnTo>
                    <a:lnTo>
                      <a:pt x="12682" y="1872"/>
                    </a:lnTo>
                    <a:lnTo>
                      <a:pt x="12686" y="1871"/>
                    </a:lnTo>
                    <a:lnTo>
                      <a:pt x="12690" y="1882"/>
                    </a:lnTo>
                    <a:lnTo>
                      <a:pt x="12694" y="1901"/>
                    </a:lnTo>
                    <a:lnTo>
                      <a:pt x="12698" y="1929"/>
                    </a:lnTo>
                    <a:lnTo>
                      <a:pt x="12702" y="1961"/>
                    </a:lnTo>
                    <a:lnTo>
                      <a:pt x="12707" y="1997"/>
                    </a:lnTo>
                    <a:lnTo>
                      <a:pt x="12711" y="2034"/>
                    </a:lnTo>
                    <a:lnTo>
                      <a:pt x="12715" y="2070"/>
                    </a:lnTo>
                    <a:lnTo>
                      <a:pt x="12719" y="2104"/>
                    </a:lnTo>
                    <a:lnTo>
                      <a:pt x="12723" y="2135"/>
                    </a:lnTo>
                    <a:lnTo>
                      <a:pt x="12727" y="2162"/>
                    </a:lnTo>
                    <a:lnTo>
                      <a:pt x="12736" y="2202"/>
                    </a:lnTo>
                    <a:lnTo>
                      <a:pt x="12740" y="2214"/>
                    </a:lnTo>
                    <a:lnTo>
                      <a:pt x="12744" y="2223"/>
                    </a:lnTo>
                    <a:lnTo>
                      <a:pt x="12748" y="2227"/>
                    </a:lnTo>
                    <a:lnTo>
                      <a:pt x="12752" y="2226"/>
                    </a:lnTo>
                    <a:lnTo>
                      <a:pt x="12756" y="2223"/>
                    </a:lnTo>
                    <a:lnTo>
                      <a:pt x="12760" y="2215"/>
                    </a:lnTo>
                    <a:lnTo>
                      <a:pt x="12765" y="2206"/>
                    </a:lnTo>
                    <a:lnTo>
                      <a:pt x="12769" y="2193"/>
                    </a:lnTo>
                    <a:lnTo>
                      <a:pt x="12773" y="2179"/>
                    </a:lnTo>
                    <a:lnTo>
                      <a:pt x="12777" y="2162"/>
                    </a:lnTo>
                    <a:lnTo>
                      <a:pt x="12781" y="2143"/>
                    </a:lnTo>
                    <a:lnTo>
                      <a:pt x="12785" y="2122"/>
                    </a:lnTo>
                    <a:lnTo>
                      <a:pt x="12789" y="2099"/>
                    </a:lnTo>
                    <a:lnTo>
                      <a:pt x="12793" y="2074"/>
                    </a:lnTo>
                    <a:lnTo>
                      <a:pt x="12798" y="2048"/>
                    </a:lnTo>
                    <a:lnTo>
                      <a:pt x="12806" y="1996"/>
                    </a:lnTo>
                    <a:lnTo>
                      <a:pt x="12810" y="1972"/>
                    </a:lnTo>
                    <a:lnTo>
                      <a:pt x="12814" y="1950"/>
                    </a:lnTo>
                    <a:lnTo>
                      <a:pt x="12818" y="1931"/>
                    </a:lnTo>
                    <a:lnTo>
                      <a:pt x="12822" y="1917"/>
                    </a:lnTo>
                    <a:lnTo>
                      <a:pt x="12827" y="1908"/>
                    </a:lnTo>
                    <a:lnTo>
                      <a:pt x="12831" y="1906"/>
                    </a:lnTo>
                    <a:lnTo>
                      <a:pt x="12835" y="1912"/>
                    </a:lnTo>
                    <a:lnTo>
                      <a:pt x="12839" y="1926"/>
                    </a:lnTo>
                    <a:lnTo>
                      <a:pt x="12843" y="1948"/>
                    </a:lnTo>
                    <a:lnTo>
                      <a:pt x="12847" y="1978"/>
                    </a:lnTo>
                    <a:lnTo>
                      <a:pt x="12851" y="2015"/>
                    </a:lnTo>
                    <a:lnTo>
                      <a:pt x="12855" y="2058"/>
                    </a:lnTo>
                    <a:lnTo>
                      <a:pt x="12860" y="2106"/>
                    </a:lnTo>
                    <a:lnTo>
                      <a:pt x="12868" y="2208"/>
                    </a:lnTo>
                    <a:lnTo>
                      <a:pt x="12872" y="2260"/>
                    </a:lnTo>
                    <a:lnTo>
                      <a:pt x="12876" y="2308"/>
                    </a:lnTo>
                    <a:lnTo>
                      <a:pt x="12880" y="2352"/>
                    </a:lnTo>
                    <a:lnTo>
                      <a:pt x="12884" y="2390"/>
                    </a:lnTo>
                    <a:lnTo>
                      <a:pt x="12888" y="2422"/>
                    </a:lnTo>
                    <a:lnTo>
                      <a:pt x="12893" y="2447"/>
                    </a:lnTo>
                    <a:lnTo>
                      <a:pt x="12897" y="2465"/>
                    </a:lnTo>
                    <a:lnTo>
                      <a:pt x="12901" y="2474"/>
                    </a:lnTo>
                    <a:lnTo>
                      <a:pt x="12905" y="2475"/>
                    </a:lnTo>
                    <a:lnTo>
                      <a:pt x="12909" y="2467"/>
                    </a:lnTo>
                    <a:lnTo>
                      <a:pt x="12913" y="2451"/>
                    </a:lnTo>
                    <a:lnTo>
                      <a:pt x="12917" y="2427"/>
                    </a:lnTo>
                    <a:lnTo>
                      <a:pt x="12921" y="2396"/>
                    </a:lnTo>
                    <a:lnTo>
                      <a:pt x="12926" y="2357"/>
                    </a:lnTo>
                    <a:lnTo>
                      <a:pt x="12930" y="2312"/>
                    </a:lnTo>
                    <a:lnTo>
                      <a:pt x="12938" y="2206"/>
                    </a:lnTo>
                    <a:lnTo>
                      <a:pt x="12942" y="2150"/>
                    </a:lnTo>
                    <a:lnTo>
                      <a:pt x="12946" y="2095"/>
                    </a:lnTo>
                    <a:lnTo>
                      <a:pt x="12950" y="2042"/>
                    </a:lnTo>
                    <a:lnTo>
                      <a:pt x="12954" y="1994"/>
                    </a:lnTo>
                    <a:lnTo>
                      <a:pt x="12959" y="1953"/>
                    </a:lnTo>
                    <a:lnTo>
                      <a:pt x="12963" y="1921"/>
                    </a:lnTo>
                    <a:lnTo>
                      <a:pt x="12967" y="1899"/>
                    </a:lnTo>
                    <a:lnTo>
                      <a:pt x="12971" y="1889"/>
                    </a:lnTo>
                    <a:lnTo>
                      <a:pt x="12975" y="1891"/>
                    </a:lnTo>
                    <a:lnTo>
                      <a:pt x="12979" y="1904"/>
                    </a:lnTo>
                    <a:lnTo>
                      <a:pt x="12983" y="1927"/>
                    </a:lnTo>
                    <a:lnTo>
                      <a:pt x="12988" y="1958"/>
                    </a:lnTo>
                    <a:lnTo>
                      <a:pt x="12992" y="1996"/>
                    </a:lnTo>
                    <a:lnTo>
                      <a:pt x="13000" y="2080"/>
                    </a:lnTo>
                    <a:lnTo>
                      <a:pt x="13004" y="2120"/>
                    </a:lnTo>
                    <a:lnTo>
                      <a:pt x="13008" y="2155"/>
                    </a:lnTo>
                    <a:lnTo>
                      <a:pt x="13013" y="2184"/>
                    </a:lnTo>
                    <a:lnTo>
                      <a:pt x="13017" y="2204"/>
                    </a:lnTo>
                    <a:lnTo>
                      <a:pt x="13021" y="2215"/>
                    </a:lnTo>
                    <a:lnTo>
                      <a:pt x="13025" y="2217"/>
                    </a:lnTo>
                    <a:lnTo>
                      <a:pt x="13029" y="2209"/>
                    </a:lnTo>
                    <a:lnTo>
                      <a:pt x="13033" y="2192"/>
                    </a:lnTo>
                    <a:lnTo>
                      <a:pt x="13037" y="2169"/>
                    </a:lnTo>
                    <a:lnTo>
                      <a:pt x="13042" y="2141"/>
                    </a:lnTo>
                    <a:lnTo>
                      <a:pt x="13046" y="2109"/>
                    </a:lnTo>
                    <a:lnTo>
                      <a:pt x="13050" y="2078"/>
                    </a:lnTo>
                    <a:lnTo>
                      <a:pt x="13054" y="2048"/>
                    </a:lnTo>
                    <a:lnTo>
                      <a:pt x="13062" y="2003"/>
                    </a:lnTo>
                    <a:lnTo>
                      <a:pt x="13066" y="1992"/>
                    </a:lnTo>
                    <a:lnTo>
                      <a:pt x="13070" y="1989"/>
                    </a:lnTo>
                    <a:lnTo>
                      <a:pt x="13075" y="1995"/>
                    </a:lnTo>
                    <a:lnTo>
                      <a:pt x="13079" y="2010"/>
                    </a:lnTo>
                    <a:lnTo>
                      <a:pt x="13083" y="2034"/>
                    </a:lnTo>
                    <a:lnTo>
                      <a:pt x="13087" y="2063"/>
                    </a:lnTo>
                    <a:lnTo>
                      <a:pt x="13091" y="2098"/>
                    </a:lnTo>
                    <a:lnTo>
                      <a:pt x="13095" y="2135"/>
                    </a:lnTo>
                    <a:lnTo>
                      <a:pt x="13099" y="2171"/>
                    </a:lnTo>
                    <a:lnTo>
                      <a:pt x="13103" y="2205"/>
                    </a:lnTo>
                    <a:lnTo>
                      <a:pt x="13108" y="2235"/>
                    </a:lnTo>
                    <a:lnTo>
                      <a:pt x="13112" y="2258"/>
                    </a:lnTo>
                    <a:lnTo>
                      <a:pt x="13116" y="2272"/>
                    </a:lnTo>
                    <a:lnTo>
                      <a:pt x="13120" y="2277"/>
                    </a:lnTo>
                    <a:lnTo>
                      <a:pt x="13124" y="2273"/>
                    </a:lnTo>
                    <a:lnTo>
                      <a:pt x="13132" y="2241"/>
                    </a:lnTo>
                    <a:lnTo>
                      <a:pt x="13136" y="2215"/>
                    </a:lnTo>
                    <a:lnTo>
                      <a:pt x="13141" y="2187"/>
                    </a:lnTo>
                    <a:lnTo>
                      <a:pt x="13145" y="2157"/>
                    </a:lnTo>
                    <a:lnTo>
                      <a:pt x="13149" y="2128"/>
                    </a:lnTo>
                    <a:lnTo>
                      <a:pt x="13153" y="2102"/>
                    </a:lnTo>
                    <a:lnTo>
                      <a:pt x="13157" y="2080"/>
                    </a:lnTo>
                    <a:lnTo>
                      <a:pt x="13161" y="2062"/>
                    </a:lnTo>
                    <a:lnTo>
                      <a:pt x="13165" y="2051"/>
                    </a:lnTo>
                    <a:lnTo>
                      <a:pt x="13169" y="2044"/>
                    </a:lnTo>
                    <a:lnTo>
                      <a:pt x="13174" y="2043"/>
                    </a:lnTo>
                    <a:lnTo>
                      <a:pt x="13178" y="2046"/>
                    </a:lnTo>
                    <a:lnTo>
                      <a:pt x="13182" y="2052"/>
                    </a:lnTo>
                    <a:lnTo>
                      <a:pt x="13186" y="2059"/>
                    </a:lnTo>
                    <a:lnTo>
                      <a:pt x="13194" y="2074"/>
                    </a:lnTo>
                    <a:lnTo>
                      <a:pt x="13198" y="2079"/>
                    </a:lnTo>
                    <a:lnTo>
                      <a:pt x="13202" y="2083"/>
                    </a:lnTo>
                    <a:lnTo>
                      <a:pt x="13207" y="2084"/>
                    </a:lnTo>
                    <a:lnTo>
                      <a:pt x="13211" y="2083"/>
                    </a:lnTo>
                    <a:lnTo>
                      <a:pt x="13215" y="2079"/>
                    </a:lnTo>
                    <a:lnTo>
                      <a:pt x="13219" y="2075"/>
                    </a:lnTo>
                    <a:lnTo>
                      <a:pt x="13223" y="2070"/>
                    </a:lnTo>
                    <a:lnTo>
                      <a:pt x="13227" y="2065"/>
                    </a:lnTo>
                    <a:lnTo>
                      <a:pt x="13231" y="2060"/>
                    </a:lnTo>
                    <a:lnTo>
                      <a:pt x="13236" y="2056"/>
                    </a:lnTo>
                    <a:lnTo>
                      <a:pt x="13240" y="2054"/>
                    </a:lnTo>
                    <a:lnTo>
                      <a:pt x="13244" y="2053"/>
                    </a:lnTo>
                    <a:lnTo>
                      <a:pt x="13248" y="2053"/>
                    </a:lnTo>
                    <a:lnTo>
                      <a:pt x="13252" y="2054"/>
                    </a:lnTo>
                    <a:lnTo>
                      <a:pt x="13256" y="2055"/>
                    </a:lnTo>
                    <a:lnTo>
                      <a:pt x="13265" y="2056"/>
                    </a:lnTo>
                    <a:lnTo>
                      <a:pt x="13269" y="2055"/>
                    </a:lnTo>
                    <a:lnTo>
                      <a:pt x="13273" y="2051"/>
                    </a:lnTo>
                    <a:lnTo>
                      <a:pt x="13277" y="2046"/>
                    </a:lnTo>
                    <a:lnTo>
                      <a:pt x="13281" y="2039"/>
                    </a:lnTo>
                    <a:lnTo>
                      <a:pt x="13285" y="2029"/>
                    </a:lnTo>
                    <a:lnTo>
                      <a:pt x="13289" y="2017"/>
                    </a:lnTo>
                    <a:lnTo>
                      <a:pt x="13294" y="2003"/>
                    </a:lnTo>
                    <a:lnTo>
                      <a:pt x="13298" y="1988"/>
                    </a:lnTo>
                    <a:lnTo>
                      <a:pt x="13302" y="1973"/>
                    </a:lnTo>
                    <a:lnTo>
                      <a:pt x="13306" y="1958"/>
                    </a:lnTo>
                    <a:lnTo>
                      <a:pt x="13310" y="1945"/>
                    </a:lnTo>
                    <a:lnTo>
                      <a:pt x="13314" y="1933"/>
                    </a:lnTo>
                    <a:lnTo>
                      <a:pt x="13318" y="1924"/>
                    </a:lnTo>
                    <a:lnTo>
                      <a:pt x="13327" y="1913"/>
                    </a:lnTo>
                    <a:lnTo>
                      <a:pt x="13331" y="1912"/>
                    </a:lnTo>
                    <a:lnTo>
                      <a:pt x="13335" y="1913"/>
                    </a:lnTo>
                    <a:lnTo>
                      <a:pt x="13339" y="1915"/>
                    </a:lnTo>
                    <a:lnTo>
                      <a:pt x="13343" y="1920"/>
                    </a:lnTo>
                    <a:lnTo>
                      <a:pt x="13347" y="1926"/>
                    </a:lnTo>
                    <a:lnTo>
                      <a:pt x="13351" y="1933"/>
                    </a:lnTo>
                    <a:lnTo>
                      <a:pt x="13356" y="1941"/>
                    </a:lnTo>
                    <a:lnTo>
                      <a:pt x="13360" y="1951"/>
                    </a:lnTo>
                    <a:lnTo>
                      <a:pt x="13364" y="1963"/>
                    </a:lnTo>
                    <a:lnTo>
                      <a:pt x="13368" y="1976"/>
                    </a:lnTo>
                    <a:lnTo>
                      <a:pt x="13372" y="1991"/>
                    </a:lnTo>
                    <a:lnTo>
                      <a:pt x="13376" y="2009"/>
                    </a:lnTo>
                    <a:lnTo>
                      <a:pt x="13380" y="2029"/>
                    </a:lnTo>
                    <a:lnTo>
                      <a:pt x="13384" y="2051"/>
                    </a:lnTo>
                    <a:lnTo>
                      <a:pt x="13389" y="2075"/>
                    </a:lnTo>
                    <a:lnTo>
                      <a:pt x="13397" y="2124"/>
                    </a:lnTo>
                    <a:lnTo>
                      <a:pt x="13401" y="2148"/>
                    </a:lnTo>
                    <a:lnTo>
                      <a:pt x="13405" y="2170"/>
                    </a:lnTo>
                    <a:lnTo>
                      <a:pt x="13409" y="2190"/>
                    </a:lnTo>
                    <a:lnTo>
                      <a:pt x="13413" y="2206"/>
                    </a:lnTo>
                    <a:lnTo>
                      <a:pt x="13417" y="2217"/>
                    </a:lnTo>
                    <a:lnTo>
                      <a:pt x="13422" y="2225"/>
                    </a:lnTo>
                    <a:lnTo>
                      <a:pt x="13426" y="2228"/>
                    </a:lnTo>
                    <a:lnTo>
                      <a:pt x="13430" y="2226"/>
                    </a:lnTo>
                    <a:lnTo>
                      <a:pt x="13434" y="2218"/>
                    </a:lnTo>
                    <a:lnTo>
                      <a:pt x="13438" y="2209"/>
                    </a:lnTo>
                    <a:lnTo>
                      <a:pt x="13442" y="2196"/>
                    </a:lnTo>
                    <a:lnTo>
                      <a:pt x="13446" y="2181"/>
                    </a:lnTo>
                    <a:lnTo>
                      <a:pt x="13451" y="2164"/>
                    </a:lnTo>
                    <a:lnTo>
                      <a:pt x="13459" y="2128"/>
                    </a:lnTo>
                    <a:lnTo>
                      <a:pt x="13463" y="2110"/>
                    </a:lnTo>
                    <a:lnTo>
                      <a:pt x="13467" y="2092"/>
                    </a:lnTo>
                    <a:lnTo>
                      <a:pt x="13471" y="2075"/>
                    </a:lnTo>
                    <a:lnTo>
                      <a:pt x="13475" y="2058"/>
                    </a:lnTo>
                    <a:lnTo>
                      <a:pt x="13479" y="2044"/>
                    </a:lnTo>
                    <a:lnTo>
                      <a:pt x="13484" y="2031"/>
                    </a:lnTo>
                    <a:lnTo>
                      <a:pt x="13488" y="2020"/>
                    </a:lnTo>
                    <a:lnTo>
                      <a:pt x="13492" y="2013"/>
                    </a:lnTo>
                    <a:lnTo>
                      <a:pt x="13496" y="2009"/>
                    </a:lnTo>
                    <a:lnTo>
                      <a:pt x="13500" y="2010"/>
                    </a:lnTo>
                    <a:lnTo>
                      <a:pt x="13504" y="2015"/>
                    </a:lnTo>
                    <a:lnTo>
                      <a:pt x="13508" y="2025"/>
                    </a:lnTo>
                    <a:lnTo>
                      <a:pt x="13512" y="2040"/>
                    </a:lnTo>
                    <a:lnTo>
                      <a:pt x="13517" y="2058"/>
                    </a:lnTo>
                    <a:lnTo>
                      <a:pt x="13521" y="2080"/>
                    </a:lnTo>
                    <a:lnTo>
                      <a:pt x="13529" y="2129"/>
                    </a:lnTo>
                    <a:lnTo>
                      <a:pt x="13533" y="2154"/>
                    </a:lnTo>
                    <a:lnTo>
                      <a:pt x="13537" y="2178"/>
                    </a:lnTo>
                    <a:lnTo>
                      <a:pt x="13541" y="2200"/>
                    </a:lnTo>
                    <a:lnTo>
                      <a:pt x="13546" y="2219"/>
                    </a:lnTo>
                    <a:lnTo>
                      <a:pt x="13550" y="2235"/>
                    </a:lnTo>
                    <a:lnTo>
                      <a:pt x="13554" y="2246"/>
                    </a:lnTo>
                    <a:lnTo>
                      <a:pt x="13558" y="2254"/>
                    </a:lnTo>
                    <a:lnTo>
                      <a:pt x="13562" y="2259"/>
                    </a:lnTo>
                    <a:lnTo>
                      <a:pt x="13566" y="2260"/>
                    </a:lnTo>
                    <a:lnTo>
                      <a:pt x="13570" y="2259"/>
                    </a:lnTo>
                    <a:lnTo>
                      <a:pt x="13575" y="2257"/>
                    </a:lnTo>
                    <a:lnTo>
                      <a:pt x="13579" y="2252"/>
                    </a:lnTo>
                    <a:lnTo>
                      <a:pt x="13583" y="2247"/>
                    </a:lnTo>
                    <a:lnTo>
                      <a:pt x="13591" y="2232"/>
                    </a:lnTo>
                    <a:lnTo>
                      <a:pt x="13595" y="2223"/>
                    </a:lnTo>
                    <a:lnTo>
                      <a:pt x="13599" y="2211"/>
                    </a:lnTo>
                    <a:lnTo>
                      <a:pt x="13604" y="2199"/>
                    </a:lnTo>
                    <a:lnTo>
                      <a:pt x="13608" y="2186"/>
                    </a:lnTo>
                    <a:lnTo>
                      <a:pt x="13612" y="2171"/>
                    </a:lnTo>
                    <a:lnTo>
                      <a:pt x="13616" y="2157"/>
                    </a:lnTo>
                    <a:lnTo>
                      <a:pt x="13620" y="2142"/>
                    </a:lnTo>
                    <a:lnTo>
                      <a:pt x="13624" y="2127"/>
                    </a:lnTo>
                    <a:lnTo>
                      <a:pt x="13628" y="2114"/>
                    </a:lnTo>
                    <a:lnTo>
                      <a:pt x="13632" y="2102"/>
                    </a:lnTo>
                    <a:lnTo>
                      <a:pt x="13637" y="2092"/>
                    </a:lnTo>
                    <a:lnTo>
                      <a:pt x="13641" y="2084"/>
                    </a:lnTo>
                    <a:lnTo>
                      <a:pt x="13645" y="2078"/>
                    </a:lnTo>
                    <a:lnTo>
                      <a:pt x="13653" y="2073"/>
                    </a:lnTo>
                    <a:lnTo>
                      <a:pt x="13657" y="2074"/>
                    </a:lnTo>
                    <a:lnTo>
                      <a:pt x="13661" y="2076"/>
                    </a:lnTo>
                    <a:lnTo>
                      <a:pt x="13666" y="2079"/>
                    </a:lnTo>
                    <a:lnTo>
                      <a:pt x="13670" y="2084"/>
                    </a:lnTo>
                    <a:lnTo>
                      <a:pt x="13674" y="2088"/>
                    </a:lnTo>
                    <a:lnTo>
                      <a:pt x="13678" y="2093"/>
                    </a:lnTo>
                    <a:lnTo>
                      <a:pt x="13682" y="2097"/>
                    </a:lnTo>
                    <a:lnTo>
                      <a:pt x="13686" y="2100"/>
                    </a:lnTo>
                    <a:lnTo>
                      <a:pt x="13690" y="2103"/>
                    </a:lnTo>
                    <a:lnTo>
                      <a:pt x="13694" y="2106"/>
                    </a:lnTo>
                    <a:lnTo>
                      <a:pt x="13699" y="2110"/>
                    </a:lnTo>
                    <a:lnTo>
                      <a:pt x="13703" y="2114"/>
                    </a:lnTo>
                    <a:lnTo>
                      <a:pt x="13707" y="2120"/>
                    </a:lnTo>
                    <a:lnTo>
                      <a:pt x="13711" y="2129"/>
                    </a:lnTo>
                    <a:lnTo>
                      <a:pt x="13715" y="2141"/>
                    </a:lnTo>
                    <a:lnTo>
                      <a:pt x="13723" y="2177"/>
                    </a:lnTo>
                    <a:lnTo>
                      <a:pt x="13727" y="2200"/>
                    </a:lnTo>
                    <a:lnTo>
                      <a:pt x="13732" y="2228"/>
                    </a:lnTo>
                    <a:lnTo>
                      <a:pt x="13736" y="2257"/>
                    </a:lnTo>
                    <a:lnTo>
                      <a:pt x="13740" y="2286"/>
                    </a:lnTo>
                    <a:lnTo>
                      <a:pt x="13744" y="2316"/>
                    </a:lnTo>
                    <a:lnTo>
                      <a:pt x="13748" y="2343"/>
                    </a:lnTo>
                    <a:lnTo>
                      <a:pt x="13752" y="2367"/>
                    </a:lnTo>
                    <a:lnTo>
                      <a:pt x="13756" y="2387"/>
                    </a:lnTo>
                    <a:lnTo>
                      <a:pt x="13760" y="2400"/>
                    </a:lnTo>
                    <a:lnTo>
                      <a:pt x="13765" y="2406"/>
                    </a:lnTo>
                    <a:lnTo>
                      <a:pt x="13769" y="2406"/>
                    </a:lnTo>
                    <a:lnTo>
                      <a:pt x="13773" y="2399"/>
                    </a:lnTo>
                    <a:lnTo>
                      <a:pt x="13777" y="2385"/>
                    </a:lnTo>
                    <a:lnTo>
                      <a:pt x="13785" y="2343"/>
                    </a:lnTo>
                    <a:lnTo>
                      <a:pt x="13789" y="2318"/>
                    </a:lnTo>
                    <a:lnTo>
                      <a:pt x="13793" y="2293"/>
                    </a:lnTo>
                    <a:lnTo>
                      <a:pt x="13798" y="2269"/>
                    </a:lnTo>
                    <a:lnTo>
                      <a:pt x="13802" y="2248"/>
                    </a:lnTo>
                    <a:lnTo>
                      <a:pt x="13806" y="2231"/>
                    </a:lnTo>
                    <a:lnTo>
                      <a:pt x="13810" y="2217"/>
                    </a:lnTo>
                    <a:lnTo>
                      <a:pt x="13814" y="2210"/>
                    </a:lnTo>
                    <a:lnTo>
                      <a:pt x="13818" y="2207"/>
                    </a:lnTo>
                    <a:lnTo>
                      <a:pt x="13822" y="2208"/>
                    </a:lnTo>
                    <a:lnTo>
                      <a:pt x="13827" y="2211"/>
                    </a:lnTo>
                    <a:lnTo>
                      <a:pt x="13831" y="2216"/>
                    </a:lnTo>
                    <a:lnTo>
                      <a:pt x="13835" y="2221"/>
                    </a:lnTo>
                    <a:lnTo>
                      <a:pt x="13839" y="2225"/>
                    </a:lnTo>
                    <a:lnTo>
                      <a:pt x="13843" y="2225"/>
                    </a:lnTo>
                    <a:lnTo>
                      <a:pt x="13847" y="2219"/>
                    </a:lnTo>
                    <a:lnTo>
                      <a:pt x="13856" y="2189"/>
                    </a:lnTo>
                    <a:lnTo>
                      <a:pt x="13860" y="2164"/>
                    </a:lnTo>
                    <a:lnTo>
                      <a:pt x="13864" y="2131"/>
                    </a:lnTo>
                    <a:lnTo>
                      <a:pt x="13868" y="2091"/>
                    </a:lnTo>
                    <a:lnTo>
                      <a:pt x="13872" y="2046"/>
                    </a:lnTo>
                    <a:lnTo>
                      <a:pt x="13876" y="1997"/>
                    </a:lnTo>
                    <a:lnTo>
                      <a:pt x="13880" y="1946"/>
                    </a:lnTo>
                    <a:lnTo>
                      <a:pt x="13885" y="1896"/>
                    </a:lnTo>
                    <a:lnTo>
                      <a:pt x="13889" y="1849"/>
                    </a:lnTo>
                    <a:lnTo>
                      <a:pt x="13893" y="1808"/>
                    </a:lnTo>
                    <a:lnTo>
                      <a:pt x="13897" y="1776"/>
                    </a:lnTo>
                    <a:lnTo>
                      <a:pt x="13901" y="1753"/>
                    </a:lnTo>
                    <a:lnTo>
                      <a:pt x="13905" y="1740"/>
                    </a:lnTo>
                    <a:lnTo>
                      <a:pt x="13909" y="1740"/>
                    </a:lnTo>
                    <a:lnTo>
                      <a:pt x="13918" y="1770"/>
                    </a:lnTo>
                    <a:lnTo>
                      <a:pt x="13922" y="1797"/>
                    </a:lnTo>
                    <a:lnTo>
                      <a:pt x="13926" y="1831"/>
                    </a:lnTo>
                    <a:lnTo>
                      <a:pt x="13930" y="1867"/>
                    </a:lnTo>
                    <a:lnTo>
                      <a:pt x="13934" y="1904"/>
                    </a:lnTo>
                    <a:lnTo>
                      <a:pt x="13938" y="1939"/>
                    </a:lnTo>
                    <a:lnTo>
                      <a:pt x="13942" y="1970"/>
                    </a:lnTo>
                    <a:lnTo>
                      <a:pt x="13947" y="1994"/>
                    </a:lnTo>
                    <a:lnTo>
                      <a:pt x="13951" y="2012"/>
                    </a:lnTo>
                    <a:lnTo>
                      <a:pt x="13955" y="2021"/>
                    </a:lnTo>
                    <a:lnTo>
                      <a:pt x="13959" y="2023"/>
                    </a:lnTo>
                    <a:lnTo>
                      <a:pt x="13963" y="2017"/>
                    </a:lnTo>
                    <a:lnTo>
                      <a:pt x="13967" y="2006"/>
                    </a:lnTo>
                    <a:lnTo>
                      <a:pt x="13971" y="1989"/>
                    </a:lnTo>
                    <a:lnTo>
                      <a:pt x="13975" y="1969"/>
                    </a:lnTo>
                    <a:lnTo>
                      <a:pt x="13980" y="1947"/>
                    </a:lnTo>
                    <a:lnTo>
                      <a:pt x="13988" y="1904"/>
                    </a:lnTo>
                    <a:lnTo>
                      <a:pt x="13992" y="1884"/>
                    </a:lnTo>
                    <a:lnTo>
                      <a:pt x="13996" y="1866"/>
                    </a:lnTo>
                    <a:lnTo>
                      <a:pt x="14000" y="1850"/>
                    </a:lnTo>
                    <a:lnTo>
                      <a:pt x="14004" y="1838"/>
                    </a:lnTo>
                    <a:lnTo>
                      <a:pt x="14008" y="1828"/>
                    </a:lnTo>
                    <a:lnTo>
                      <a:pt x="14013" y="1820"/>
                    </a:lnTo>
                    <a:lnTo>
                      <a:pt x="14017" y="1815"/>
                    </a:lnTo>
                    <a:lnTo>
                      <a:pt x="14021" y="1812"/>
                    </a:lnTo>
                    <a:lnTo>
                      <a:pt x="14025" y="1812"/>
                    </a:lnTo>
                    <a:lnTo>
                      <a:pt x="14029" y="1814"/>
                    </a:lnTo>
                    <a:lnTo>
                      <a:pt x="14033" y="1819"/>
                    </a:lnTo>
                    <a:lnTo>
                      <a:pt x="14037" y="1828"/>
                    </a:lnTo>
                    <a:lnTo>
                      <a:pt x="14041" y="1840"/>
                    </a:lnTo>
                    <a:lnTo>
                      <a:pt x="14050" y="1875"/>
                    </a:lnTo>
                    <a:lnTo>
                      <a:pt x="14054" y="1897"/>
                    </a:lnTo>
                    <a:lnTo>
                      <a:pt x="14058" y="1922"/>
                    </a:lnTo>
                    <a:lnTo>
                      <a:pt x="14062" y="1950"/>
                    </a:lnTo>
                    <a:lnTo>
                      <a:pt x="14066" y="1977"/>
                    </a:lnTo>
                    <a:lnTo>
                      <a:pt x="14070" y="2005"/>
                    </a:lnTo>
                    <a:lnTo>
                      <a:pt x="14075" y="2030"/>
                    </a:lnTo>
                    <a:lnTo>
                      <a:pt x="14079" y="2051"/>
                    </a:lnTo>
                    <a:lnTo>
                      <a:pt x="14083" y="2068"/>
                    </a:lnTo>
                    <a:lnTo>
                      <a:pt x="14087" y="2078"/>
                    </a:lnTo>
                    <a:lnTo>
                      <a:pt x="14091" y="2082"/>
                    </a:lnTo>
                    <a:lnTo>
                      <a:pt x="14095" y="2080"/>
                    </a:lnTo>
                    <a:lnTo>
                      <a:pt x="14099" y="2070"/>
                    </a:lnTo>
                    <a:lnTo>
                      <a:pt x="14103" y="2055"/>
                    </a:lnTo>
                    <a:lnTo>
                      <a:pt x="14108" y="2036"/>
                    </a:lnTo>
                    <a:lnTo>
                      <a:pt x="14112" y="2014"/>
                    </a:lnTo>
                    <a:lnTo>
                      <a:pt x="14120" y="1969"/>
                    </a:lnTo>
                    <a:lnTo>
                      <a:pt x="14124" y="1950"/>
                    </a:lnTo>
                    <a:lnTo>
                      <a:pt x="14128" y="1936"/>
                    </a:lnTo>
                    <a:lnTo>
                      <a:pt x="14132" y="1929"/>
                    </a:lnTo>
                    <a:lnTo>
                      <a:pt x="14137" y="1929"/>
                    </a:lnTo>
                    <a:lnTo>
                      <a:pt x="14141" y="1937"/>
                    </a:lnTo>
                    <a:lnTo>
                      <a:pt x="14145" y="1953"/>
                    </a:lnTo>
                    <a:lnTo>
                      <a:pt x="14149" y="1976"/>
                    </a:lnTo>
                    <a:lnTo>
                      <a:pt x="14153" y="2005"/>
                    </a:lnTo>
                    <a:lnTo>
                      <a:pt x="14157" y="2039"/>
                    </a:lnTo>
                    <a:lnTo>
                      <a:pt x="14161" y="2074"/>
                    </a:lnTo>
                    <a:lnTo>
                      <a:pt x="14166" y="2110"/>
                    </a:lnTo>
                    <a:lnTo>
                      <a:pt x="14170" y="2143"/>
                    </a:lnTo>
                    <a:lnTo>
                      <a:pt x="14174" y="2172"/>
                    </a:lnTo>
                    <a:lnTo>
                      <a:pt x="14182" y="2214"/>
                    </a:lnTo>
                    <a:lnTo>
                      <a:pt x="14186" y="2224"/>
                    </a:lnTo>
                    <a:lnTo>
                      <a:pt x="14190" y="2227"/>
                    </a:lnTo>
                    <a:lnTo>
                      <a:pt x="14195" y="2221"/>
                    </a:lnTo>
                    <a:lnTo>
                      <a:pt x="14199" y="2209"/>
                    </a:lnTo>
                    <a:lnTo>
                      <a:pt x="14203" y="2192"/>
                    </a:lnTo>
                    <a:lnTo>
                      <a:pt x="14207" y="2170"/>
                    </a:lnTo>
                    <a:lnTo>
                      <a:pt x="14211" y="2146"/>
                    </a:lnTo>
                    <a:lnTo>
                      <a:pt x="14215" y="2119"/>
                    </a:lnTo>
                    <a:lnTo>
                      <a:pt x="14219" y="2093"/>
                    </a:lnTo>
                    <a:lnTo>
                      <a:pt x="14223" y="2069"/>
                    </a:lnTo>
                    <a:lnTo>
                      <a:pt x="14228" y="2047"/>
                    </a:lnTo>
                    <a:lnTo>
                      <a:pt x="14232" y="2029"/>
                    </a:lnTo>
                    <a:lnTo>
                      <a:pt x="14236" y="2014"/>
                    </a:lnTo>
                    <a:lnTo>
                      <a:pt x="14244" y="1993"/>
                    </a:lnTo>
                    <a:lnTo>
                      <a:pt x="14248" y="1984"/>
                    </a:lnTo>
                    <a:lnTo>
                      <a:pt x="14252" y="1973"/>
                    </a:lnTo>
                    <a:lnTo>
                      <a:pt x="14256" y="1958"/>
                    </a:lnTo>
                    <a:lnTo>
                      <a:pt x="14261" y="1936"/>
                    </a:lnTo>
                    <a:lnTo>
                      <a:pt x="14265" y="1904"/>
                    </a:lnTo>
                    <a:lnTo>
                      <a:pt x="14269" y="1859"/>
                    </a:lnTo>
                    <a:lnTo>
                      <a:pt x="14273" y="1799"/>
                    </a:lnTo>
                    <a:lnTo>
                      <a:pt x="14277" y="1723"/>
                    </a:lnTo>
                    <a:lnTo>
                      <a:pt x="14281" y="1629"/>
                    </a:lnTo>
                    <a:lnTo>
                      <a:pt x="14285" y="1519"/>
                    </a:lnTo>
                    <a:lnTo>
                      <a:pt x="14289" y="1393"/>
                    </a:lnTo>
                    <a:lnTo>
                      <a:pt x="14294" y="1253"/>
                    </a:lnTo>
                    <a:lnTo>
                      <a:pt x="14298" y="1103"/>
                    </a:lnTo>
                    <a:lnTo>
                      <a:pt x="14302" y="947"/>
                    </a:lnTo>
                    <a:lnTo>
                      <a:pt x="14306" y="789"/>
                    </a:lnTo>
                    <a:lnTo>
                      <a:pt x="14314" y="493"/>
                    </a:lnTo>
                    <a:lnTo>
                      <a:pt x="14318" y="364"/>
                    </a:lnTo>
                    <a:lnTo>
                      <a:pt x="14323" y="256"/>
                    </a:lnTo>
                    <a:lnTo>
                      <a:pt x="14327" y="174"/>
                    </a:lnTo>
                    <a:lnTo>
                      <a:pt x="14331" y="120"/>
                    </a:lnTo>
                    <a:lnTo>
                      <a:pt x="14335" y="98"/>
                    </a:lnTo>
                    <a:lnTo>
                      <a:pt x="14339" y="110"/>
                    </a:lnTo>
                    <a:lnTo>
                      <a:pt x="14343" y="156"/>
                    </a:lnTo>
                    <a:lnTo>
                      <a:pt x="14347" y="235"/>
                    </a:lnTo>
                    <a:lnTo>
                      <a:pt x="14351" y="347"/>
                    </a:lnTo>
                    <a:lnTo>
                      <a:pt x="14356" y="486"/>
                    </a:lnTo>
                    <a:lnTo>
                      <a:pt x="14360" y="651"/>
                    </a:lnTo>
                    <a:lnTo>
                      <a:pt x="14364" y="834"/>
                    </a:lnTo>
                    <a:lnTo>
                      <a:pt x="14368" y="1032"/>
                    </a:lnTo>
                    <a:lnTo>
                      <a:pt x="14376" y="1440"/>
                    </a:lnTo>
                    <a:lnTo>
                      <a:pt x="14380" y="1638"/>
                    </a:lnTo>
                    <a:lnTo>
                      <a:pt x="14384" y="1824"/>
                    </a:lnTo>
                    <a:lnTo>
                      <a:pt x="14389" y="1993"/>
                    </a:lnTo>
                    <a:lnTo>
                      <a:pt x="14393" y="2139"/>
                    </a:lnTo>
                    <a:lnTo>
                      <a:pt x="14397" y="2262"/>
                    </a:lnTo>
                    <a:lnTo>
                      <a:pt x="14401" y="2357"/>
                    </a:lnTo>
                    <a:lnTo>
                      <a:pt x="14405" y="2425"/>
                    </a:lnTo>
                    <a:lnTo>
                      <a:pt x="14409" y="2466"/>
                    </a:lnTo>
                    <a:lnTo>
                      <a:pt x="14413" y="2484"/>
                    </a:lnTo>
                    <a:lnTo>
                      <a:pt x="14418" y="2481"/>
                    </a:lnTo>
                    <a:lnTo>
                      <a:pt x="14422" y="2461"/>
                    </a:lnTo>
                    <a:lnTo>
                      <a:pt x="14426" y="2428"/>
                    </a:lnTo>
                    <a:lnTo>
                      <a:pt x="14430" y="2386"/>
                    </a:lnTo>
                    <a:lnTo>
                      <a:pt x="14434" y="2339"/>
                    </a:lnTo>
                    <a:lnTo>
                      <a:pt x="14438" y="2291"/>
                    </a:lnTo>
                    <a:lnTo>
                      <a:pt x="14447" y="2204"/>
                    </a:lnTo>
                    <a:lnTo>
                      <a:pt x="14451" y="2170"/>
                    </a:lnTo>
                    <a:lnTo>
                      <a:pt x="14455" y="2144"/>
                    </a:lnTo>
                    <a:lnTo>
                      <a:pt x="14459" y="2126"/>
                    </a:lnTo>
                    <a:lnTo>
                      <a:pt x="14463" y="2116"/>
                    </a:lnTo>
                    <a:lnTo>
                      <a:pt x="14467" y="2114"/>
                    </a:lnTo>
                    <a:lnTo>
                      <a:pt x="14471" y="2118"/>
                    </a:lnTo>
                    <a:lnTo>
                      <a:pt x="14476" y="2129"/>
                    </a:lnTo>
                    <a:lnTo>
                      <a:pt x="14480" y="2143"/>
                    </a:lnTo>
                    <a:lnTo>
                      <a:pt x="14484" y="2160"/>
                    </a:lnTo>
                    <a:lnTo>
                      <a:pt x="14488" y="2178"/>
                    </a:lnTo>
                    <a:lnTo>
                      <a:pt x="14492" y="2196"/>
                    </a:lnTo>
                    <a:lnTo>
                      <a:pt x="14496" y="2212"/>
                    </a:lnTo>
                    <a:lnTo>
                      <a:pt x="14500" y="2227"/>
                    </a:lnTo>
                    <a:lnTo>
                      <a:pt x="14509" y="2243"/>
                    </a:lnTo>
                    <a:lnTo>
                      <a:pt x="14513" y="2246"/>
                    </a:lnTo>
                    <a:lnTo>
                      <a:pt x="14517" y="2245"/>
                    </a:lnTo>
                    <a:lnTo>
                      <a:pt x="14521" y="2241"/>
                    </a:lnTo>
                    <a:lnTo>
                      <a:pt x="14525" y="2236"/>
                    </a:lnTo>
                    <a:lnTo>
                      <a:pt x="14529" y="2231"/>
                    </a:lnTo>
                    <a:lnTo>
                      <a:pt x="14533" y="2226"/>
                    </a:lnTo>
                    <a:lnTo>
                      <a:pt x="14538" y="2221"/>
                    </a:lnTo>
                    <a:lnTo>
                      <a:pt x="14542" y="2220"/>
                    </a:lnTo>
                    <a:lnTo>
                      <a:pt x="14546" y="2223"/>
                    </a:lnTo>
                    <a:lnTo>
                      <a:pt x="14550" y="2229"/>
                    </a:lnTo>
                    <a:lnTo>
                      <a:pt x="14554" y="2237"/>
                    </a:lnTo>
                    <a:lnTo>
                      <a:pt x="14558" y="2248"/>
                    </a:lnTo>
                    <a:lnTo>
                      <a:pt x="14562" y="2262"/>
                    </a:lnTo>
                    <a:lnTo>
                      <a:pt x="14566" y="2277"/>
                    </a:lnTo>
                    <a:lnTo>
                      <a:pt x="14571" y="2292"/>
                    </a:lnTo>
                    <a:lnTo>
                      <a:pt x="14579" y="2320"/>
                    </a:lnTo>
                    <a:lnTo>
                      <a:pt x="14583" y="2331"/>
                    </a:lnTo>
                    <a:lnTo>
                      <a:pt x="14587" y="2338"/>
                    </a:lnTo>
                    <a:lnTo>
                      <a:pt x="14591" y="2342"/>
                    </a:lnTo>
                    <a:lnTo>
                      <a:pt x="14595" y="2341"/>
                    </a:lnTo>
                    <a:lnTo>
                      <a:pt x="14599" y="2337"/>
                    </a:lnTo>
                    <a:lnTo>
                      <a:pt x="14604" y="2331"/>
                    </a:lnTo>
                    <a:lnTo>
                      <a:pt x="14608" y="2323"/>
                    </a:lnTo>
                    <a:lnTo>
                      <a:pt x="14612" y="2315"/>
                    </a:lnTo>
                    <a:lnTo>
                      <a:pt x="14616" y="2309"/>
                    </a:lnTo>
                    <a:lnTo>
                      <a:pt x="14620" y="2306"/>
                    </a:lnTo>
                    <a:lnTo>
                      <a:pt x="14624" y="2307"/>
                    </a:lnTo>
                    <a:lnTo>
                      <a:pt x="14628" y="2313"/>
                    </a:lnTo>
                    <a:lnTo>
                      <a:pt x="14632" y="2324"/>
                    </a:lnTo>
                    <a:lnTo>
                      <a:pt x="14641" y="2362"/>
                    </a:lnTo>
                    <a:lnTo>
                      <a:pt x="14645" y="2387"/>
                    </a:lnTo>
                    <a:lnTo>
                      <a:pt x="14649" y="2415"/>
                    </a:lnTo>
                    <a:lnTo>
                      <a:pt x="14653" y="2444"/>
                    </a:lnTo>
                    <a:lnTo>
                      <a:pt x="14657" y="2472"/>
                    </a:lnTo>
                    <a:lnTo>
                      <a:pt x="14661" y="2498"/>
                    </a:lnTo>
                    <a:lnTo>
                      <a:pt x="14665" y="2521"/>
                    </a:lnTo>
                    <a:lnTo>
                      <a:pt x="14670" y="2538"/>
                    </a:lnTo>
                    <a:lnTo>
                      <a:pt x="14674" y="2549"/>
                    </a:lnTo>
                    <a:lnTo>
                      <a:pt x="14678" y="2554"/>
                    </a:lnTo>
                    <a:lnTo>
                      <a:pt x="14682" y="2551"/>
                    </a:lnTo>
                    <a:lnTo>
                      <a:pt x="14686" y="2540"/>
                    </a:lnTo>
                    <a:lnTo>
                      <a:pt x="14690" y="2523"/>
                    </a:lnTo>
                    <a:lnTo>
                      <a:pt x="14694" y="2498"/>
                    </a:lnTo>
                    <a:lnTo>
                      <a:pt x="14699" y="2468"/>
                    </a:lnTo>
                    <a:lnTo>
                      <a:pt x="14703" y="2433"/>
                    </a:lnTo>
                    <a:lnTo>
                      <a:pt x="14711" y="2354"/>
                    </a:lnTo>
                    <a:lnTo>
                      <a:pt x="14715" y="2313"/>
                    </a:lnTo>
                    <a:lnTo>
                      <a:pt x="14719" y="2273"/>
                    </a:lnTo>
                    <a:lnTo>
                      <a:pt x="14723" y="2237"/>
                    </a:lnTo>
                    <a:lnTo>
                      <a:pt x="14728" y="2204"/>
                    </a:lnTo>
                    <a:lnTo>
                      <a:pt x="14732" y="2179"/>
                    </a:lnTo>
                    <a:lnTo>
                      <a:pt x="14736" y="2161"/>
                    </a:lnTo>
                    <a:lnTo>
                      <a:pt x="14740" y="2151"/>
                    </a:lnTo>
                    <a:lnTo>
                      <a:pt x="14744" y="2151"/>
                    </a:lnTo>
                    <a:lnTo>
                      <a:pt x="14748" y="2159"/>
                    </a:lnTo>
                    <a:lnTo>
                      <a:pt x="14752" y="2174"/>
                    </a:lnTo>
                    <a:lnTo>
                      <a:pt x="14757" y="2197"/>
                    </a:lnTo>
                    <a:lnTo>
                      <a:pt x="14761" y="2226"/>
                    </a:lnTo>
                    <a:lnTo>
                      <a:pt x="14765" y="2257"/>
                    </a:lnTo>
                    <a:lnTo>
                      <a:pt x="14773" y="2318"/>
                    </a:lnTo>
                    <a:lnTo>
                      <a:pt x="14777" y="2344"/>
                    </a:lnTo>
                    <a:lnTo>
                      <a:pt x="14781" y="2363"/>
                    </a:lnTo>
                    <a:lnTo>
                      <a:pt x="14786" y="2375"/>
                    </a:lnTo>
                    <a:lnTo>
                      <a:pt x="14790" y="2379"/>
                    </a:lnTo>
                    <a:lnTo>
                      <a:pt x="14794" y="2374"/>
                    </a:lnTo>
                    <a:lnTo>
                      <a:pt x="14798" y="2360"/>
                    </a:lnTo>
                    <a:lnTo>
                      <a:pt x="14802" y="2339"/>
                    </a:lnTo>
                    <a:lnTo>
                      <a:pt x="14806" y="2313"/>
                    </a:lnTo>
                    <a:lnTo>
                      <a:pt x="14810" y="2283"/>
                    </a:lnTo>
                    <a:lnTo>
                      <a:pt x="14814" y="2251"/>
                    </a:lnTo>
                    <a:lnTo>
                      <a:pt x="14819" y="2219"/>
                    </a:lnTo>
                    <a:lnTo>
                      <a:pt x="14823" y="2189"/>
                    </a:lnTo>
                    <a:lnTo>
                      <a:pt x="14827" y="2163"/>
                    </a:lnTo>
                    <a:lnTo>
                      <a:pt x="14835" y="2127"/>
                    </a:lnTo>
                    <a:lnTo>
                      <a:pt x="14839" y="2119"/>
                    </a:lnTo>
                    <a:lnTo>
                      <a:pt x="14843" y="2116"/>
                    </a:lnTo>
                    <a:lnTo>
                      <a:pt x="14847" y="2120"/>
                    </a:lnTo>
                    <a:lnTo>
                      <a:pt x="14852" y="2129"/>
                    </a:lnTo>
                    <a:lnTo>
                      <a:pt x="14856" y="2141"/>
                    </a:lnTo>
                    <a:lnTo>
                      <a:pt x="14860" y="2157"/>
                    </a:lnTo>
                    <a:lnTo>
                      <a:pt x="14864" y="2173"/>
                    </a:lnTo>
                    <a:lnTo>
                      <a:pt x="14868" y="2190"/>
                    </a:lnTo>
                    <a:lnTo>
                      <a:pt x="14872" y="2204"/>
                    </a:lnTo>
                    <a:lnTo>
                      <a:pt x="14876" y="2216"/>
                    </a:lnTo>
                    <a:lnTo>
                      <a:pt x="14880" y="2224"/>
                    </a:lnTo>
                    <a:lnTo>
                      <a:pt x="14885" y="2227"/>
                    </a:lnTo>
                    <a:lnTo>
                      <a:pt x="14889" y="2226"/>
                    </a:lnTo>
                    <a:lnTo>
                      <a:pt x="14893" y="2219"/>
                    </a:lnTo>
                    <a:lnTo>
                      <a:pt x="14897" y="2208"/>
                    </a:lnTo>
                    <a:lnTo>
                      <a:pt x="14905" y="2177"/>
                    </a:lnTo>
                    <a:lnTo>
                      <a:pt x="14909" y="2157"/>
                    </a:lnTo>
                    <a:lnTo>
                      <a:pt x="14913" y="2135"/>
                    </a:lnTo>
                    <a:lnTo>
                      <a:pt x="14918" y="2112"/>
                    </a:lnTo>
                    <a:lnTo>
                      <a:pt x="14922" y="2087"/>
                    </a:lnTo>
                    <a:lnTo>
                      <a:pt x="14926" y="2062"/>
                    </a:lnTo>
                    <a:lnTo>
                      <a:pt x="14930" y="2037"/>
                    </a:lnTo>
                    <a:lnTo>
                      <a:pt x="14934" y="2012"/>
                    </a:lnTo>
                    <a:lnTo>
                      <a:pt x="14938" y="1988"/>
                    </a:lnTo>
                    <a:lnTo>
                      <a:pt x="14942" y="1965"/>
                    </a:lnTo>
                    <a:lnTo>
                      <a:pt x="14947" y="1944"/>
                    </a:lnTo>
                    <a:lnTo>
                      <a:pt x="14951" y="1926"/>
                    </a:lnTo>
                    <a:lnTo>
                      <a:pt x="14955" y="1911"/>
                    </a:lnTo>
                    <a:lnTo>
                      <a:pt x="14959" y="1899"/>
                    </a:lnTo>
                    <a:lnTo>
                      <a:pt x="14967" y="1889"/>
                    </a:lnTo>
                    <a:lnTo>
                      <a:pt x="14971" y="1893"/>
                    </a:lnTo>
                    <a:lnTo>
                      <a:pt x="14975" y="1901"/>
                    </a:lnTo>
                    <a:lnTo>
                      <a:pt x="14980" y="1916"/>
                    </a:lnTo>
                    <a:lnTo>
                      <a:pt x="14984" y="1936"/>
                    </a:lnTo>
                    <a:lnTo>
                      <a:pt x="14988" y="1959"/>
                    </a:lnTo>
                    <a:lnTo>
                      <a:pt x="14992" y="1986"/>
                    </a:lnTo>
                    <a:lnTo>
                      <a:pt x="14996" y="2013"/>
                    </a:lnTo>
                    <a:lnTo>
                      <a:pt x="15000" y="2040"/>
                    </a:lnTo>
                    <a:lnTo>
                      <a:pt x="15004" y="2064"/>
                    </a:lnTo>
                    <a:lnTo>
                      <a:pt x="15009" y="2083"/>
                    </a:lnTo>
                    <a:lnTo>
                      <a:pt x="15013" y="2096"/>
                    </a:lnTo>
                    <a:lnTo>
                      <a:pt x="15017" y="2100"/>
                    </a:lnTo>
                    <a:lnTo>
                      <a:pt x="15021" y="2097"/>
                    </a:lnTo>
                    <a:lnTo>
                      <a:pt x="15025" y="2085"/>
                    </a:lnTo>
                    <a:lnTo>
                      <a:pt x="15029" y="2065"/>
                    </a:lnTo>
                    <a:lnTo>
                      <a:pt x="15038" y="2007"/>
                    </a:lnTo>
                    <a:lnTo>
                      <a:pt x="15042" y="1973"/>
                    </a:lnTo>
                    <a:lnTo>
                      <a:pt x="15046" y="1940"/>
                    </a:lnTo>
                    <a:lnTo>
                      <a:pt x="15050" y="1909"/>
                    </a:lnTo>
                    <a:lnTo>
                      <a:pt x="15054" y="1882"/>
                    </a:lnTo>
                    <a:lnTo>
                      <a:pt x="15058" y="1862"/>
                    </a:lnTo>
                    <a:lnTo>
                      <a:pt x="15062" y="1849"/>
                    </a:lnTo>
                    <a:lnTo>
                      <a:pt x="15067" y="1845"/>
                    </a:lnTo>
                    <a:lnTo>
                      <a:pt x="15071" y="1849"/>
                    </a:lnTo>
                    <a:lnTo>
                      <a:pt x="15075" y="1860"/>
                    </a:lnTo>
                    <a:lnTo>
                      <a:pt x="15079" y="1878"/>
                    </a:lnTo>
                    <a:lnTo>
                      <a:pt x="15083" y="1899"/>
                    </a:lnTo>
                    <a:lnTo>
                      <a:pt x="15087" y="1923"/>
                    </a:lnTo>
                    <a:lnTo>
                      <a:pt x="15091" y="1947"/>
                    </a:lnTo>
                    <a:lnTo>
                      <a:pt x="15100" y="1987"/>
                    </a:lnTo>
                    <a:lnTo>
                      <a:pt x="15104" y="2000"/>
                    </a:lnTo>
                    <a:lnTo>
                      <a:pt x="15108" y="2008"/>
                    </a:lnTo>
                    <a:lnTo>
                      <a:pt x="15112" y="2008"/>
                    </a:lnTo>
                    <a:lnTo>
                      <a:pt x="15116" y="2002"/>
                    </a:lnTo>
                    <a:lnTo>
                      <a:pt x="15120" y="1990"/>
                    </a:lnTo>
                    <a:lnTo>
                      <a:pt x="15124" y="1972"/>
                    </a:lnTo>
                    <a:lnTo>
                      <a:pt x="15128" y="1949"/>
                    </a:lnTo>
                    <a:lnTo>
                      <a:pt x="15133" y="1921"/>
                    </a:lnTo>
                    <a:lnTo>
                      <a:pt x="15137" y="1889"/>
                    </a:lnTo>
                    <a:lnTo>
                      <a:pt x="15141" y="1855"/>
                    </a:lnTo>
                    <a:lnTo>
                      <a:pt x="15145" y="1819"/>
                    </a:lnTo>
                    <a:lnTo>
                      <a:pt x="15149" y="1781"/>
                    </a:lnTo>
                    <a:lnTo>
                      <a:pt x="15153" y="1743"/>
                    </a:lnTo>
                    <a:lnTo>
                      <a:pt x="15157" y="1705"/>
                    </a:lnTo>
                    <a:lnTo>
                      <a:pt x="15162" y="1669"/>
                    </a:lnTo>
                    <a:lnTo>
                      <a:pt x="15170" y="1606"/>
                    </a:lnTo>
                    <a:lnTo>
                      <a:pt x="15174" y="1581"/>
                    </a:lnTo>
                    <a:lnTo>
                      <a:pt x="15178" y="1561"/>
                    </a:lnTo>
                    <a:lnTo>
                      <a:pt x="15182" y="1548"/>
                    </a:lnTo>
                    <a:lnTo>
                      <a:pt x="15186" y="1543"/>
                    </a:lnTo>
                    <a:lnTo>
                      <a:pt x="15190" y="1546"/>
                    </a:lnTo>
                    <a:lnTo>
                      <a:pt x="15195" y="1560"/>
                    </a:lnTo>
                    <a:lnTo>
                      <a:pt x="15199" y="1583"/>
                    </a:lnTo>
                    <a:lnTo>
                      <a:pt x="15203" y="1616"/>
                    </a:lnTo>
                    <a:lnTo>
                      <a:pt x="15207" y="1659"/>
                    </a:lnTo>
                    <a:lnTo>
                      <a:pt x="15211" y="1712"/>
                    </a:lnTo>
                    <a:lnTo>
                      <a:pt x="15215" y="1773"/>
                    </a:lnTo>
                    <a:lnTo>
                      <a:pt x="15219" y="1841"/>
                    </a:lnTo>
                    <a:lnTo>
                      <a:pt x="15223" y="1913"/>
                    </a:lnTo>
                    <a:lnTo>
                      <a:pt x="15232" y="2060"/>
                    </a:lnTo>
                    <a:lnTo>
                      <a:pt x="15236" y="2129"/>
                    </a:lnTo>
                    <a:lnTo>
                      <a:pt x="15240" y="2191"/>
                    </a:lnTo>
                    <a:lnTo>
                      <a:pt x="15244" y="2246"/>
                    </a:lnTo>
                    <a:lnTo>
                      <a:pt x="15248" y="2289"/>
                    </a:lnTo>
                    <a:lnTo>
                      <a:pt x="15252" y="2319"/>
                    </a:lnTo>
                    <a:lnTo>
                      <a:pt x="15256" y="2335"/>
                    </a:lnTo>
                    <a:lnTo>
                      <a:pt x="15261" y="2337"/>
                    </a:lnTo>
                    <a:lnTo>
                      <a:pt x="15265" y="2325"/>
                    </a:lnTo>
                    <a:lnTo>
                      <a:pt x="15269" y="2300"/>
                    </a:lnTo>
                    <a:lnTo>
                      <a:pt x="15273" y="2263"/>
                    </a:lnTo>
                    <a:lnTo>
                      <a:pt x="15277" y="2216"/>
                    </a:lnTo>
                    <a:lnTo>
                      <a:pt x="15281" y="2162"/>
                    </a:lnTo>
                    <a:lnTo>
                      <a:pt x="15285" y="2104"/>
                    </a:lnTo>
                    <a:lnTo>
                      <a:pt x="15290" y="2044"/>
                    </a:lnTo>
                    <a:lnTo>
                      <a:pt x="15294" y="1987"/>
                    </a:lnTo>
                    <a:lnTo>
                      <a:pt x="15302" y="1889"/>
                    </a:lnTo>
                    <a:lnTo>
                      <a:pt x="15306" y="1852"/>
                    </a:lnTo>
                    <a:lnTo>
                      <a:pt x="15310" y="1826"/>
                    </a:lnTo>
                    <a:lnTo>
                      <a:pt x="15315" y="1809"/>
                    </a:lnTo>
                    <a:lnTo>
                      <a:pt x="15319" y="1803"/>
                    </a:lnTo>
                    <a:lnTo>
                      <a:pt x="15323" y="1805"/>
                    </a:lnTo>
                    <a:lnTo>
                      <a:pt x="15327" y="1814"/>
                    </a:lnTo>
                    <a:lnTo>
                      <a:pt x="15331" y="1829"/>
                    </a:lnTo>
                    <a:lnTo>
                      <a:pt x="15335" y="1848"/>
                    </a:lnTo>
                    <a:lnTo>
                      <a:pt x="15339" y="1868"/>
                    </a:lnTo>
                    <a:lnTo>
                      <a:pt x="15343" y="1888"/>
                    </a:lnTo>
                    <a:lnTo>
                      <a:pt x="15348" y="1906"/>
                    </a:lnTo>
                    <a:lnTo>
                      <a:pt x="15352" y="1920"/>
                    </a:lnTo>
                    <a:lnTo>
                      <a:pt x="15356" y="1930"/>
                    </a:lnTo>
                    <a:lnTo>
                      <a:pt x="15360" y="1935"/>
                    </a:lnTo>
                    <a:lnTo>
                      <a:pt x="15364" y="1935"/>
                    </a:lnTo>
                    <a:lnTo>
                      <a:pt x="15368" y="1930"/>
                    </a:lnTo>
                    <a:lnTo>
                      <a:pt x="15372" y="1921"/>
                    </a:lnTo>
                    <a:lnTo>
                      <a:pt x="15376" y="1909"/>
                    </a:lnTo>
                    <a:lnTo>
                      <a:pt x="15381" y="1895"/>
                    </a:lnTo>
                    <a:lnTo>
                      <a:pt x="15385" y="1881"/>
                    </a:lnTo>
                    <a:lnTo>
                      <a:pt x="15389" y="1867"/>
                    </a:lnTo>
                    <a:lnTo>
                      <a:pt x="15393" y="1856"/>
                    </a:lnTo>
                    <a:lnTo>
                      <a:pt x="15397" y="1848"/>
                    </a:lnTo>
                    <a:lnTo>
                      <a:pt x="15401" y="1844"/>
                    </a:lnTo>
                    <a:lnTo>
                      <a:pt x="15405" y="1844"/>
                    </a:lnTo>
                    <a:lnTo>
                      <a:pt x="15410" y="1848"/>
                    </a:lnTo>
                    <a:lnTo>
                      <a:pt x="15414" y="1856"/>
                    </a:lnTo>
                    <a:lnTo>
                      <a:pt x="15418" y="1869"/>
                    </a:lnTo>
                    <a:lnTo>
                      <a:pt x="15426" y="1904"/>
                    </a:lnTo>
                    <a:lnTo>
                      <a:pt x="15430" y="1926"/>
                    </a:lnTo>
                    <a:lnTo>
                      <a:pt x="15434" y="1950"/>
                    </a:lnTo>
                    <a:lnTo>
                      <a:pt x="15438" y="1976"/>
                    </a:lnTo>
                    <a:lnTo>
                      <a:pt x="15443" y="2002"/>
                    </a:lnTo>
                    <a:lnTo>
                      <a:pt x="15447" y="2029"/>
                    </a:lnTo>
                    <a:lnTo>
                      <a:pt x="15451" y="2056"/>
                    </a:lnTo>
                    <a:lnTo>
                      <a:pt x="15455" y="2082"/>
                    </a:lnTo>
                    <a:lnTo>
                      <a:pt x="15459" y="2105"/>
                    </a:lnTo>
                    <a:lnTo>
                      <a:pt x="15463" y="2126"/>
                    </a:lnTo>
                    <a:lnTo>
                      <a:pt x="15467" y="2144"/>
                    </a:lnTo>
                    <a:lnTo>
                      <a:pt x="15471" y="2159"/>
                    </a:lnTo>
                    <a:lnTo>
                      <a:pt x="15476" y="2170"/>
                    </a:lnTo>
                    <a:lnTo>
                      <a:pt x="15480" y="2178"/>
                    </a:lnTo>
                    <a:lnTo>
                      <a:pt x="15484" y="2182"/>
                    </a:lnTo>
                    <a:lnTo>
                      <a:pt x="15488" y="2184"/>
                    </a:lnTo>
                    <a:lnTo>
                      <a:pt x="15492" y="2184"/>
                    </a:lnTo>
                    <a:lnTo>
                      <a:pt x="15496" y="2183"/>
                    </a:lnTo>
                    <a:lnTo>
                      <a:pt x="15500" y="2180"/>
                    </a:lnTo>
                    <a:lnTo>
                      <a:pt x="15504" y="2176"/>
                    </a:lnTo>
                    <a:lnTo>
                      <a:pt x="15509" y="2173"/>
                    </a:lnTo>
                    <a:lnTo>
                      <a:pt x="15513" y="2169"/>
                    </a:lnTo>
                    <a:lnTo>
                      <a:pt x="15517" y="2166"/>
                    </a:lnTo>
                    <a:lnTo>
                      <a:pt x="15521" y="2165"/>
                    </a:lnTo>
                    <a:lnTo>
                      <a:pt x="15525" y="2165"/>
                    </a:lnTo>
                    <a:lnTo>
                      <a:pt x="15529" y="2169"/>
                    </a:lnTo>
                    <a:lnTo>
                      <a:pt x="15533" y="2176"/>
                    </a:lnTo>
                    <a:lnTo>
                      <a:pt x="15537" y="2188"/>
                    </a:lnTo>
                    <a:lnTo>
                      <a:pt x="15542" y="2204"/>
                    </a:lnTo>
                    <a:lnTo>
                      <a:pt x="15546" y="2225"/>
                    </a:lnTo>
                    <a:lnTo>
                      <a:pt x="15550" y="2250"/>
                    </a:lnTo>
                    <a:lnTo>
                      <a:pt x="15558" y="2305"/>
                    </a:lnTo>
                    <a:lnTo>
                      <a:pt x="15562" y="2334"/>
                    </a:lnTo>
                    <a:lnTo>
                      <a:pt x="15566" y="2360"/>
                    </a:lnTo>
                    <a:lnTo>
                      <a:pt x="15571" y="2383"/>
                    </a:lnTo>
                    <a:lnTo>
                      <a:pt x="15575" y="2400"/>
                    </a:lnTo>
                    <a:lnTo>
                      <a:pt x="15579" y="2410"/>
                    </a:lnTo>
                    <a:lnTo>
                      <a:pt x="15583" y="2412"/>
                    </a:lnTo>
                    <a:lnTo>
                      <a:pt x="15587" y="2405"/>
                    </a:lnTo>
                    <a:lnTo>
                      <a:pt x="15591" y="2390"/>
                    </a:lnTo>
                    <a:lnTo>
                      <a:pt x="15596" y="2367"/>
                    </a:lnTo>
                    <a:lnTo>
                      <a:pt x="15600" y="2337"/>
                    </a:lnTo>
                    <a:lnTo>
                      <a:pt x="15604" y="2302"/>
                    </a:lnTo>
                    <a:lnTo>
                      <a:pt x="15608" y="2264"/>
                    </a:lnTo>
                    <a:lnTo>
                      <a:pt x="15612" y="2224"/>
                    </a:lnTo>
                    <a:lnTo>
                      <a:pt x="15616" y="2185"/>
                    </a:lnTo>
                    <a:lnTo>
                      <a:pt x="15620" y="2150"/>
                    </a:lnTo>
                    <a:lnTo>
                      <a:pt x="15629" y="2093"/>
                    </a:lnTo>
                    <a:lnTo>
                      <a:pt x="15633" y="2074"/>
                    </a:lnTo>
                    <a:lnTo>
                      <a:pt x="15637" y="2060"/>
                    </a:lnTo>
                    <a:lnTo>
                      <a:pt x="15641" y="2052"/>
                    </a:lnTo>
                    <a:lnTo>
                      <a:pt x="15645" y="2050"/>
                    </a:lnTo>
                    <a:lnTo>
                      <a:pt x="15649" y="2050"/>
                    </a:lnTo>
                    <a:lnTo>
                      <a:pt x="15653" y="2054"/>
                    </a:lnTo>
                    <a:lnTo>
                      <a:pt x="15658" y="2058"/>
                    </a:lnTo>
                    <a:lnTo>
                      <a:pt x="15662" y="2062"/>
                    </a:lnTo>
                    <a:lnTo>
                      <a:pt x="15666" y="2066"/>
                    </a:lnTo>
                    <a:lnTo>
                      <a:pt x="15670" y="2067"/>
                    </a:lnTo>
                    <a:lnTo>
                      <a:pt x="15674" y="2065"/>
                    </a:lnTo>
                    <a:lnTo>
                      <a:pt x="15678" y="2061"/>
                    </a:lnTo>
                    <a:lnTo>
                      <a:pt x="15682" y="2054"/>
                    </a:lnTo>
                    <a:lnTo>
                      <a:pt x="15691" y="2034"/>
                    </a:lnTo>
                    <a:lnTo>
                      <a:pt x="15695" y="2023"/>
                    </a:lnTo>
                    <a:lnTo>
                      <a:pt x="15699" y="2013"/>
                    </a:lnTo>
                    <a:lnTo>
                      <a:pt x="15703" y="2006"/>
                    </a:lnTo>
                    <a:lnTo>
                      <a:pt x="15707" y="2003"/>
                    </a:lnTo>
                    <a:lnTo>
                      <a:pt x="15711" y="2005"/>
                    </a:lnTo>
                    <a:lnTo>
                      <a:pt x="15715" y="2014"/>
                    </a:lnTo>
                    <a:lnTo>
                      <a:pt x="15719" y="2030"/>
                    </a:lnTo>
                    <a:lnTo>
                      <a:pt x="15724" y="2054"/>
                    </a:lnTo>
                    <a:lnTo>
                      <a:pt x="15728" y="2083"/>
                    </a:lnTo>
                    <a:lnTo>
                      <a:pt x="15732" y="2118"/>
                    </a:lnTo>
                    <a:lnTo>
                      <a:pt x="15736" y="2155"/>
                    </a:lnTo>
                    <a:lnTo>
                      <a:pt x="15740" y="2193"/>
                    </a:lnTo>
                    <a:lnTo>
                      <a:pt x="15744" y="2228"/>
                    </a:lnTo>
                    <a:lnTo>
                      <a:pt x="15748" y="2258"/>
                    </a:lnTo>
                    <a:lnTo>
                      <a:pt x="15752" y="2279"/>
                    </a:lnTo>
                    <a:lnTo>
                      <a:pt x="15761" y="2292"/>
                    </a:lnTo>
                    <a:lnTo>
                      <a:pt x="15765" y="2282"/>
                    </a:lnTo>
                    <a:lnTo>
                      <a:pt x="15769" y="2260"/>
                    </a:lnTo>
                    <a:lnTo>
                      <a:pt x="15773" y="2229"/>
                    </a:lnTo>
                    <a:lnTo>
                      <a:pt x="15777" y="2187"/>
                    </a:lnTo>
                    <a:lnTo>
                      <a:pt x="15781" y="2140"/>
                    </a:lnTo>
                    <a:lnTo>
                      <a:pt x="15785" y="2087"/>
                    </a:lnTo>
                    <a:lnTo>
                      <a:pt x="15790" y="2032"/>
                    </a:lnTo>
                    <a:lnTo>
                      <a:pt x="15794" y="1976"/>
                    </a:lnTo>
                    <a:lnTo>
                      <a:pt x="15798" y="1921"/>
                    </a:lnTo>
                    <a:lnTo>
                      <a:pt x="15802" y="1871"/>
                    </a:lnTo>
                    <a:lnTo>
                      <a:pt x="15806" y="1826"/>
                    </a:lnTo>
                    <a:lnTo>
                      <a:pt x="15810" y="1789"/>
                    </a:lnTo>
                    <a:lnTo>
                      <a:pt x="15814" y="1761"/>
                    </a:lnTo>
                    <a:lnTo>
                      <a:pt x="15823" y="1735"/>
                    </a:lnTo>
                    <a:lnTo>
                      <a:pt x="15827" y="1738"/>
                    </a:lnTo>
                    <a:lnTo>
                      <a:pt x="15831" y="1752"/>
                    </a:lnTo>
                    <a:lnTo>
                      <a:pt x="15835" y="1775"/>
                    </a:lnTo>
                    <a:lnTo>
                      <a:pt x="15839" y="1807"/>
                    </a:lnTo>
                    <a:lnTo>
                      <a:pt x="15843" y="1847"/>
                    </a:lnTo>
                    <a:lnTo>
                      <a:pt x="15847" y="1892"/>
                    </a:lnTo>
                    <a:lnTo>
                      <a:pt x="15852" y="1941"/>
                    </a:lnTo>
                    <a:lnTo>
                      <a:pt x="15856" y="1993"/>
                    </a:lnTo>
                    <a:lnTo>
                      <a:pt x="15860" y="2044"/>
                    </a:lnTo>
                    <a:lnTo>
                      <a:pt x="15864" y="2095"/>
                    </a:lnTo>
                    <a:lnTo>
                      <a:pt x="15868" y="2142"/>
                    </a:lnTo>
                    <a:lnTo>
                      <a:pt x="15872" y="2183"/>
                    </a:lnTo>
                    <a:lnTo>
                      <a:pt x="15877" y="2219"/>
                    </a:lnTo>
                    <a:lnTo>
                      <a:pt x="15881" y="2247"/>
                    </a:lnTo>
                    <a:lnTo>
                      <a:pt x="15886" y="2266"/>
                    </a:lnTo>
                    <a:lnTo>
                      <a:pt x="15894" y="2278"/>
                    </a:lnTo>
                    <a:lnTo>
                      <a:pt x="15898" y="2271"/>
                    </a:lnTo>
                    <a:lnTo>
                      <a:pt x="15902" y="2257"/>
                    </a:lnTo>
                    <a:lnTo>
                      <a:pt x="15907" y="2237"/>
                    </a:lnTo>
                    <a:lnTo>
                      <a:pt x="15911" y="2213"/>
                    </a:lnTo>
                    <a:lnTo>
                      <a:pt x="15915" y="2188"/>
                    </a:lnTo>
                    <a:lnTo>
                      <a:pt x="15919" y="2164"/>
                    </a:lnTo>
                    <a:lnTo>
                      <a:pt x="15923" y="2141"/>
                    </a:lnTo>
                    <a:lnTo>
                      <a:pt x="15927" y="2122"/>
                    </a:lnTo>
                    <a:lnTo>
                      <a:pt x="15931" y="2109"/>
                    </a:lnTo>
                    <a:lnTo>
                      <a:pt x="15935" y="2101"/>
                    </a:lnTo>
                    <a:lnTo>
                      <a:pt x="15940" y="2100"/>
                    </a:lnTo>
                    <a:lnTo>
                      <a:pt x="15944" y="2105"/>
                    </a:lnTo>
                    <a:lnTo>
                      <a:pt x="15948" y="2117"/>
                    </a:lnTo>
                    <a:lnTo>
                      <a:pt x="15956" y="2153"/>
                    </a:lnTo>
                    <a:lnTo>
                      <a:pt x="15960" y="2175"/>
                    </a:lnTo>
                    <a:lnTo>
                      <a:pt x="15964" y="2198"/>
                    </a:lnTo>
                    <a:lnTo>
                      <a:pt x="15968" y="2220"/>
                    </a:lnTo>
                    <a:lnTo>
                      <a:pt x="15973" y="2242"/>
                    </a:lnTo>
                    <a:lnTo>
                      <a:pt x="15977" y="2259"/>
                    </a:lnTo>
                    <a:lnTo>
                      <a:pt x="15981" y="2273"/>
                    </a:lnTo>
                    <a:lnTo>
                      <a:pt x="15985" y="2282"/>
                    </a:lnTo>
                    <a:lnTo>
                      <a:pt x="15989" y="2285"/>
                    </a:lnTo>
                    <a:lnTo>
                      <a:pt x="15993" y="2284"/>
                    </a:lnTo>
                    <a:lnTo>
                      <a:pt x="15997" y="2276"/>
                    </a:lnTo>
                    <a:lnTo>
                      <a:pt x="16001" y="2264"/>
                    </a:lnTo>
                    <a:lnTo>
                      <a:pt x="16006" y="2246"/>
                    </a:lnTo>
                    <a:lnTo>
                      <a:pt x="16010" y="2224"/>
                    </a:lnTo>
                    <a:lnTo>
                      <a:pt x="16018" y="2169"/>
                    </a:lnTo>
                    <a:lnTo>
                      <a:pt x="16022" y="2138"/>
                    </a:lnTo>
                    <a:lnTo>
                      <a:pt x="16026" y="2107"/>
                    </a:lnTo>
                    <a:lnTo>
                      <a:pt x="16030" y="2075"/>
                    </a:lnTo>
                    <a:lnTo>
                      <a:pt x="16035" y="2044"/>
                    </a:lnTo>
                    <a:lnTo>
                      <a:pt x="16039" y="2014"/>
                    </a:lnTo>
                    <a:lnTo>
                      <a:pt x="16043" y="1984"/>
                    </a:lnTo>
                    <a:lnTo>
                      <a:pt x="16047" y="1956"/>
                    </a:lnTo>
                    <a:lnTo>
                      <a:pt x="16051" y="1929"/>
                    </a:lnTo>
                    <a:lnTo>
                      <a:pt x="16055" y="1902"/>
                    </a:lnTo>
                    <a:lnTo>
                      <a:pt x="16059" y="1875"/>
                    </a:lnTo>
                    <a:lnTo>
                      <a:pt x="16063" y="1846"/>
                    </a:lnTo>
                    <a:lnTo>
                      <a:pt x="16068" y="1813"/>
                    </a:lnTo>
                    <a:lnTo>
                      <a:pt x="16072" y="1776"/>
                    </a:lnTo>
                    <a:lnTo>
                      <a:pt x="16076" y="1731"/>
                    </a:lnTo>
                    <a:lnTo>
                      <a:pt x="16080" y="1679"/>
                    </a:lnTo>
                    <a:lnTo>
                      <a:pt x="16088" y="1546"/>
                    </a:lnTo>
                    <a:lnTo>
                      <a:pt x="16092" y="1464"/>
                    </a:lnTo>
                    <a:lnTo>
                      <a:pt x="16096" y="1373"/>
                    </a:lnTo>
                    <a:lnTo>
                      <a:pt x="16101" y="1274"/>
                    </a:lnTo>
                    <a:lnTo>
                      <a:pt x="16105" y="1169"/>
                    </a:lnTo>
                    <a:lnTo>
                      <a:pt x="16109" y="1060"/>
                    </a:lnTo>
                    <a:lnTo>
                      <a:pt x="16113" y="952"/>
                    </a:lnTo>
                    <a:lnTo>
                      <a:pt x="16117" y="848"/>
                    </a:lnTo>
                    <a:lnTo>
                      <a:pt x="16121" y="752"/>
                    </a:lnTo>
                    <a:lnTo>
                      <a:pt x="16125" y="669"/>
                    </a:lnTo>
                    <a:lnTo>
                      <a:pt x="16129" y="602"/>
                    </a:lnTo>
                    <a:lnTo>
                      <a:pt x="16134" y="554"/>
                    </a:lnTo>
                    <a:lnTo>
                      <a:pt x="16138" y="529"/>
                    </a:lnTo>
                    <a:lnTo>
                      <a:pt x="16142" y="530"/>
                    </a:lnTo>
                    <a:lnTo>
                      <a:pt x="16150" y="611"/>
                    </a:lnTo>
                    <a:lnTo>
                      <a:pt x="16154" y="691"/>
                    </a:lnTo>
                    <a:lnTo>
                      <a:pt x="16159" y="796"/>
                    </a:lnTo>
                    <a:lnTo>
                      <a:pt x="16163" y="922"/>
                    </a:lnTo>
                    <a:lnTo>
                      <a:pt x="16167" y="1065"/>
                    </a:lnTo>
                    <a:lnTo>
                      <a:pt x="16171" y="1221"/>
                    </a:lnTo>
                    <a:lnTo>
                      <a:pt x="16175" y="1384"/>
                    </a:lnTo>
                    <a:lnTo>
                      <a:pt x="16179" y="1549"/>
                    </a:lnTo>
                    <a:lnTo>
                      <a:pt x="16183" y="1709"/>
                    </a:lnTo>
                    <a:lnTo>
                      <a:pt x="16188" y="1859"/>
                    </a:lnTo>
                    <a:lnTo>
                      <a:pt x="16192" y="1994"/>
                    </a:lnTo>
                    <a:lnTo>
                      <a:pt x="16196" y="2111"/>
                    </a:lnTo>
                    <a:lnTo>
                      <a:pt x="16200" y="2207"/>
                    </a:lnTo>
                    <a:lnTo>
                      <a:pt x="16204" y="2282"/>
                    </a:lnTo>
                    <a:lnTo>
                      <a:pt x="16208" y="2334"/>
                    </a:lnTo>
                    <a:lnTo>
                      <a:pt x="16212" y="2364"/>
                    </a:lnTo>
                    <a:lnTo>
                      <a:pt x="16216" y="2375"/>
                    </a:lnTo>
                    <a:lnTo>
                      <a:pt x="16221" y="2370"/>
                    </a:lnTo>
                    <a:lnTo>
                      <a:pt x="16225" y="2351"/>
                    </a:lnTo>
                    <a:lnTo>
                      <a:pt x="16229" y="2323"/>
                    </a:lnTo>
                    <a:lnTo>
                      <a:pt x="16233" y="2288"/>
                    </a:lnTo>
                    <a:lnTo>
                      <a:pt x="16237" y="2251"/>
                    </a:lnTo>
                    <a:lnTo>
                      <a:pt x="16241" y="2212"/>
                    </a:lnTo>
                    <a:lnTo>
                      <a:pt x="16245" y="2177"/>
                    </a:lnTo>
                    <a:lnTo>
                      <a:pt x="16250" y="2145"/>
                    </a:lnTo>
                    <a:lnTo>
                      <a:pt x="16254" y="2119"/>
                    </a:lnTo>
                    <a:lnTo>
                      <a:pt x="16258" y="2098"/>
                    </a:lnTo>
                    <a:lnTo>
                      <a:pt x="16262" y="2082"/>
                    </a:lnTo>
                    <a:lnTo>
                      <a:pt x="16266" y="2071"/>
                    </a:lnTo>
                    <a:lnTo>
                      <a:pt x="16270" y="2064"/>
                    </a:lnTo>
                    <a:lnTo>
                      <a:pt x="16274" y="2060"/>
                    </a:lnTo>
                    <a:lnTo>
                      <a:pt x="16283" y="2057"/>
                    </a:lnTo>
                    <a:lnTo>
                      <a:pt x="16287" y="2057"/>
                    </a:lnTo>
                    <a:lnTo>
                      <a:pt x="16291" y="2057"/>
                    </a:lnTo>
                    <a:lnTo>
                      <a:pt x="16295" y="2058"/>
                    </a:lnTo>
                    <a:lnTo>
                      <a:pt x="16299" y="2058"/>
                    </a:lnTo>
                    <a:lnTo>
                      <a:pt x="16303" y="2059"/>
                    </a:lnTo>
                    <a:lnTo>
                      <a:pt x="16307" y="2062"/>
                    </a:lnTo>
                    <a:lnTo>
                      <a:pt x="16311" y="2065"/>
                    </a:lnTo>
                    <a:lnTo>
                      <a:pt x="16316" y="2071"/>
                    </a:lnTo>
                    <a:lnTo>
                      <a:pt x="16320" y="2078"/>
                    </a:lnTo>
                    <a:lnTo>
                      <a:pt x="16324" y="2086"/>
                    </a:lnTo>
                    <a:lnTo>
                      <a:pt x="16328" y="2095"/>
                    </a:lnTo>
                    <a:lnTo>
                      <a:pt x="16332" y="2105"/>
                    </a:lnTo>
                    <a:lnTo>
                      <a:pt x="16336" y="2114"/>
                    </a:lnTo>
                    <a:lnTo>
                      <a:pt x="16340" y="2123"/>
                    </a:lnTo>
                    <a:lnTo>
                      <a:pt x="16344" y="2130"/>
                    </a:lnTo>
                    <a:lnTo>
                      <a:pt x="16353" y="2140"/>
                    </a:lnTo>
                    <a:lnTo>
                      <a:pt x="16357" y="2142"/>
                    </a:lnTo>
                    <a:lnTo>
                      <a:pt x="16361" y="2144"/>
                    </a:lnTo>
                    <a:lnTo>
                      <a:pt x="16365" y="2146"/>
                    </a:lnTo>
                    <a:lnTo>
                      <a:pt x="16369" y="2148"/>
                    </a:lnTo>
                    <a:lnTo>
                      <a:pt x="16373" y="2150"/>
                    </a:lnTo>
                    <a:lnTo>
                      <a:pt x="16377" y="2154"/>
                    </a:lnTo>
                    <a:lnTo>
                      <a:pt x="16382" y="2159"/>
                    </a:lnTo>
                    <a:lnTo>
                      <a:pt x="16386" y="2166"/>
                    </a:lnTo>
                    <a:lnTo>
                      <a:pt x="16390" y="2175"/>
                    </a:lnTo>
                    <a:lnTo>
                      <a:pt x="16394" y="2185"/>
                    </a:lnTo>
                    <a:lnTo>
                      <a:pt x="16398" y="2196"/>
                    </a:lnTo>
                    <a:lnTo>
                      <a:pt x="16402" y="2207"/>
                    </a:lnTo>
                    <a:lnTo>
                      <a:pt x="16406" y="2217"/>
                    </a:lnTo>
                    <a:lnTo>
                      <a:pt x="16415" y="2234"/>
                    </a:lnTo>
                    <a:lnTo>
                      <a:pt x="16419" y="2239"/>
                    </a:lnTo>
                    <a:lnTo>
                      <a:pt x="16423" y="2241"/>
                    </a:lnTo>
                    <a:lnTo>
                      <a:pt x="16427" y="2240"/>
                    </a:lnTo>
                    <a:lnTo>
                      <a:pt x="16431" y="2235"/>
                    </a:lnTo>
                    <a:lnTo>
                      <a:pt x="16435" y="2228"/>
                    </a:lnTo>
                    <a:lnTo>
                      <a:pt x="16440" y="2218"/>
                    </a:lnTo>
                    <a:lnTo>
                      <a:pt x="16444" y="2207"/>
                    </a:lnTo>
                    <a:lnTo>
                      <a:pt x="16448" y="2195"/>
                    </a:lnTo>
                    <a:lnTo>
                      <a:pt x="16452" y="2183"/>
                    </a:lnTo>
                    <a:lnTo>
                      <a:pt x="16456" y="2171"/>
                    </a:lnTo>
                    <a:lnTo>
                      <a:pt x="16460" y="2160"/>
                    </a:lnTo>
                    <a:lnTo>
                      <a:pt x="16464" y="2151"/>
                    </a:lnTo>
                    <a:lnTo>
                      <a:pt x="16469" y="2144"/>
                    </a:lnTo>
                    <a:lnTo>
                      <a:pt x="16473" y="2139"/>
                    </a:lnTo>
                    <a:lnTo>
                      <a:pt x="16477" y="2136"/>
                    </a:lnTo>
                    <a:lnTo>
                      <a:pt x="16481" y="2136"/>
                    </a:lnTo>
                    <a:lnTo>
                      <a:pt x="16485" y="2137"/>
                    </a:lnTo>
                    <a:lnTo>
                      <a:pt x="16489" y="2140"/>
                    </a:lnTo>
                    <a:lnTo>
                      <a:pt x="16493" y="2143"/>
                    </a:lnTo>
                    <a:lnTo>
                      <a:pt x="16498" y="2147"/>
                    </a:lnTo>
                    <a:lnTo>
                      <a:pt x="16502" y="2151"/>
                    </a:lnTo>
                    <a:lnTo>
                      <a:pt x="16506" y="2154"/>
                    </a:lnTo>
                    <a:lnTo>
                      <a:pt x="16510" y="2157"/>
                    </a:lnTo>
                    <a:lnTo>
                      <a:pt x="16514" y="2159"/>
                    </a:lnTo>
                    <a:lnTo>
                      <a:pt x="16518" y="2161"/>
                    </a:lnTo>
                    <a:lnTo>
                      <a:pt x="16522" y="2163"/>
                    </a:lnTo>
                    <a:lnTo>
                      <a:pt x="16526" y="2165"/>
                    </a:lnTo>
                    <a:lnTo>
                      <a:pt x="16531" y="2168"/>
                    </a:lnTo>
                    <a:lnTo>
                      <a:pt x="16535" y="2173"/>
                    </a:lnTo>
                    <a:lnTo>
                      <a:pt x="16539" y="2180"/>
                    </a:lnTo>
                    <a:lnTo>
                      <a:pt x="16547" y="2200"/>
                    </a:lnTo>
                    <a:lnTo>
                      <a:pt x="16551" y="2214"/>
                    </a:lnTo>
                    <a:lnTo>
                      <a:pt x="16555" y="2230"/>
                    </a:lnTo>
                    <a:lnTo>
                      <a:pt x="16559" y="2245"/>
                    </a:lnTo>
                    <a:lnTo>
                      <a:pt x="16564" y="2260"/>
                    </a:lnTo>
                    <a:lnTo>
                      <a:pt x="16568" y="2273"/>
                    </a:lnTo>
                    <a:lnTo>
                      <a:pt x="16572" y="2284"/>
                    </a:lnTo>
                    <a:lnTo>
                      <a:pt x="16576" y="2290"/>
                    </a:lnTo>
                    <a:lnTo>
                      <a:pt x="16580" y="2292"/>
                    </a:lnTo>
                    <a:lnTo>
                      <a:pt x="16584" y="2290"/>
                    </a:lnTo>
                    <a:lnTo>
                      <a:pt x="16588" y="2282"/>
                    </a:lnTo>
                    <a:lnTo>
                      <a:pt x="16592" y="2270"/>
                    </a:lnTo>
                    <a:lnTo>
                      <a:pt x="16597" y="2255"/>
                    </a:lnTo>
                    <a:lnTo>
                      <a:pt x="16601" y="2238"/>
                    </a:lnTo>
                    <a:lnTo>
                      <a:pt x="16609" y="2199"/>
                    </a:lnTo>
                    <a:lnTo>
                      <a:pt x="16613" y="2181"/>
                    </a:lnTo>
                    <a:lnTo>
                      <a:pt x="16617" y="2165"/>
                    </a:lnTo>
                    <a:lnTo>
                      <a:pt x="16621" y="2152"/>
                    </a:lnTo>
                    <a:lnTo>
                      <a:pt x="16625" y="2143"/>
                    </a:lnTo>
                    <a:lnTo>
                      <a:pt x="16630" y="2138"/>
                    </a:lnTo>
                    <a:lnTo>
                      <a:pt x="16634" y="2135"/>
                    </a:lnTo>
                    <a:lnTo>
                      <a:pt x="16638" y="2137"/>
                    </a:lnTo>
                    <a:lnTo>
                      <a:pt x="16642" y="2141"/>
                    </a:lnTo>
                    <a:lnTo>
                      <a:pt x="16646" y="2148"/>
                    </a:lnTo>
                    <a:lnTo>
                      <a:pt x="16650" y="2157"/>
                    </a:lnTo>
                    <a:lnTo>
                      <a:pt x="16654" y="2168"/>
                    </a:lnTo>
                    <a:lnTo>
                      <a:pt x="16659" y="2182"/>
                    </a:lnTo>
                    <a:lnTo>
                      <a:pt x="16663" y="2197"/>
                    </a:lnTo>
                    <a:lnTo>
                      <a:pt x="16667" y="2214"/>
                    </a:lnTo>
                    <a:lnTo>
                      <a:pt x="16671" y="2233"/>
                    </a:lnTo>
                    <a:lnTo>
                      <a:pt x="16679" y="2273"/>
                    </a:lnTo>
                    <a:lnTo>
                      <a:pt x="16683" y="2293"/>
                    </a:lnTo>
                    <a:lnTo>
                      <a:pt x="16687" y="2313"/>
                    </a:lnTo>
                    <a:lnTo>
                      <a:pt x="16692" y="2330"/>
                    </a:lnTo>
                    <a:lnTo>
                      <a:pt x="16696" y="2345"/>
                    </a:lnTo>
                    <a:lnTo>
                      <a:pt x="16700" y="2355"/>
                    </a:lnTo>
                    <a:lnTo>
                      <a:pt x="16704" y="2360"/>
                    </a:lnTo>
                    <a:lnTo>
                      <a:pt x="16708" y="2359"/>
                    </a:lnTo>
                    <a:lnTo>
                      <a:pt x="16712" y="2351"/>
                    </a:lnTo>
                    <a:lnTo>
                      <a:pt x="16716" y="2335"/>
                    </a:lnTo>
                    <a:lnTo>
                      <a:pt x="16721" y="2313"/>
                    </a:lnTo>
                    <a:lnTo>
                      <a:pt x="16725" y="2284"/>
                    </a:lnTo>
                    <a:lnTo>
                      <a:pt x="16729" y="2250"/>
                    </a:lnTo>
                    <a:lnTo>
                      <a:pt x="16733" y="2212"/>
                    </a:lnTo>
                    <a:lnTo>
                      <a:pt x="16741" y="2134"/>
                    </a:lnTo>
                    <a:lnTo>
                      <a:pt x="16745" y="2098"/>
                    </a:lnTo>
                    <a:lnTo>
                      <a:pt x="16750" y="2067"/>
                    </a:lnTo>
                    <a:lnTo>
                      <a:pt x="16754" y="2043"/>
                    </a:lnTo>
                    <a:lnTo>
                      <a:pt x="16758" y="2028"/>
                    </a:lnTo>
                    <a:lnTo>
                      <a:pt x="16762" y="2023"/>
                    </a:lnTo>
                    <a:lnTo>
                      <a:pt x="16766" y="2028"/>
                    </a:lnTo>
                    <a:lnTo>
                      <a:pt x="16770" y="2045"/>
                    </a:lnTo>
                    <a:lnTo>
                      <a:pt x="16774" y="2072"/>
                    </a:lnTo>
                    <a:lnTo>
                      <a:pt x="16779" y="2108"/>
                    </a:lnTo>
                    <a:lnTo>
                      <a:pt x="16783" y="2151"/>
                    </a:lnTo>
                    <a:lnTo>
                      <a:pt x="16787" y="2200"/>
                    </a:lnTo>
                    <a:lnTo>
                      <a:pt x="16791" y="2253"/>
                    </a:lnTo>
                    <a:lnTo>
                      <a:pt x="16795" y="2305"/>
                    </a:lnTo>
                    <a:lnTo>
                      <a:pt x="16799" y="2354"/>
                    </a:lnTo>
                    <a:lnTo>
                      <a:pt x="16803" y="2398"/>
                    </a:lnTo>
                    <a:lnTo>
                      <a:pt x="16812" y="2458"/>
                    </a:lnTo>
                    <a:lnTo>
                      <a:pt x="16816" y="2471"/>
                    </a:lnTo>
                    <a:lnTo>
                      <a:pt x="16820" y="2469"/>
                    </a:lnTo>
                    <a:lnTo>
                      <a:pt x="16824" y="2453"/>
                    </a:lnTo>
                    <a:lnTo>
                      <a:pt x="16828" y="2422"/>
                    </a:lnTo>
                    <a:lnTo>
                      <a:pt x="16832" y="2379"/>
                    </a:lnTo>
                    <a:lnTo>
                      <a:pt x="16836" y="2324"/>
                    </a:lnTo>
                    <a:lnTo>
                      <a:pt x="16840" y="2260"/>
                    </a:lnTo>
                    <a:lnTo>
                      <a:pt x="16845" y="2189"/>
                    </a:lnTo>
                    <a:lnTo>
                      <a:pt x="16849" y="2116"/>
                    </a:lnTo>
                    <a:lnTo>
                      <a:pt x="16853" y="2044"/>
                    </a:lnTo>
                    <a:lnTo>
                      <a:pt x="16857" y="1976"/>
                    </a:lnTo>
                    <a:lnTo>
                      <a:pt x="16861" y="1915"/>
                    </a:lnTo>
                    <a:lnTo>
                      <a:pt x="16865" y="1863"/>
                    </a:lnTo>
                    <a:lnTo>
                      <a:pt x="16873" y="1793"/>
                    </a:lnTo>
                    <a:lnTo>
                      <a:pt x="16878" y="1776"/>
                    </a:lnTo>
                    <a:lnTo>
                      <a:pt x="16882" y="1769"/>
                    </a:lnTo>
                    <a:lnTo>
                      <a:pt x="16886" y="1773"/>
                    </a:lnTo>
                    <a:lnTo>
                      <a:pt x="16890" y="1784"/>
                    </a:lnTo>
                    <a:lnTo>
                      <a:pt x="16894" y="1802"/>
                    </a:lnTo>
                    <a:lnTo>
                      <a:pt x="16898" y="1822"/>
                    </a:lnTo>
                    <a:lnTo>
                      <a:pt x="16902" y="1845"/>
                    </a:lnTo>
                    <a:lnTo>
                      <a:pt x="16907" y="1867"/>
                    </a:lnTo>
                    <a:lnTo>
                      <a:pt x="16911" y="1888"/>
                    </a:lnTo>
                    <a:lnTo>
                      <a:pt x="16915" y="1907"/>
                    </a:lnTo>
                    <a:lnTo>
                      <a:pt x="16919" y="1923"/>
                    </a:lnTo>
                    <a:lnTo>
                      <a:pt x="16923" y="1937"/>
                    </a:lnTo>
                    <a:lnTo>
                      <a:pt x="16927" y="1950"/>
                    </a:lnTo>
                    <a:lnTo>
                      <a:pt x="16931" y="1962"/>
                    </a:lnTo>
                    <a:lnTo>
                      <a:pt x="16935" y="1974"/>
                    </a:lnTo>
                    <a:lnTo>
                      <a:pt x="16944" y="1997"/>
                    </a:lnTo>
                    <a:lnTo>
                      <a:pt x="16948" y="2008"/>
                    </a:lnTo>
                    <a:lnTo>
                      <a:pt x="16952" y="2018"/>
                    </a:lnTo>
                    <a:lnTo>
                      <a:pt x="16956" y="2027"/>
                    </a:lnTo>
                    <a:lnTo>
                      <a:pt x="16960" y="2032"/>
                    </a:lnTo>
                    <a:lnTo>
                      <a:pt x="16964" y="2034"/>
                    </a:lnTo>
                    <a:lnTo>
                      <a:pt x="16968" y="2031"/>
                    </a:lnTo>
                    <a:lnTo>
                      <a:pt x="16973" y="2022"/>
                    </a:lnTo>
                    <a:lnTo>
                      <a:pt x="16977" y="2008"/>
                    </a:lnTo>
                    <a:lnTo>
                      <a:pt x="16981" y="1988"/>
                    </a:lnTo>
                    <a:lnTo>
                      <a:pt x="16985" y="1965"/>
                    </a:lnTo>
                    <a:lnTo>
                      <a:pt x="16989" y="1938"/>
                    </a:lnTo>
                    <a:lnTo>
                      <a:pt x="16993" y="1911"/>
                    </a:lnTo>
                    <a:lnTo>
                      <a:pt x="16997" y="1886"/>
                    </a:lnTo>
                    <a:lnTo>
                      <a:pt x="17006" y="1847"/>
                    </a:lnTo>
                    <a:lnTo>
                      <a:pt x="17010" y="1838"/>
                    </a:lnTo>
                    <a:lnTo>
                      <a:pt x="17014" y="1837"/>
                    </a:lnTo>
                    <a:lnTo>
                      <a:pt x="17018" y="1846"/>
                    </a:lnTo>
                    <a:lnTo>
                      <a:pt x="17022" y="1863"/>
                    </a:lnTo>
                    <a:lnTo>
                      <a:pt x="17026" y="1888"/>
                    </a:lnTo>
                    <a:lnTo>
                      <a:pt x="17031" y="1919"/>
                    </a:lnTo>
                    <a:lnTo>
                      <a:pt x="17035" y="1955"/>
                    </a:lnTo>
                    <a:lnTo>
                      <a:pt x="17039" y="1993"/>
                    </a:lnTo>
                    <a:lnTo>
                      <a:pt x="17043" y="2031"/>
                    </a:lnTo>
                    <a:lnTo>
                      <a:pt x="17047" y="2066"/>
                    </a:lnTo>
                    <a:lnTo>
                      <a:pt x="17051" y="2097"/>
                    </a:lnTo>
                    <a:lnTo>
                      <a:pt x="17055" y="2121"/>
                    </a:lnTo>
                    <a:lnTo>
                      <a:pt x="17060" y="2138"/>
                    </a:lnTo>
                    <a:lnTo>
                      <a:pt x="17064" y="2147"/>
                    </a:lnTo>
                    <a:lnTo>
                      <a:pt x="17068" y="2148"/>
                    </a:lnTo>
                    <a:lnTo>
                      <a:pt x="17076" y="2131"/>
                    </a:lnTo>
                    <a:lnTo>
                      <a:pt x="17080" y="2116"/>
                    </a:lnTo>
                    <a:lnTo>
                      <a:pt x="17084" y="2100"/>
                    </a:lnTo>
                    <a:lnTo>
                      <a:pt x="17088" y="2084"/>
                    </a:lnTo>
                    <a:lnTo>
                      <a:pt x="17093" y="2071"/>
                    </a:lnTo>
                    <a:lnTo>
                      <a:pt x="17097" y="2062"/>
                    </a:lnTo>
                    <a:lnTo>
                      <a:pt x="17101" y="2059"/>
                    </a:lnTo>
                    <a:lnTo>
                      <a:pt x="17105" y="2062"/>
                    </a:lnTo>
                    <a:lnTo>
                      <a:pt x="17109" y="2072"/>
                    </a:lnTo>
                    <a:lnTo>
                      <a:pt x="17113" y="2088"/>
                    </a:lnTo>
                    <a:lnTo>
                      <a:pt x="17117" y="2108"/>
                    </a:lnTo>
                    <a:lnTo>
                      <a:pt x="17122" y="2131"/>
                    </a:lnTo>
                    <a:lnTo>
                      <a:pt x="17126" y="2155"/>
                    </a:lnTo>
                    <a:lnTo>
                      <a:pt x="17130" y="2176"/>
                    </a:lnTo>
                    <a:lnTo>
                      <a:pt x="17138" y="2202"/>
                    </a:lnTo>
                    <a:lnTo>
                      <a:pt x="17142" y="2202"/>
                    </a:lnTo>
                    <a:lnTo>
                      <a:pt x="17146" y="2194"/>
                    </a:lnTo>
                    <a:lnTo>
                      <a:pt x="17150" y="2176"/>
                    </a:lnTo>
                    <a:lnTo>
                      <a:pt x="17155" y="2148"/>
                    </a:lnTo>
                    <a:lnTo>
                      <a:pt x="17159" y="2113"/>
                    </a:lnTo>
                    <a:lnTo>
                      <a:pt x="17163" y="2073"/>
                    </a:lnTo>
                    <a:lnTo>
                      <a:pt x="17167" y="2030"/>
                    </a:lnTo>
                    <a:lnTo>
                      <a:pt x="17171" y="1986"/>
                    </a:lnTo>
                    <a:lnTo>
                      <a:pt x="17175" y="1945"/>
                    </a:lnTo>
                    <a:lnTo>
                      <a:pt x="17179" y="1908"/>
                    </a:lnTo>
                    <a:lnTo>
                      <a:pt x="17183" y="1878"/>
                    </a:lnTo>
                    <a:lnTo>
                      <a:pt x="17188" y="1857"/>
                    </a:lnTo>
                    <a:lnTo>
                      <a:pt x="17192" y="1844"/>
                    </a:lnTo>
                    <a:lnTo>
                      <a:pt x="17196" y="1841"/>
                    </a:lnTo>
                    <a:lnTo>
                      <a:pt x="17200" y="1845"/>
                    </a:lnTo>
                    <a:lnTo>
                      <a:pt x="17204" y="1856"/>
                    </a:lnTo>
                    <a:lnTo>
                      <a:pt x="17208" y="1872"/>
                    </a:lnTo>
                    <a:lnTo>
                      <a:pt x="17212" y="1889"/>
                    </a:lnTo>
                    <a:lnTo>
                      <a:pt x="17216" y="1907"/>
                    </a:lnTo>
                    <a:lnTo>
                      <a:pt x="17221" y="1922"/>
                    </a:lnTo>
                    <a:lnTo>
                      <a:pt x="17225" y="1933"/>
                    </a:lnTo>
                    <a:lnTo>
                      <a:pt x="17229" y="1939"/>
                    </a:lnTo>
                    <a:lnTo>
                      <a:pt x="17233" y="1940"/>
                    </a:lnTo>
                    <a:lnTo>
                      <a:pt x="17237" y="1936"/>
                    </a:lnTo>
                    <a:lnTo>
                      <a:pt x="17241" y="1929"/>
                    </a:lnTo>
                    <a:lnTo>
                      <a:pt x="17245" y="1919"/>
                    </a:lnTo>
                    <a:lnTo>
                      <a:pt x="17249" y="1908"/>
                    </a:lnTo>
                    <a:lnTo>
                      <a:pt x="17254" y="1898"/>
                    </a:lnTo>
                    <a:lnTo>
                      <a:pt x="17258" y="1891"/>
                    </a:lnTo>
                    <a:lnTo>
                      <a:pt x="17262" y="1888"/>
                    </a:lnTo>
                    <a:lnTo>
                      <a:pt x="17270" y="1896"/>
                    </a:lnTo>
                    <a:lnTo>
                      <a:pt x="17274" y="1907"/>
                    </a:lnTo>
                    <a:lnTo>
                      <a:pt x="17278" y="1924"/>
                    </a:lnTo>
                    <a:lnTo>
                      <a:pt x="17283" y="1944"/>
                    </a:lnTo>
                    <a:lnTo>
                      <a:pt x="17287" y="1966"/>
                    </a:lnTo>
                    <a:lnTo>
                      <a:pt x="17291" y="1989"/>
                    </a:lnTo>
                    <a:lnTo>
                      <a:pt x="17295" y="2011"/>
                    </a:lnTo>
                    <a:lnTo>
                      <a:pt x="17299" y="2031"/>
                    </a:lnTo>
                    <a:lnTo>
                      <a:pt x="17303" y="2047"/>
                    </a:lnTo>
                    <a:lnTo>
                      <a:pt x="17307" y="2058"/>
                    </a:lnTo>
                    <a:lnTo>
                      <a:pt x="17312" y="2064"/>
                    </a:lnTo>
                    <a:lnTo>
                      <a:pt x="17316" y="2064"/>
                    </a:lnTo>
                    <a:lnTo>
                      <a:pt x="17320" y="2059"/>
                    </a:lnTo>
                    <a:lnTo>
                      <a:pt x="17324" y="2048"/>
                    </a:lnTo>
                    <a:lnTo>
                      <a:pt x="17332" y="2013"/>
                    </a:lnTo>
                    <a:lnTo>
                      <a:pt x="17336" y="1991"/>
                    </a:lnTo>
                    <a:lnTo>
                      <a:pt x="17341" y="1968"/>
                    </a:lnTo>
                    <a:lnTo>
                      <a:pt x="17345" y="1945"/>
                    </a:lnTo>
                    <a:lnTo>
                      <a:pt x="17349" y="1923"/>
                    </a:lnTo>
                    <a:lnTo>
                      <a:pt x="17353" y="1903"/>
                    </a:lnTo>
                    <a:lnTo>
                      <a:pt x="17357" y="1887"/>
                    </a:lnTo>
                    <a:lnTo>
                      <a:pt x="17361" y="1876"/>
                    </a:lnTo>
                    <a:lnTo>
                      <a:pt x="17365" y="1870"/>
                    </a:lnTo>
                    <a:lnTo>
                      <a:pt x="17370" y="1869"/>
                    </a:lnTo>
                    <a:lnTo>
                      <a:pt x="17374" y="1875"/>
                    </a:lnTo>
                    <a:lnTo>
                      <a:pt x="17378" y="1887"/>
                    </a:lnTo>
                    <a:lnTo>
                      <a:pt x="17382" y="1904"/>
                    </a:lnTo>
                    <a:lnTo>
                      <a:pt x="17386" y="1925"/>
                    </a:lnTo>
                    <a:lnTo>
                      <a:pt x="17390" y="1950"/>
                    </a:lnTo>
                    <a:lnTo>
                      <a:pt x="17394" y="1977"/>
                    </a:lnTo>
                    <a:lnTo>
                      <a:pt x="17403" y="2032"/>
                    </a:lnTo>
                    <a:lnTo>
                      <a:pt x="17407" y="2057"/>
                    </a:lnTo>
                    <a:lnTo>
                      <a:pt x="17411" y="2079"/>
                    </a:lnTo>
                    <a:lnTo>
                      <a:pt x="17415" y="2096"/>
                    </a:lnTo>
                    <a:lnTo>
                      <a:pt x="17419" y="2108"/>
                    </a:lnTo>
                    <a:lnTo>
                      <a:pt x="17423" y="2114"/>
                    </a:lnTo>
                    <a:lnTo>
                      <a:pt x="17427" y="2113"/>
                    </a:lnTo>
                    <a:lnTo>
                      <a:pt x="17431" y="2105"/>
                    </a:lnTo>
                    <a:lnTo>
                      <a:pt x="17436" y="2092"/>
                    </a:lnTo>
                    <a:lnTo>
                      <a:pt x="17440" y="2072"/>
                    </a:lnTo>
                    <a:lnTo>
                      <a:pt x="17444" y="2048"/>
                    </a:lnTo>
                    <a:lnTo>
                      <a:pt x="17448" y="2021"/>
                    </a:lnTo>
                    <a:lnTo>
                      <a:pt x="17452" y="1992"/>
                    </a:lnTo>
                    <a:lnTo>
                      <a:pt x="17456" y="1961"/>
                    </a:lnTo>
                    <a:lnTo>
                      <a:pt x="17464" y="1902"/>
                    </a:lnTo>
                    <a:lnTo>
                      <a:pt x="17469" y="1875"/>
                    </a:lnTo>
                    <a:lnTo>
                      <a:pt x="17473" y="1851"/>
                    </a:lnTo>
                    <a:lnTo>
                      <a:pt x="17477" y="1831"/>
                    </a:lnTo>
                    <a:lnTo>
                      <a:pt x="17481" y="1814"/>
                    </a:lnTo>
                    <a:lnTo>
                      <a:pt x="17485" y="1802"/>
                    </a:lnTo>
                    <a:lnTo>
                      <a:pt x="17489" y="1794"/>
                    </a:lnTo>
                    <a:lnTo>
                      <a:pt x="17493" y="1791"/>
                    </a:lnTo>
                    <a:lnTo>
                      <a:pt x="17497" y="1794"/>
                    </a:lnTo>
                    <a:lnTo>
                      <a:pt x="17502" y="1802"/>
                    </a:lnTo>
                    <a:lnTo>
                      <a:pt x="17506" y="1816"/>
                    </a:lnTo>
                    <a:lnTo>
                      <a:pt x="17510" y="1835"/>
                    </a:lnTo>
                    <a:lnTo>
                      <a:pt x="17514" y="1860"/>
                    </a:lnTo>
                    <a:lnTo>
                      <a:pt x="17518" y="1890"/>
                    </a:lnTo>
                    <a:lnTo>
                      <a:pt x="17522" y="1925"/>
                    </a:lnTo>
                    <a:lnTo>
                      <a:pt x="17526" y="1962"/>
                    </a:lnTo>
                    <a:lnTo>
                      <a:pt x="17535" y="2040"/>
                    </a:lnTo>
                    <a:lnTo>
                      <a:pt x="17539" y="2079"/>
                    </a:lnTo>
                    <a:lnTo>
                      <a:pt x="17543" y="2116"/>
                    </a:lnTo>
                    <a:lnTo>
                      <a:pt x="17547" y="2149"/>
                    </a:lnTo>
                    <a:lnTo>
                      <a:pt x="17551" y="2178"/>
                    </a:lnTo>
                    <a:lnTo>
                      <a:pt x="17555" y="2202"/>
                    </a:lnTo>
                    <a:lnTo>
                      <a:pt x="17559" y="2220"/>
                    </a:lnTo>
                    <a:lnTo>
                      <a:pt x="17564" y="2232"/>
                    </a:lnTo>
                    <a:lnTo>
                      <a:pt x="17568" y="2236"/>
                    </a:lnTo>
                    <a:lnTo>
                      <a:pt x="17572" y="2233"/>
                    </a:lnTo>
                    <a:lnTo>
                      <a:pt x="17576" y="2223"/>
                    </a:lnTo>
                    <a:lnTo>
                      <a:pt x="17580" y="2206"/>
                    </a:lnTo>
                    <a:lnTo>
                      <a:pt x="17584" y="2185"/>
                    </a:lnTo>
                    <a:lnTo>
                      <a:pt x="17588" y="2161"/>
                    </a:lnTo>
                    <a:lnTo>
                      <a:pt x="17597" y="2107"/>
                    </a:lnTo>
                    <a:lnTo>
                      <a:pt x="17601" y="2081"/>
                    </a:lnTo>
                    <a:lnTo>
                      <a:pt x="17605" y="2058"/>
                    </a:lnTo>
                    <a:lnTo>
                      <a:pt x="17609" y="2039"/>
                    </a:lnTo>
                    <a:lnTo>
                      <a:pt x="17613" y="2024"/>
                    </a:lnTo>
                    <a:lnTo>
                      <a:pt x="17617" y="2016"/>
                    </a:lnTo>
                    <a:lnTo>
                      <a:pt x="17622" y="2013"/>
                    </a:lnTo>
                    <a:lnTo>
                      <a:pt x="17626" y="2017"/>
                    </a:lnTo>
                    <a:lnTo>
                      <a:pt x="17630" y="2028"/>
                    </a:lnTo>
                    <a:lnTo>
                      <a:pt x="17634" y="2046"/>
                    </a:lnTo>
                    <a:lnTo>
                      <a:pt x="17638" y="2069"/>
                    </a:lnTo>
                    <a:lnTo>
                      <a:pt x="17642" y="2099"/>
                    </a:lnTo>
                    <a:lnTo>
                      <a:pt x="17646" y="2134"/>
                    </a:lnTo>
                    <a:lnTo>
                      <a:pt x="17651" y="2172"/>
                    </a:lnTo>
                    <a:lnTo>
                      <a:pt x="17655" y="2212"/>
                    </a:lnTo>
                    <a:lnTo>
                      <a:pt x="17659" y="2254"/>
                    </a:lnTo>
                    <a:lnTo>
                      <a:pt x="17667" y="2329"/>
                    </a:lnTo>
                    <a:lnTo>
                      <a:pt x="17671" y="2360"/>
                    </a:lnTo>
                    <a:lnTo>
                      <a:pt x="17675" y="2385"/>
                    </a:lnTo>
                    <a:lnTo>
                      <a:pt x="17679" y="2402"/>
                    </a:lnTo>
                    <a:lnTo>
                      <a:pt x="17684" y="2410"/>
                    </a:lnTo>
                    <a:lnTo>
                      <a:pt x="17688" y="2409"/>
                    </a:lnTo>
                    <a:lnTo>
                      <a:pt x="17692" y="2399"/>
                    </a:lnTo>
                    <a:lnTo>
                      <a:pt x="17696" y="2380"/>
                    </a:lnTo>
                    <a:lnTo>
                      <a:pt x="17700" y="2353"/>
                    </a:lnTo>
                    <a:lnTo>
                      <a:pt x="17704" y="2319"/>
                    </a:lnTo>
                    <a:lnTo>
                      <a:pt x="17708" y="2281"/>
                    </a:lnTo>
                    <a:lnTo>
                      <a:pt x="17712" y="2240"/>
                    </a:lnTo>
                    <a:lnTo>
                      <a:pt x="17717" y="2196"/>
                    </a:lnTo>
                    <a:lnTo>
                      <a:pt x="17721" y="2155"/>
                    </a:lnTo>
                    <a:lnTo>
                      <a:pt x="17729" y="2083"/>
                    </a:lnTo>
                    <a:lnTo>
                      <a:pt x="17733" y="2055"/>
                    </a:lnTo>
                    <a:lnTo>
                      <a:pt x="17737" y="2034"/>
                    </a:lnTo>
                    <a:lnTo>
                      <a:pt x="17741" y="2019"/>
                    </a:lnTo>
                    <a:lnTo>
                      <a:pt x="17746" y="2011"/>
                    </a:lnTo>
                    <a:lnTo>
                      <a:pt x="17750" y="2010"/>
                    </a:lnTo>
                    <a:lnTo>
                      <a:pt x="17754" y="2014"/>
                    </a:lnTo>
                    <a:lnTo>
                      <a:pt x="17758" y="2023"/>
                    </a:lnTo>
                    <a:lnTo>
                      <a:pt x="17762" y="2037"/>
                    </a:lnTo>
                    <a:lnTo>
                      <a:pt x="17766" y="2053"/>
                    </a:lnTo>
                    <a:lnTo>
                      <a:pt x="17770" y="2071"/>
                    </a:lnTo>
                    <a:lnTo>
                      <a:pt x="17774" y="2091"/>
                    </a:lnTo>
                    <a:lnTo>
                      <a:pt x="17779" y="2113"/>
                    </a:lnTo>
                    <a:lnTo>
                      <a:pt x="17783" y="2135"/>
                    </a:lnTo>
                    <a:lnTo>
                      <a:pt x="17791" y="2177"/>
                    </a:lnTo>
                    <a:lnTo>
                      <a:pt x="17795" y="2196"/>
                    </a:lnTo>
                    <a:lnTo>
                      <a:pt x="17799" y="2212"/>
                    </a:lnTo>
                    <a:lnTo>
                      <a:pt x="17803" y="2226"/>
                    </a:lnTo>
                    <a:lnTo>
                      <a:pt x="17807" y="2234"/>
                    </a:lnTo>
                    <a:lnTo>
                      <a:pt x="17812" y="2237"/>
                    </a:lnTo>
                    <a:lnTo>
                      <a:pt x="17816" y="2234"/>
                    </a:lnTo>
                    <a:lnTo>
                      <a:pt x="17820" y="2224"/>
                    </a:lnTo>
                    <a:lnTo>
                      <a:pt x="17824" y="2205"/>
                    </a:lnTo>
                    <a:lnTo>
                      <a:pt x="17828" y="2180"/>
                    </a:lnTo>
                    <a:lnTo>
                      <a:pt x="17832" y="2147"/>
                    </a:lnTo>
                    <a:lnTo>
                      <a:pt x="17836" y="2106"/>
                    </a:lnTo>
                    <a:lnTo>
                      <a:pt x="17840" y="2057"/>
                    </a:lnTo>
                    <a:lnTo>
                      <a:pt x="17845" y="2001"/>
                    </a:lnTo>
                    <a:lnTo>
                      <a:pt x="17849" y="1938"/>
                    </a:lnTo>
                    <a:lnTo>
                      <a:pt x="17853" y="1869"/>
                    </a:lnTo>
                    <a:lnTo>
                      <a:pt x="17861" y="1712"/>
                    </a:lnTo>
                    <a:lnTo>
                      <a:pt x="17865" y="1625"/>
                    </a:lnTo>
                    <a:lnTo>
                      <a:pt x="17869" y="1533"/>
                    </a:lnTo>
                    <a:lnTo>
                      <a:pt x="17874" y="1436"/>
                    </a:lnTo>
                    <a:lnTo>
                      <a:pt x="17878" y="1333"/>
                    </a:lnTo>
                    <a:lnTo>
                      <a:pt x="17882" y="1226"/>
                    </a:lnTo>
                    <a:lnTo>
                      <a:pt x="17886" y="1115"/>
                    </a:lnTo>
                    <a:lnTo>
                      <a:pt x="17890" y="1002"/>
                    </a:lnTo>
                    <a:lnTo>
                      <a:pt x="17894" y="887"/>
                    </a:lnTo>
                    <a:lnTo>
                      <a:pt x="17898" y="774"/>
                    </a:lnTo>
                    <a:lnTo>
                      <a:pt x="17903" y="664"/>
                    </a:lnTo>
                    <a:lnTo>
                      <a:pt x="17907" y="562"/>
                    </a:lnTo>
                    <a:lnTo>
                      <a:pt x="17911" y="470"/>
                    </a:lnTo>
                    <a:lnTo>
                      <a:pt x="17915" y="393"/>
                    </a:lnTo>
                    <a:lnTo>
                      <a:pt x="17923" y="295"/>
                    </a:lnTo>
                    <a:lnTo>
                      <a:pt x="17927" y="281"/>
                    </a:lnTo>
                    <a:lnTo>
                      <a:pt x="17932" y="293"/>
                    </a:lnTo>
                    <a:lnTo>
                      <a:pt x="17936" y="333"/>
                    </a:lnTo>
                    <a:lnTo>
                      <a:pt x="17940" y="401"/>
                    </a:lnTo>
                    <a:lnTo>
                      <a:pt x="17944" y="496"/>
                    </a:lnTo>
                    <a:lnTo>
                      <a:pt x="17948" y="615"/>
                    </a:lnTo>
                    <a:lnTo>
                      <a:pt x="17952" y="755"/>
                    </a:lnTo>
                    <a:lnTo>
                      <a:pt x="17956" y="912"/>
                    </a:lnTo>
                    <a:lnTo>
                      <a:pt x="17960" y="1081"/>
                    </a:lnTo>
                    <a:lnTo>
                      <a:pt x="17965" y="1256"/>
                    </a:lnTo>
                    <a:lnTo>
                      <a:pt x="17969" y="1431"/>
                    </a:lnTo>
                    <a:lnTo>
                      <a:pt x="17973" y="1601"/>
                    </a:lnTo>
                    <a:lnTo>
                      <a:pt x="17977" y="1761"/>
                    </a:lnTo>
                    <a:lnTo>
                      <a:pt x="17981" y="1906"/>
                    </a:lnTo>
                    <a:lnTo>
                      <a:pt x="17985" y="2034"/>
                    </a:lnTo>
                    <a:lnTo>
                      <a:pt x="17994" y="2229"/>
                    </a:lnTo>
                    <a:lnTo>
                      <a:pt x="17998" y="2293"/>
                    </a:lnTo>
                    <a:lnTo>
                      <a:pt x="18002" y="2335"/>
                    </a:lnTo>
                    <a:lnTo>
                      <a:pt x="18006" y="2357"/>
                    </a:lnTo>
                    <a:lnTo>
                      <a:pt x="18010" y="2362"/>
                    </a:lnTo>
                    <a:lnTo>
                      <a:pt x="18014" y="2351"/>
                    </a:lnTo>
                    <a:lnTo>
                      <a:pt x="18018" y="2329"/>
                    </a:lnTo>
                    <a:lnTo>
                      <a:pt x="18022" y="2299"/>
                    </a:lnTo>
                    <a:lnTo>
                      <a:pt x="18027" y="2265"/>
                    </a:lnTo>
                    <a:lnTo>
                      <a:pt x="18031" y="2229"/>
                    </a:lnTo>
                    <a:lnTo>
                      <a:pt x="18035" y="2195"/>
                    </a:lnTo>
                    <a:lnTo>
                      <a:pt x="18039" y="2167"/>
                    </a:lnTo>
                    <a:lnTo>
                      <a:pt x="18043" y="2144"/>
                    </a:lnTo>
                    <a:lnTo>
                      <a:pt x="18047" y="2129"/>
                    </a:lnTo>
                    <a:lnTo>
                      <a:pt x="18055" y="2121"/>
                    </a:lnTo>
                    <a:lnTo>
                      <a:pt x="18060" y="2126"/>
                    </a:lnTo>
                    <a:lnTo>
                      <a:pt x="18064" y="2137"/>
                    </a:lnTo>
                    <a:lnTo>
                      <a:pt x="18068" y="2150"/>
                    </a:lnTo>
                    <a:lnTo>
                      <a:pt x="18072" y="2165"/>
                    </a:lnTo>
                    <a:lnTo>
                      <a:pt x="18076" y="2180"/>
                    </a:lnTo>
                    <a:lnTo>
                      <a:pt x="18080" y="2193"/>
                    </a:lnTo>
                    <a:lnTo>
                      <a:pt x="18084" y="2203"/>
                    </a:lnTo>
                    <a:lnTo>
                      <a:pt x="18088" y="2208"/>
                    </a:lnTo>
                    <a:lnTo>
                      <a:pt x="18093" y="2210"/>
                    </a:lnTo>
                    <a:lnTo>
                      <a:pt x="18097" y="2206"/>
                    </a:lnTo>
                    <a:lnTo>
                      <a:pt x="18101" y="2198"/>
                    </a:lnTo>
                    <a:lnTo>
                      <a:pt x="18105" y="2187"/>
                    </a:lnTo>
                    <a:lnTo>
                      <a:pt x="18109" y="2173"/>
                    </a:lnTo>
                    <a:lnTo>
                      <a:pt x="18113" y="2157"/>
                    </a:lnTo>
                    <a:lnTo>
                      <a:pt x="18117" y="2141"/>
                    </a:lnTo>
                    <a:lnTo>
                      <a:pt x="18126" y="2116"/>
                    </a:lnTo>
                    <a:lnTo>
                      <a:pt x="18130" y="2108"/>
                    </a:lnTo>
                    <a:lnTo>
                      <a:pt x="18134" y="2105"/>
                    </a:lnTo>
                    <a:lnTo>
                      <a:pt x="18138" y="2108"/>
                    </a:lnTo>
                    <a:lnTo>
                      <a:pt x="18142" y="2116"/>
                    </a:lnTo>
                    <a:lnTo>
                      <a:pt x="18146" y="2129"/>
                    </a:lnTo>
                    <a:lnTo>
                      <a:pt x="18150" y="2147"/>
                    </a:lnTo>
                    <a:lnTo>
                      <a:pt x="18155" y="2168"/>
                    </a:lnTo>
                    <a:lnTo>
                      <a:pt x="18159" y="2192"/>
                    </a:lnTo>
                    <a:lnTo>
                      <a:pt x="18163" y="2216"/>
                    </a:lnTo>
                    <a:lnTo>
                      <a:pt x="18167" y="2240"/>
                    </a:lnTo>
                    <a:lnTo>
                      <a:pt x="18171" y="2261"/>
                    </a:lnTo>
                    <a:lnTo>
                      <a:pt x="18175" y="2278"/>
                    </a:lnTo>
                    <a:lnTo>
                      <a:pt x="18179" y="2290"/>
                    </a:lnTo>
                    <a:lnTo>
                      <a:pt x="18188" y="2300"/>
                    </a:lnTo>
                    <a:lnTo>
                      <a:pt x="18192" y="2297"/>
                    </a:lnTo>
                    <a:lnTo>
                      <a:pt x="18196" y="2290"/>
                    </a:lnTo>
                    <a:lnTo>
                      <a:pt x="18200" y="2279"/>
                    </a:lnTo>
                    <a:lnTo>
                      <a:pt x="18204" y="2266"/>
                    </a:lnTo>
                    <a:lnTo>
                      <a:pt x="18209" y="2250"/>
                    </a:lnTo>
                    <a:lnTo>
                      <a:pt x="18213" y="2234"/>
                    </a:lnTo>
                    <a:lnTo>
                      <a:pt x="18217" y="2217"/>
                    </a:lnTo>
                    <a:lnTo>
                      <a:pt x="18221" y="2200"/>
                    </a:lnTo>
                    <a:lnTo>
                      <a:pt x="18225" y="2184"/>
                    </a:lnTo>
                    <a:lnTo>
                      <a:pt x="18229" y="2170"/>
                    </a:lnTo>
                    <a:lnTo>
                      <a:pt x="18233" y="2157"/>
                    </a:lnTo>
                    <a:lnTo>
                      <a:pt x="18237" y="2147"/>
                    </a:lnTo>
                    <a:lnTo>
                      <a:pt x="18242" y="2140"/>
                    </a:lnTo>
                    <a:lnTo>
                      <a:pt x="18246" y="2136"/>
                    </a:lnTo>
                    <a:lnTo>
                      <a:pt x="18250" y="2137"/>
                    </a:lnTo>
                    <a:lnTo>
                      <a:pt x="18258" y="2154"/>
                    </a:lnTo>
                    <a:lnTo>
                      <a:pt x="18262" y="2170"/>
                    </a:lnTo>
                    <a:lnTo>
                      <a:pt x="18266" y="2192"/>
                    </a:lnTo>
                    <a:lnTo>
                      <a:pt x="18270" y="2217"/>
                    </a:lnTo>
                    <a:lnTo>
                      <a:pt x="18275" y="2246"/>
                    </a:lnTo>
                    <a:lnTo>
                      <a:pt x="18279" y="2276"/>
                    </a:lnTo>
                    <a:lnTo>
                      <a:pt x="18283" y="2307"/>
                    </a:lnTo>
                    <a:lnTo>
                      <a:pt x="18287" y="2336"/>
                    </a:lnTo>
                    <a:lnTo>
                      <a:pt x="18291" y="2362"/>
                    </a:lnTo>
                    <a:lnTo>
                      <a:pt x="18295" y="2384"/>
                    </a:lnTo>
                    <a:lnTo>
                      <a:pt x="18299" y="2400"/>
                    </a:lnTo>
                    <a:lnTo>
                      <a:pt x="18303" y="2410"/>
                    </a:lnTo>
                    <a:lnTo>
                      <a:pt x="18308" y="2411"/>
                    </a:lnTo>
                    <a:lnTo>
                      <a:pt x="18312" y="2405"/>
                    </a:lnTo>
                    <a:lnTo>
                      <a:pt x="18320" y="2367"/>
                    </a:lnTo>
                    <a:lnTo>
                      <a:pt x="18324" y="2337"/>
                    </a:lnTo>
                    <a:lnTo>
                      <a:pt x="18328" y="2302"/>
                    </a:lnTo>
                    <a:lnTo>
                      <a:pt x="18332" y="2263"/>
                    </a:lnTo>
                    <a:lnTo>
                      <a:pt x="18336" y="2221"/>
                    </a:lnTo>
                    <a:lnTo>
                      <a:pt x="18341" y="2181"/>
                    </a:lnTo>
                    <a:lnTo>
                      <a:pt x="18345" y="2143"/>
                    </a:lnTo>
                    <a:lnTo>
                      <a:pt x="18349" y="2109"/>
                    </a:lnTo>
                    <a:lnTo>
                      <a:pt x="18353" y="2081"/>
                    </a:lnTo>
                    <a:lnTo>
                      <a:pt x="18357" y="2060"/>
                    </a:lnTo>
                    <a:lnTo>
                      <a:pt x="18361" y="2047"/>
                    </a:lnTo>
                    <a:lnTo>
                      <a:pt x="18365" y="2042"/>
                    </a:lnTo>
                    <a:lnTo>
                      <a:pt x="18369" y="2044"/>
                    </a:lnTo>
                    <a:lnTo>
                      <a:pt x="18374" y="2053"/>
                    </a:lnTo>
                    <a:lnTo>
                      <a:pt x="18382" y="2086"/>
                    </a:lnTo>
                    <a:lnTo>
                      <a:pt x="18386" y="2107"/>
                    </a:lnTo>
                    <a:lnTo>
                      <a:pt x="18390" y="2127"/>
                    </a:lnTo>
                    <a:lnTo>
                      <a:pt x="18394" y="2146"/>
                    </a:lnTo>
                    <a:lnTo>
                      <a:pt x="18398" y="2162"/>
                    </a:lnTo>
                    <a:lnTo>
                      <a:pt x="18403" y="2173"/>
                    </a:lnTo>
                    <a:lnTo>
                      <a:pt x="18407" y="2179"/>
                    </a:lnTo>
                    <a:lnTo>
                      <a:pt x="18411" y="2178"/>
                    </a:lnTo>
                    <a:lnTo>
                      <a:pt x="18415" y="2172"/>
                    </a:lnTo>
                    <a:lnTo>
                      <a:pt x="18419" y="2160"/>
                    </a:lnTo>
                    <a:lnTo>
                      <a:pt x="18423" y="2145"/>
                    </a:lnTo>
                    <a:lnTo>
                      <a:pt x="18427" y="2127"/>
                    </a:lnTo>
                    <a:lnTo>
                      <a:pt x="18431" y="2108"/>
                    </a:lnTo>
                    <a:lnTo>
                      <a:pt x="18436" y="2090"/>
                    </a:lnTo>
                    <a:lnTo>
                      <a:pt x="18440" y="2074"/>
                    </a:lnTo>
                    <a:lnTo>
                      <a:pt x="18444" y="2062"/>
                    </a:lnTo>
                    <a:lnTo>
                      <a:pt x="18452" y="2053"/>
                    </a:lnTo>
                    <a:lnTo>
                      <a:pt x="18456" y="2057"/>
                    </a:lnTo>
                    <a:lnTo>
                      <a:pt x="18460" y="2068"/>
                    </a:lnTo>
                    <a:lnTo>
                      <a:pt x="18465" y="2085"/>
                    </a:lnTo>
                    <a:lnTo>
                      <a:pt x="18469" y="2107"/>
                    </a:lnTo>
                    <a:lnTo>
                      <a:pt x="18473" y="2134"/>
                    </a:lnTo>
                    <a:lnTo>
                      <a:pt x="18477" y="2165"/>
                    </a:lnTo>
                    <a:lnTo>
                      <a:pt x="18481" y="2197"/>
                    </a:lnTo>
                    <a:lnTo>
                      <a:pt x="18485" y="2231"/>
                    </a:lnTo>
                    <a:lnTo>
                      <a:pt x="18490" y="2261"/>
                    </a:lnTo>
                    <a:lnTo>
                      <a:pt x="18494" y="2287"/>
                    </a:lnTo>
                    <a:lnTo>
                      <a:pt x="18498" y="2309"/>
                    </a:lnTo>
                    <a:lnTo>
                      <a:pt x="18502" y="2325"/>
                    </a:lnTo>
                    <a:lnTo>
                      <a:pt x="18506" y="2334"/>
                    </a:lnTo>
                    <a:lnTo>
                      <a:pt x="18510" y="2337"/>
                    </a:lnTo>
                    <a:lnTo>
                      <a:pt x="18514" y="2334"/>
                    </a:lnTo>
                    <a:lnTo>
                      <a:pt x="18518" y="2327"/>
                    </a:lnTo>
                    <a:lnTo>
                      <a:pt x="18523" y="2317"/>
                    </a:lnTo>
                    <a:lnTo>
                      <a:pt x="18527" y="2307"/>
                    </a:lnTo>
                    <a:lnTo>
                      <a:pt x="18531" y="2296"/>
                    </a:lnTo>
                    <a:lnTo>
                      <a:pt x="18535" y="2288"/>
                    </a:lnTo>
                    <a:lnTo>
                      <a:pt x="18539" y="2282"/>
                    </a:lnTo>
                    <a:lnTo>
                      <a:pt x="18543" y="2279"/>
                    </a:lnTo>
                    <a:lnTo>
                      <a:pt x="18547" y="2279"/>
                    </a:lnTo>
                    <a:lnTo>
                      <a:pt x="18551" y="2281"/>
                    </a:lnTo>
                    <a:lnTo>
                      <a:pt x="18556" y="2284"/>
                    </a:lnTo>
                    <a:lnTo>
                      <a:pt x="18560" y="2287"/>
                    </a:lnTo>
                    <a:lnTo>
                      <a:pt x="18564" y="2288"/>
                    </a:lnTo>
                    <a:lnTo>
                      <a:pt x="18568" y="2288"/>
                    </a:lnTo>
                    <a:lnTo>
                      <a:pt x="18572" y="2284"/>
                    </a:lnTo>
                    <a:lnTo>
                      <a:pt x="18576" y="2278"/>
                    </a:lnTo>
                    <a:lnTo>
                      <a:pt x="18584" y="2260"/>
                    </a:lnTo>
                    <a:lnTo>
                      <a:pt x="18589" y="2249"/>
                    </a:lnTo>
                    <a:lnTo>
                      <a:pt x="18593" y="2238"/>
                    </a:lnTo>
                    <a:lnTo>
                      <a:pt x="18597" y="2229"/>
                    </a:lnTo>
                    <a:lnTo>
                      <a:pt x="18601" y="2220"/>
                    </a:lnTo>
                    <a:lnTo>
                      <a:pt x="18605" y="2213"/>
                    </a:lnTo>
                    <a:lnTo>
                      <a:pt x="18609" y="2207"/>
                    </a:lnTo>
                    <a:lnTo>
                      <a:pt x="18613" y="2201"/>
                    </a:lnTo>
                    <a:lnTo>
                      <a:pt x="18618" y="2195"/>
                    </a:lnTo>
                    <a:lnTo>
                      <a:pt x="18622" y="2188"/>
                    </a:lnTo>
                    <a:lnTo>
                      <a:pt x="18626" y="2180"/>
                    </a:lnTo>
                    <a:lnTo>
                      <a:pt x="18630" y="2169"/>
                    </a:lnTo>
                    <a:lnTo>
                      <a:pt x="18634" y="2157"/>
                    </a:lnTo>
                    <a:lnTo>
                      <a:pt x="18638" y="2143"/>
                    </a:lnTo>
                    <a:lnTo>
                      <a:pt x="18646" y="2114"/>
                    </a:lnTo>
                    <a:lnTo>
                      <a:pt x="18651" y="2101"/>
                    </a:lnTo>
                    <a:lnTo>
                      <a:pt x="18655" y="2090"/>
                    </a:lnTo>
                    <a:lnTo>
                      <a:pt x="18659" y="2082"/>
                    </a:lnTo>
                    <a:lnTo>
                      <a:pt x="18663" y="2077"/>
                    </a:lnTo>
                    <a:lnTo>
                      <a:pt x="18667" y="2078"/>
                    </a:lnTo>
                    <a:lnTo>
                      <a:pt x="18671" y="2083"/>
                    </a:lnTo>
                    <a:lnTo>
                      <a:pt x="18675" y="2093"/>
                    </a:lnTo>
                    <a:lnTo>
                      <a:pt x="18679" y="2108"/>
                    </a:lnTo>
                    <a:lnTo>
                      <a:pt x="18684" y="2127"/>
                    </a:lnTo>
                    <a:lnTo>
                      <a:pt x="18688" y="2150"/>
                    </a:lnTo>
                    <a:lnTo>
                      <a:pt x="18692" y="2174"/>
                    </a:lnTo>
                    <a:lnTo>
                      <a:pt x="18696" y="2199"/>
                    </a:lnTo>
                    <a:lnTo>
                      <a:pt x="18700" y="2221"/>
                    </a:lnTo>
                    <a:lnTo>
                      <a:pt x="18704" y="2242"/>
                    </a:lnTo>
                    <a:lnTo>
                      <a:pt x="18708" y="2256"/>
                    </a:lnTo>
                    <a:lnTo>
                      <a:pt x="18712" y="2263"/>
                    </a:lnTo>
                    <a:lnTo>
                      <a:pt x="18717" y="2262"/>
                    </a:lnTo>
                    <a:lnTo>
                      <a:pt x="18721" y="2253"/>
                    </a:lnTo>
                    <a:lnTo>
                      <a:pt x="18725" y="2235"/>
                    </a:lnTo>
                    <a:lnTo>
                      <a:pt x="18729" y="2209"/>
                    </a:lnTo>
                    <a:lnTo>
                      <a:pt x="18733" y="2179"/>
                    </a:lnTo>
                    <a:lnTo>
                      <a:pt x="18737" y="2144"/>
                    </a:lnTo>
                    <a:lnTo>
                      <a:pt x="18741" y="2107"/>
                    </a:lnTo>
                    <a:lnTo>
                      <a:pt x="18746" y="2071"/>
                    </a:lnTo>
                    <a:lnTo>
                      <a:pt x="18750" y="2037"/>
                    </a:lnTo>
                    <a:lnTo>
                      <a:pt x="18754" y="2009"/>
                    </a:lnTo>
                    <a:lnTo>
                      <a:pt x="18758" y="1988"/>
                    </a:lnTo>
                    <a:lnTo>
                      <a:pt x="18762" y="1975"/>
                    </a:lnTo>
                    <a:lnTo>
                      <a:pt x="18766" y="1970"/>
                    </a:lnTo>
                    <a:lnTo>
                      <a:pt x="18771" y="1974"/>
                    </a:lnTo>
                    <a:lnTo>
                      <a:pt x="18779" y="2006"/>
                    </a:lnTo>
                    <a:lnTo>
                      <a:pt x="18783" y="2030"/>
                    </a:lnTo>
                    <a:lnTo>
                      <a:pt x="18787" y="2058"/>
                    </a:lnTo>
                    <a:lnTo>
                      <a:pt x="18791" y="2086"/>
                    </a:lnTo>
                    <a:lnTo>
                      <a:pt x="18795" y="2114"/>
                    </a:lnTo>
                    <a:lnTo>
                      <a:pt x="18799" y="2139"/>
                    </a:lnTo>
                    <a:lnTo>
                      <a:pt x="18804" y="2159"/>
                    </a:lnTo>
                    <a:lnTo>
                      <a:pt x="18808" y="2173"/>
                    </a:lnTo>
                    <a:lnTo>
                      <a:pt x="18812" y="2181"/>
                    </a:lnTo>
                    <a:lnTo>
                      <a:pt x="18816" y="2182"/>
                    </a:lnTo>
                    <a:lnTo>
                      <a:pt x="18820" y="2175"/>
                    </a:lnTo>
                    <a:lnTo>
                      <a:pt x="18824" y="2162"/>
                    </a:lnTo>
                    <a:lnTo>
                      <a:pt x="18828" y="2143"/>
                    </a:lnTo>
                    <a:lnTo>
                      <a:pt x="18833" y="2120"/>
                    </a:lnTo>
                    <a:lnTo>
                      <a:pt x="18837" y="2092"/>
                    </a:lnTo>
                    <a:lnTo>
                      <a:pt x="18841" y="2061"/>
                    </a:lnTo>
                    <a:lnTo>
                      <a:pt x="18849" y="1995"/>
                    </a:lnTo>
                    <a:lnTo>
                      <a:pt x="18853" y="1961"/>
                    </a:lnTo>
                    <a:lnTo>
                      <a:pt x="18857" y="1928"/>
                    </a:lnTo>
                    <a:lnTo>
                      <a:pt x="18861" y="1897"/>
                    </a:lnTo>
                    <a:lnTo>
                      <a:pt x="18866" y="1868"/>
                    </a:lnTo>
                    <a:lnTo>
                      <a:pt x="18870" y="1842"/>
                    </a:lnTo>
                    <a:lnTo>
                      <a:pt x="18874" y="1821"/>
                    </a:lnTo>
                    <a:lnTo>
                      <a:pt x="18878" y="1805"/>
                    </a:lnTo>
                    <a:lnTo>
                      <a:pt x="18882" y="1795"/>
                    </a:lnTo>
                    <a:lnTo>
                      <a:pt x="18886" y="1792"/>
                    </a:lnTo>
                    <a:lnTo>
                      <a:pt x="18890" y="1795"/>
                    </a:lnTo>
                    <a:lnTo>
                      <a:pt x="18894" y="1804"/>
                    </a:lnTo>
                    <a:lnTo>
                      <a:pt x="18899" y="1820"/>
                    </a:lnTo>
                    <a:lnTo>
                      <a:pt x="18903" y="1841"/>
                    </a:lnTo>
                    <a:lnTo>
                      <a:pt x="18911" y="1893"/>
                    </a:lnTo>
                    <a:lnTo>
                      <a:pt x="18915" y="1921"/>
                    </a:lnTo>
                    <a:lnTo>
                      <a:pt x="18919" y="1949"/>
                    </a:lnTo>
                    <a:lnTo>
                      <a:pt x="18923" y="1976"/>
                    </a:lnTo>
                    <a:lnTo>
                      <a:pt x="18927" y="1999"/>
                    </a:lnTo>
                    <a:lnTo>
                      <a:pt x="18932" y="2019"/>
                    </a:lnTo>
                    <a:lnTo>
                      <a:pt x="18936" y="2035"/>
                    </a:lnTo>
                    <a:lnTo>
                      <a:pt x="18940" y="2047"/>
                    </a:lnTo>
                    <a:lnTo>
                      <a:pt x="18944" y="2054"/>
                    </a:lnTo>
                    <a:lnTo>
                      <a:pt x="18948" y="2056"/>
                    </a:lnTo>
                    <a:lnTo>
                      <a:pt x="18952" y="2055"/>
                    </a:lnTo>
                    <a:lnTo>
                      <a:pt x="18956" y="2050"/>
                    </a:lnTo>
                    <a:lnTo>
                      <a:pt x="18960" y="2041"/>
                    </a:lnTo>
                    <a:lnTo>
                      <a:pt x="18965" y="2030"/>
                    </a:lnTo>
                    <a:lnTo>
                      <a:pt x="18973" y="2003"/>
                    </a:lnTo>
                    <a:lnTo>
                      <a:pt x="18977" y="1989"/>
                    </a:lnTo>
                    <a:lnTo>
                      <a:pt x="18981" y="1974"/>
                    </a:lnTo>
                    <a:lnTo>
                      <a:pt x="18985" y="1961"/>
                    </a:lnTo>
                    <a:lnTo>
                      <a:pt x="18989" y="1949"/>
                    </a:lnTo>
                    <a:lnTo>
                      <a:pt x="18993" y="1940"/>
                    </a:lnTo>
                    <a:lnTo>
                      <a:pt x="18998" y="1933"/>
                    </a:lnTo>
                    <a:lnTo>
                      <a:pt x="19002" y="1929"/>
                    </a:lnTo>
                    <a:lnTo>
                      <a:pt x="19006" y="1927"/>
                    </a:lnTo>
                    <a:lnTo>
                      <a:pt x="19010" y="1928"/>
                    </a:lnTo>
                    <a:lnTo>
                      <a:pt x="19014" y="1931"/>
                    </a:lnTo>
                    <a:lnTo>
                      <a:pt x="19018" y="1937"/>
                    </a:lnTo>
                    <a:lnTo>
                      <a:pt x="19023" y="1943"/>
                    </a:lnTo>
                    <a:lnTo>
                      <a:pt x="19027" y="1951"/>
                    </a:lnTo>
                    <a:lnTo>
                      <a:pt x="19031" y="1959"/>
                    </a:lnTo>
                    <a:lnTo>
                      <a:pt x="19035" y="1967"/>
                    </a:lnTo>
                    <a:lnTo>
                      <a:pt x="19043" y="1982"/>
                    </a:lnTo>
                    <a:lnTo>
                      <a:pt x="19047" y="1987"/>
                    </a:lnTo>
                    <a:lnTo>
                      <a:pt x="19052" y="1992"/>
                    </a:lnTo>
                    <a:lnTo>
                      <a:pt x="19056" y="1994"/>
                    </a:lnTo>
                    <a:lnTo>
                      <a:pt x="19060" y="1996"/>
                    </a:lnTo>
                    <a:lnTo>
                      <a:pt x="19064" y="1995"/>
                    </a:lnTo>
                    <a:lnTo>
                      <a:pt x="19068" y="1994"/>
                    </a:lnTo>
                    <a:lnTo>
                      <a:pt x="19072" y="1992"/>
                    </a:lnTo>
                    <a:lnTo>
                      <a:pt x="19076" y="1989"/>
                    </a:lnTo>
                    <a:lnTo>
                      <a:pt x="19081" y="1986"/>
                    </a:lnTo>
                    <a:lnTo>
                      <a:pt x="19085" y="1984"/>
                    </a:lnTo>
                    <a:lnTo>
                      <a:pt x="19089" y="1982"/>
                    </a:lnTo>
                    <a:lnTo>
                      <a:pt x="19093" y="1982"/>
                    </a:lnTo>
                    <a:lnTo>
                      <a:pt x="19097" y="1983"/>
                    </a:lnTo>
                    <a:lnTo>
                      <a:pt x="19105" y="1993"/>
                    </a:lnTo>
                    <a:lnTo>
                      <a:pt x="19109" y="2003"/>
                    </a:lnTo>
                    <a:lnTo>
                      <a:pt x="19114" y="2015"/>
                    </a:lnTo>
                    <a:lnTo>
                      <a:pt x="19118" y="2029"/>
                    </a:lnTo>
                    <a:lnTo>
                      <a:pt x="19122" y="2045"/>
                    </a:lnTo>
                    <a:lnTo>
                      <a:pt x="19126" y="2061"/>
                    </a:lnTo>
                    <a:lnTo>
                      <a:pt x="19130" y="2078"/>
                    </a:lnTo>
                    <a:lnTo>
                      <a:pt x="19134" y="2093"/>
                    </a:lnTo>
                    <a:lnTo>
                      <a:pt x="19138" y="2105"/>
                    </a:lnTo>
                    <a:lnTo>
                      <a:pt x="19142" y="2115"/>
                    </a:lnTo>
                    <a:lnTo>
                      <a:pt x="19147" y="2121"/>
                    </a:lnTo>
                    <a:lnTo>
                      <a:pt x="19151" y="2123"/>
                    </a:lnTo>
                    <a:lnTo>
                      <a:pt x="19155" y="2121"/>
                    </a:lnTo>
                    <a:lnTo>
                      <a:pt x="19159" y="2116"/>
                    </a:lnTo>
                    <a:lnTo>
                      <a:pt x="19163" y="2108"/>
                    </a:lnTo>
                    <a:lnTo>
                      <a:pt x="19167" y="2098"/>
                    </a:lnTo>
                    <a:lnTo>
                      <a:pt x="19175" y="2079"/>
                    </a:lnTo>
                    <a:lnTo>
                      <a:pt x="19180" y="2071"/>
                    </a:lnTo>
                    <a:lnTo>
                      <a:pt x="19184" y="2066"/>
                    </a:lnTo>
                    <a:lnTo>
                      <a:pt x="19188" y="2063"/>
                    </a:lnTo>
                    <a:lnTo>
                      <a:pt x="19192" y="2064"/>
                    </a:lnTo>
                    <a:lnTo>
                      <a:pt x="19196" y="2067"/>
                    </a:lnTo>
                    <a:lnTo>
                      <a:pt x="19200" y="2073"/>
                    </a:lnTo>
                    <a:lnTo>
                      <a:pt x="19204" y="2080"/>
                    </a:lnTo>
                    <a:lnTo>
                      <a:pt x="19208" y="2088"/>
                    </a:lnTo>
                    <a:lnTo>
                      <a:pt x="19213" y="2095"/>
                    </a:lnTo>
                    <a:lnTo>
                      <a:pt x="19217" y="2100"/>
                    </a:lnTo>
                    <a:lnTo>
                      <a:pt x="19221" y="2102"/>
                    </a:lnTo>
                    <a:lnTo>
                      <a:pt x="19225" y="2101"/>
                    </a:lnTo>
                    <a:lnTo>
                      <a:pt x="19229" y="2097"/>
                    </a:lnTo>
                    <a:lnTo>
                      <a:pt x="19237" y="2080"/>
                    </a:lnTo>
                    <a:lnTo>
                      <a:pt x="19242" y="2070"/>
                    </a:lnTo>
                    <a:lnTo>
                      <a:pt x="19246" y="2058"/>
                    </a:lnTo>
                    <a:lnTo>
                      <a:pt x="19250" y="2048"/>
                    </a:lnTo>
                    <a:lnTo>
                      <a:pt x="19254" y="2040"/>
                    </a:lnTo>
                    <a:lnTo>
                      <a:pt x="19258" y="2034"/>
                    </a:lnTo>
                    <a:lnTo>
                      <a:pt x="19262" y="2032"/>
                    </a:lnTo>
                    <a:lnTo>
                      <a:pt x="19266" y="2033"/>
                    </a:lnTo>
                    <a:lnTo>
                      <a:pt x="19270" y="2038"/>
                    </a:lnTo>
                    <a:lnTo>
                      <a:pt x="19275" y="2045"/>
                    </a:lnTo>
                    <a:lnTo>
                      <a:pt x="19279" y="2056"/>
                    </a:lnTo>
                    <a:lnTo>
                      <a:pt x="19283" y="2068"/>
                    </a:lnTo>
                    <a:lnTo>
                      <a:pt x="19287" y="2082"/>
                    </a:lnTo>
                    <a:lnTo>
                      <a:pt x="19291" y="2096"/>
                    </a:lnTo>
                    <a:lnTo>
                      <a:pt x="19295" y="2112"/>
                    </a:lnTo>
                    <a:lnTo>
                      <a:pt x="19299" y="2127"/>
                    </a:lnTo>
                    <a:lnTo>
                      <a:pt x="19308" y="2157"/>
                    </a:lnTo>
                    <a:lnTo>
                      <a:pt x="19312" y="2171"/>
                    </a:lnTo>
                    <a:lnTo>
                      <a:pt x="19316" y="2183"/>
                    </a:lnTo>
                    <a:lnTo>
                      <a:pt x="19320" y="2194"/>
                    </a:lnTo>
                    <a:lnTo>
                      <a:pt x="19324" y="2202"/>
                    </a:lnTo>
                    <a:lnTo>
                      <a:pt x="19328" y="2206"/>
                    </a:lnTo>
                    <a:lnTo>
                      <a:pt x="19333" y="2206"/>
                    </a:lnTo>
                    <a:lnTo>
                      <a:pt x="19337" y="2202"/>
                    </a:lnTo>
                    <a:lnTo>
                      <a:pt x="19341" y="2193"/>
                    </a:lnTo>
                    <a:lnTo>
                      <a:pt x="19345" y="2179"/>
                    </a:lnTo>
                    <a:lnTo>
                      <a:pt x="19349" y="2160"/>
                    </a:lnTo>
                    <a:lnTo>
                      <a:pt x="19353" y="2137"/>
                    </a:lnTo>
                    <a:lnTo>
                      <a:pt x="19357" y="2110"/>
                    </a:lnTo>
                    <a:lnTo>
                      <a:pt x="19362" y="2080"/>
                    </a:lnTo>
                    <a:lnTo>
                      <a:pt x="19370" y="2017"/>
                    </a:lnTo>
                    <a:lnTo>
                      <a:pt x="19374" y="1984"/>
                    </a:lnTo>
                    <a:lnTo>
                      <a:pt x="19378" y="1953"/>
                    </a:lnTo>
                    <a:lnTo>
                      <a:pt x="19382" y="1923"/>
                    </a:lnTo>
                    <a:lnTo>
                      <a:pt x="19386" y="1895"/>
                    </a:lnTo>
                    <a:lnTo>
                      <a:pt x="19390" y="1871"/>
                    </a:lnTo>
                    <a:lnTo>
                      <a:pt x="19395" y="1850"/>
                    </a:lnTo>
                    <a:lnTo>
                      <a:pt x="19399" y="1833"/>
                    </a:lnTo>
                    <a:lnTo>
                      <a:pt x="19403" y="1820"/>
                    </a:lnTo>
                    <a:lnTo>
                      <a:pt x="19407" y="1811"/>
                    </a:lnTo>
                    <a:lnTo>
                      <a:pt x="19411" y="1805"/>
                    </a:lnTo>
                    <a:lnTo>
                      <a:pt x="19415" y="1803"/>
                    </a:lnTo>
                    <a:lnTo>
                      <a:pt x="19419" y="1804"/>
                    </a:lnTo>
                    <a:lnTo>
                      <a:pt x="19423" y="1807"/>
                    </a:lnTo>
                    <a:lnTo>
                      <a:pt x="19428" y="1813"/>
                    </a:lnTo>
                    <a:lnTo>
                      <a:pt x="19432" y="1822"/>
                    </a:lnTo>
                    <a:lnTo>
                      <a:pt x="19440" y="1850"/>
                    </a:lnTo>
                    <a:lnTo>
                      <a:pt x="19444" y="1869"/>
                    </a:lnTo>
                    <a:lnTo>
                      <a:pt x="19448" y="1893"/>
                    </a:lnTo>
                    <a:lnTo>
                      <a:pt x="19452" y="1921"/>
                    </a:lnTo>
                    <a:lnTo>
                      <a:pt x="19456" y="1954"/>
                    </a:lnTo>
                    <a:lnTo>
                      <a:pt x="19461" y="1990"/>
                    </a:lnTo>
                    <a:lnTo>
                      <a:pt x="19465" y="2030"/>
                    </a:lnTo>
                    <a:lnTo>
                      <a:pt x="19469" y="2070"/>
                    </a:lnTo>
                    <a:lnTo>
                      <a:pt x="19473" y="2111"/>
                    </a:lnTo>
                    <a:lnTo>
                      <a:pt x="19477" y="2149"/>
                    </a:lnTo>
                    <a:lnTo>
                      <a:pt x="19481" y="2183"/>
                    </a:lnTo>
                    <a:lnTo>
                      <a:pt x="19485" y="2210"/>
                    </a:lnTo>
                    <a:lnTo>
                      <a:pt x="19490" y="2231"/>
                    </a:lnTo>
                    <a:lnTo>
                      <a:pt x="19494" y="2242"/>
                    </a:lnTo>
                    <a:lnTo>
                      <a:pt x="19498" y="2244"/>
                    </a:lnTo>
                    <a:lnTo>
                      <a:pt x="19502" y="2237"/>
                    </a:lnTo>
                    <a:lnTo>
                      <a:pt x="19506" y="2223"/>
                    </a:lnTo>
                    <a:lnTo>
                      <a:pt x="19510" y="2202"/>
                    </a:lnTo>
                    <a:lnTo>
                      <a:pt x="19514" y="2178"/>
                    </a:lnTo>
                    <a:lnTo>
                      <a:pt x="19518" y="2152"/>
                    </a:lnTo>
                    <a:lnTo>
                      <a:pt x="19523" y="2126"/>
                    </a:lnTo>
                    <a:lnTo>
                      <a:pt x="19527" y="2101"/>
                    </a:lnTo>
                    <a:lnTo>
                      <a:pt x="19531" y="2081"/>
                    </a:lnTo>
                    <a:lnTo>
                      <a:pt x="19535" y="2065"/>
                    </a:lnTo>
                    <a:lnTo>
                      <a:pt x="19539" y="2054"/>
                    </a:lnTo>
                    <a:lnTo>
                      <a:pt x="19543" y="2049"/>
                    </a:lnTo>
                    <a:lnTo>
                      <a:pt x="19547" y="2049"/>
                    </a:lnTo>
                    <a:lnTo>
                      <a:pt x="19551" y="2053"/>
                    </a:lnTo>
                    <a:lnTo>
                      <a:pt x="19556" y="2061"/>
                    </a:lnTo>
                    <a:lnTo>
                      <a:pt x="19564" y="2081"/>
                    </a:lnTo>
                    <a:lnTo>
                      <a:pt x="19568" y="2090"/>
                    </a:lnTo>
                    <a:lnTo>
                      <a:pt x="19572" y="2097"/>
                    </a:lnTo>
                    <a:lnTo>
                      <a:pt x="19576" y="2101"/>
                    </a:lnTo>
                    <a:lnTo>
                      <a:pt x="19580" y="2102"/>
                    </a:lnTo>
                    <a:lnTo>
                      <a:pt x="19585" y="2099"/>
                    </a:lnTo>
                    <a:lnTo>
                      <a:pt x="19589" y="2093"/>
                    </a:lnTo>
                    <a:lnTo>
                      <a:pt x="19593" y="2084"/>
                    </a:lnTo>
                    <a:lnTo>
                      <a:pt x="19597" y="2074"/>
                    </a:lnTo>
                    <a:lnTo>
                      <a:pt x="19601" y="2062"/>
                    </a:lnTo>
                    <a:lnTo>
                      <a:pt x="19605" y="2050"/>
                    </a:lnTo>
                    <a:lnTo>
                      <a:pt x="19609" y="2038"/>
                    </a:lnTo>
                    <a:lnTo>
                      <a:pt x="19614" y="2026"/>
                    </a:lnTo>
                    <a:lnTo>
                      <a:pt x="19618" y="2014"/>
                    </a:lnTo>
                    <a:lnTo>
                      <a:pt x="19622" y="2000"/>
                    </a:lnTo>
                    <a:lnTo>
                      <a:pt x="19626" y="1983"/>
                    </a:lnTo>
                    <a:lnTo>
                      <a:pt x="19634" y="1937"/>
                    </a:lnTo>
                    <a:lnTo>
                      <a:pt x="19638" y="1902"/>
                    </a:lnTo>
                    <a:lnTo>
                      <a:pt x="19643" y="1857"/>
                    </a:lnTo>
                    <a:lnTo>
                      <a:pt x="19647" y="1801"/>
                    </a:lnTo>
                    <a:lnTo>
                      <a:pt x="19651" y="1730"/>
                    </a:lnTo>
                    <a:lnTo>
                      <a:pt x="19655" y="1644"/>
                    </a:lnTo>
                    <a:lnTo>
                      <a:pt x="19659" y="1543"/>
                    </a:lnTo>
                    <a:lnTo>
                      <a:pt x="19663" y="1427"/>
                    </a:lnTo>
                    <a:lnTo>
                      <a:pt x="19667" y="1296"/>
                    </a:lnTo>
                    <a:lnTo>
                      <a:pt x="19671" y="1154"/>
                    </a:lnTo>
                    <a:lnTo>
                      <a:pt x="19676" y="1004"/>
                    </a:lnTo>
                    <a:lnTo>
                      <a:pt x="19680" y="849"/>
                    </a:lnTo>
                    <a:lnTo>
                      <a:pt x="19684" y="694"/>
                    </a:lnTo>
                    <a:lnTo>
                      <a:pt x="19688" y="546"/>
                    </a:lnTo>
                    <a:lnTo>
                      <a:pt x="19696" y="290"/>
                    </a:lnTo>
                    <a:lnTo>
                      <a:pt x="19700" y="194"/>
                    </a:lnTo>
                    <a:lnTo>
                      <a:pt x="19705" y="125"/>
                    </a:lnTo>
                    <a:lnTo>
                      <a:pt x="19709" y="88"/>
                    </a:lnTo>
                    <a:lnTo>
                      <a:pt x="19713" y="85"/>
                    </a:lnTo>
                    <a:lnTo>
                      <a:pt x="19717" y="118"/>
                    </a:lnTo>
                    <a:lnTo>
                      <a:pt x="19721" y="186"/>
                    </a:lnTo>
                    <a:lnTo>
                      <a:pt x="19725" y="289"/>
                    </a:lnTo>
                    <a:lnTo>
                      <a:pt x="19729" y="423"/>
                    </a:lnTo>
                    <a:lnTo>
                      <a:pt x="19733" y="583"/>
                    </a:lnTo>
                    <a:lnTo>
                      <a:pt x="19738" y="764"/>
                    </a:lnTo>
                    <a:lnTo>
                      <a:pt x="19742" y="960"/>
                    </a:lnTo>
                    <a:lnTo>
                      <a:pt x="19746" y="1164"/>
                    </a:lnTo>
                    <a:lnTo>
                      <a:pt x="19750" y="1367"/>
                    </a:lnTo>
                    <a:lnTo>
                      <a:pt x="19754" y="1565"/>
                    </a:lnTo>
                    <a:lnTo>
                      <a:pt x="19758" y="1749"/>
                    </a:lnTo>
                    <a:lnTo>
                      <a:pt x="19766" y="2059"/>
                    </a:lnTo>
                    <a:lnTo>
                      <a:pt x="19771" y="2179"/>
                    </a:lnTo>
                    <a:lnTo>
                      <a:pt x="19775" y="2275"/>
                    </a:lnTo>
                    <a:lnTo>
                      <a:pt x="19779" y="2346"/>
                    </a:lnTo>
                    <a:lnTo>
                      <a:pt x="19783" y="2393"/>
                    </a:lnTo>
                    <a:lnTo>
                      <a:pt x="19787" y="2421"/>
                    </a:lnTo>
                    <a:lnTo>
                      <a:pt x="19791" y="2431"/>
                    </a:lnTo>
                    <a:lnTo>
                      <a:pt x="19795" y="2428"/>
                    </a:lnTo>
                    <a:lnTo>
                      <a:pt x="19799" y="2415"/>
                    </a:lnTo>
                    <a:lnTo>
                      <a:pt x="19804" y="2395"/>
                    </a:lnTo>
                    <a:lnTo>
                      <a:pt x="19808" y="2370"/>
                    </a:lnTo>
                    <a:lnTo>
                      <a:pt x="19812" y="2344"/>
                    </a:lnTo>
                    <a:lnTo>
                      <a:pt x="19816" y="2316"/>
                    </a:lnTo>
                    <a:lnTo>
                      <a:pt x="19820" y="2289"/>
                    </a:lnTo>
                    <a:lnTo>
                      <a:pt x="19828" y="2239"/>
                    </a:lnTo>
                    <a:lnTo>
                      <a:pt x="19832" y="2217"/>
                    </a:lnTo>
                    <a:lnTo>
                      <a:pt x="19837" y="2197"/>
                    </a:lnTo>
                    <a:lnTo>
                      <a:pt x="19841" y="2180"/>
                    </a:lnTo>
                    <a:lnTo>
                      <a:pt x="19845" y="2166"/>
                    </a:lnTo>
                    <a:lnTo>
                      <a:pt x="19849" y="2155"/>
                    </a:lnTo>
                    <a:lnTo>
                      <a:pt x="19853" y="2147"/>
                    </a:lnTo>
                    <a:lnTo>
                      <a:pt x="19857" y="2142"/>
                    </a:lnTo>
                    <a:lnTo>
                      <a:pt x="19861" y="2141"/>
                    </a:lnTo>
                    <a:lnTo>
                      <a:pt x="19866" y="2143"/>
                    </a:lnTo>
                    <a:lnTo>
                      <a:pt x="19870" y="2149"/>
                    </a:lnTo>
                    <a:lnTo>
                      <a:pt x="19874" y="2156"/>
                    </a:lnTo>
                    <a:lnTo>
                      <a:pt x="19878" y="2165"/>
                    </a:lnTo>
                    <a:lnTo>
                      <a:pt x="19882" y="2175"/>
                    </a:lnTo>
                    <a:lnTo>
                      <a:pt x="19886" y="2185"/>
                    </a:lnTo>
                    <a:lnTo>
                      <a:pt x="19890" y="2194"/>
                    </a:lnTo>
                    <a:lnTo>
                      <a:pt x="19899" y="2205"/>
                    </a:lnTo>
                    <a:lnTo>
                      <a:pt x="19903" y="2206"/>
                    </a:lnTo>
                    <a:lnTo>
                      <a:pt x="19907" y="2204"/>
                    </a:lnTo>
                    <a:lnTo>
                      <a:pt x="19911" y="2200"/>
                    </a:lnTo>
                    <a:lnTo>
                      <a:pt x="19915" y="2194"/>
                    </a:lnTo>
                    <a:lnTo>
                      <a:pt x="19919" y="2187"/>
                    </a:lnTo>
                    <a:lnTo>
                      <a:pt x="19924" y="2181"/>
                    </a:lnTo>
                    <a:lnTo>
                      <a:pt x="19928" y="2176"/>
                    </a:lnTo>
                    <a:lnTo>
                      <a:pt x="19932" y="2175"/>
                    </a:lnTo>
                    <a:lnTo>
                      <a:pt x="19936" y="2177"/>
                    </a:lnTo>
                    <a:lnTo>
                      <a:pt x="19940" y="2184"/>
                    </a:lnTo>
                    <a:lnTo>
                      <a:pt x="19944" y="2194"/>
                    </a:lnTo>
                    <a:lnTo>
                      <a:pt x="19948" y="2207"/>
                    </a:lnTo>
                    <a:lnTo>
                      <a:pt x="19953" y="2223"/>
                    </a:lnTo>
                    <a:lnTo>
                      <a:pt x="19961" y="2252"/>
                    </a:lnTo>
                    <a:lnTo>
                      <a:pt x="19965" y="2264"/>
                    </a:lnTo>
                    <a:lnTo>
                      <a:pt x="19969" y="2272"/>
                    </a:lnTo>
                    <a:lnTo>
                      <a:pt x="19973" y="2275"/>
                    </a:lnTo>
                    <a:lnTo>
                      <a:pt x="19977" y="2272"/>
                    </a:lnTo>
                    <a:lnTo>
                      <a:pt x="19981" y="2264"/>
                    </a:lnTo>
                    <a:lnTo>
                      <a:pt x="19986" y="2251"/>
                    </a:lnTo>
                    <a:lnTo>
                      <a:pt x="19990" y="2235"/>
                    </a:lnTo>
                    <a:lnTo>
                      <a:pt x="19994" y="2216"/>
                    </a:lnTo>
                    <a:lnTo>
                      <a:pt x="19998" y="2196"/>
                    </a:lnTo>
                    <a:lnTo>
                      <a:pt x="20002" y="2178"/>
                    </a:lnTo>
                    <a:lnTo>
                      <a:pt x="20006" y="2161"/>
                    </a:lnTo>
                    <a:lnTo>
                      <a:pt x="20010" y="2146"/>
                    </a:lnTo>
                    <a:lnTo>
                      <a:pt x="20014" y="2135"/>
                    </a:lnTo>
                    <a:lnTo>
                      <a:pt x="20019" y="2127"/>
                    </a:lnTo>
                    <a:lnTo>
                      <a:pt x="20023" y="2122"/>
                    </a:lnTo>
                    <a:lnTo>
                      <a:pt x="20031" y="2120"/>
                    </a:lnTo>
                    <a:lnTo>
                      <a:pt x="20035" y="2121"/>
                    </a:lnTo>
                    <a:lnTo>
                      <a:pt x="20039" y="2123"/>
                    </a:lnTo>
                    <a:lnTo>
                      <a:pt x="20043" y="2125"/>
                    </a:lnTo>
                    <a:lnTo>
                      <a:pt x="20047" y="2127"/>
                    </a:lnTo>
                    <a:lnTo>
                      <a:pt x="20052" y="2129"/>
                    </a:lnTo>
                    <a:lnTo>
                      <a:pt x="20056" y="2131"/>
                    </a:lnTo>
                    <a:lnTo>
                      <a:pt x="20060" y="2133"/>
                    </a:lnTo>
                    <a:lnTo>
                      <a:pt x="20064" y="2135"/>
                    </a:lnTo>
                    <a:lnTo>
                      <a:pt x="20068" y="2138"/>
                    </a:lnTo>
                    <a:lnTo>
                      <a:pt x="20072" y="2141"/>
                    </a:lnTo>
                    <a:lnTo>
                      <a:pt x="20076" y="2145"/>
                    </a:lnTo>
                    <a:lnTo>
                      <a:pt x="20080" y="2150"/>
                    </a:lnTo>
                    <a:lnTo>
                      <a:pt x="20085" y="2155"/>
                    </a:lnTo>
                    <a:lnTo>
                      <a:pt x="20093" y="2166"/>
                    </a:lnTo>
                    <a:lnTo>
                      <a:pt x="20097" y="2173"/>
                    </a:lnTo>
                    <a:lnTo>
                      <a:pt x="20101" y="2180"/>
                    </a:lnTo>
                    <a:lnTo>
                      <a:pt x="20105" y="2187"/>
                    </a:lnTo>
                    <a:lnTo>
                      <a:pt x="20109" y="2194"/>
                    </a:lnTo>
                    <a:lnTo>
                      <a:pt x="20114" y="2201"/>
                    </a:lnTo>
                    <a:lnTo>
                      <a:pt x="20118" y="2208"/>
                    </a:lnTo>
                    <a:lnTo>
                      <a:pt x="20122" y="2214"/>
                    </a:lnTo>
                    <a:lnTo>
                      <a:pt x="20126" y="2220"/>
                    </a:lnTo>
                    <a:lnTo>
                      <a:pt x="20130" y="2226"/>
                    </a:lnTo>
                    <a:lnTo>
                      <a:pt x="20134" y="2230"/>
                    </a:lnTo>
                    <a:lnTo>
                      <a:pt x="20138" y="2233"/>
                    </a:lnTo>
                    <a:lnTo>
                      <a:pt x="20142" y="2235"/>
                    </a:lnTo>
                    <a:lnTo>
                      <a:pt x="20147" y="2236"/>
                    </a:lnTo>
                    <a:lnTo>
                      <a:pt x="20151" y="2236"/>
                    </a:lnTo>
                    <a:lnTo>
                      <a:pt x="20155" y="2235"/>
                    </a:lnTo>
                    <a:lnTo>
                      <a:pt x="20159" y="2234"/>
                    </a:lnTo>
                    <a:lnTo>
                      <a:pt x="20163" y="2232"/>
                    </a:lnTo>
                    <a:lnTo>
                      <a:pt x="20167" y="2230"/>
                    </a:lnTo>
                    <a:lnTo>
                      <a:pt x="20171" y="2228"/>
                    </a:lnTo>
                    <a:lnTo>
                      <a:pt x="20176" y="2228"/>
                    </a:lnTo>
                    <a:lnTo>
                      <a:pt x="20180" y="2228"/>
                    </a:lnTo>
                    <a:lnTo>
                      <a:pt x="20184" y="2231"/>
                    </a:lnTo>
                    <a:lnTo>
                      <a:pt x="20188" y="2235"/>
                    </a:lnTo>
                    <a:lnTo>
                      <a:pt x="20192" y="2241"/>
                    </a:lnTo>
                    <a:lnTo>
                      <a:pt x="20196" y="2249"/>
                    </a:lnTo>
                    <a:lnTo>
                      <a:pt x="20200" y="2259"/>
                    </a:lnTo>
                    <a:lnTo>
                      <a:pt x="20205" y="2270"/>
                    </a:lnTo>
                    <a:lnTo>
                      <a:pt x="20209" y="2282"/>
                    </a:lnTo>
                    <a:lnTo>
                      <a:pt x="20213" y="2294"/>
                    </a:lnTo>
                    <a:lnTo>
                      <a:pt x="20217" y="2305"/>
                    </a:lnTo>
                    <a:lnTo>
                      <a:pt x="20225" y="2322"/>
                    </a:lnTo>
                    <a:lnTo>
                      <a:pt x="20229" y="2326"/>
                    </a:lnTo>
                    <a:lnTo>
                      <a:pt x="20234" y="2328"/>
                    </a:lnTo>
                    <a:lnTo>
                      <a:pt x="20238" y="2327"/>
                    </a:lnTo>
                    <a:lnTo>
                      <a:pt x="20242" y="2324"/>
                    </a:lnTo>
                    <a:lnTo>
                      <a:pt x="20246" y="2319"/>
                    </a:lnTo>
                    <a:lnTo>
                      <a:pt x="20250" y="2311"/>
                    </a:lnTo>
                    <a:lnTo>
                      <a:pt x="20254" y="2302"/>
                    </a:lnTo>
                    <a:lnTo>
                      <a:pt x="20258" y="2293"/>
                    </a:lnTo>
                    <a:lnTo>
                      <a:pt x="20262" y="2283"/>
                    </a:lnTo>
                    <a:lnTo>
                      <a:pt x="20267" y="2273"/>
                    </a:lnTo>
                    <a:lnTo>
                      <a:pt x="20271" y="2264"/>
                    </a:lnTo>
                    <a:lnTo>
                      <a:pt x="20275" y="2256"/>
                    </a:lnTo>
                    <a:lnTo>
                      <a:pt x="20279" y="2250"/>
                    </a:lnTo>
                    <a:lnTo>
                      <a:pt x="20287" y="2243"/>
                    </a:lnTo>
                    <a:lnTo>
                      <a:pt x="20291" y="2243"/>
                    </a:lnTo>
                    <a:lnTo>
                      <a:pt x="20295" y="2246"/>
                    </a:lnTo>
                    <a:lnTo>
                      <a:pt x="20300" y="2250"/>
                    </a:lnTo>
                    <a:lnTo>
                      <a:pt x="20304" y="2255"/>
                    </a:lnTo>
                    <a:lnTo>
                      <a:pt x="20308" y="2262"/>
                    </a:lnTo>
                    <a:lnTo>
                      <a:pt x="20312" y="2269"/>
                    </a:lnTo>
                    <a:lnTo>
                      <a:pt x="20316" y="2276"/>
                    </a:lnTo>
                    <a:lnTo>
                      <a:pt x="20320" y="2283"/>
                    </a:lnTo>
                    <a:lnTo>
                      <a:pt x="20324" y="2290"/>
                    </a:lnTo>
                    <a:lnTo>
                      <a:pt x="20329" y="2297"/>
                    </a:lnTo>
                    <a:lnTo>
                      <a:pt x="20333" y="2304"/>
                    </a:lnTo>
                    <a:lnTo>
                      <a:pt x="20337" y="2312"/>
                    </a:lnTo>
                    <a:lnTo>
                      <a:pt x="20341" y="2321"/>
                    </a:lnTo>
                    <a:lnTo>
                      <a:pt x="20345" y="2331"/>
                    </a:lnTo>
                    <a:lnTo>
                      <a:pt x="20349" y="2343"/>
                    </a:lnTo>
                    <a:lnTo>
                      <a:pt x="20357" y="2372"/>
                    </a:lnTo>
                    <a:lnTo>
                      <a:pt x="20362" y="2388"/>
                    </a:lnTo>
                    <a:lnTo>
                      <a:pt x="20366" y="2403"/>
                    </a:lnTo>
                    <a:lnTo>
                      <a:pt x="20370" y="2417"/>
                    </a:lnTo>
                    <a:lnTo>
                      <a:pt x="20374" y="2427"/>
                    </a:lnTo>
                    <a:lnTo>
                      <a:pt x="20378" y="2431"/>
                    </a:lnTo>
                    <a:lnTo>
                      <a:pt x="20382" y="2429"/>
                    </a:lnTo>
                    <a:lnTo>
                      <a:pt x="20386" y="2417"/>
                    </a:lnTo>
                    <a:lnTo>
                      <a:pt x="20390" y="2396"/>
                    </a:lnTo>
                    <a:lnTo>
                      <a:pt x="20395" y="2363"/>
                    </a:lnTo>
                    <a:lnTo>
                      <a:pt x="20399" y="2319"/>
                    </a:lnTo>
                    <a:lnTo>
                      <a:pt x="20403" y="2264"/>
                    </a:lnTo>
                    <a:lnTo>
                      <a:pt x="20407" y="2200"/>
                    </a:lnTo>
                    <a:lnTo>
                      <a:pt x="20411" y="2129"/>
                    </a:lnTo>
                    <a:lnTo>
                      <a:pt x="20419" y="1978"/>
                    </a:lnTo>
                    <a:lnTo>
                      <a:pt x="20423" y="1904"/>
                    </a:lnTo>
                    <a:lnTo>
                      <a:pt x="20428" y="1836"/>
                    </a:lnTo>
                    <a:lnTo>
                      <a:pt x="20432" y="1775"/>
                    </a:lnTo>
                    <a:lnTo>
                      <a:pt x="20436" y="1725"/>
                    </a:lnTo>
                    <a:lnTo>
                      <a:pt x="20440" y="1687"/>
                    </a:lnTo>
                    <a:lnTo>
                      <a:pt x="20444" y="1661"/>
                    </a:lnTo>
                    <a:lnTo>
                      <a:pt x="20448" y="1649"/>
                    </a:lnTo>
                    <a:lnTo>
                      <a:pt x="20452" y="1648"/>
                    </a:lnTo>
                    <a:lnTo>
                      <a:pt x="20457" y="1658"/>
                    </a:lnTo>
                    <a:lnTo>
                      <a:pt x="20461" y="1676"/>
                    </a:lnTo>
                    <a:lnTo>
                      <a:pt x="20465" y="1701"/>
                    </a:lnTo>
                    <a:lnTo>
                      <a:pt x="20469" y="1728"/>
                    </a:lnTo>
                    <a:lnTo>
                      <a:pt x="20473" y="1756"/>
                    </a:lnTo>
                    <a:lnTo>
                      <a:pt x="20477" y="1783"/>
                    </a:lnTo>
                    <a:lnTo>
                      <a:pt x="20481" y="1807"/>
                    </a:lnTo>
                    <a:lnTo>
                      <a:pt x="20490" y="1839"/>
                    </a:lnTo>
                    <a:lnTo>
                      <a:pt x="20494" y="1848"/>
                    </a:lnTo>
                    <a:lnTo>
                      <a:pt x="20498" y="1852"/>
                    </a:lnTo>
                    <a:lnTo>
                      <a:pt x="20502" y="1852"/>
                    </a:lnTo>
                    <a:lnTo>
                      <a:pt x="20506" y="1850"/>
                    </a:lnTo>
                    <a:lnTo>
                      <a:pt x="20510" y="1848"/>
                    </a:lnTo>
                    <a:lnTo>
                      <a:pt x="20515" y="1845"/>
                    </a:lnTo>
                    <a:lnTo>
                      <a:pt x="20519" y="1845"/>
                    </a:lnTo>
                    <a:lnTo>
                      <a:pt x="20523" y="1847"/>
                    </a:lnTo>
                    <a:lnTo>
                      <a:pt x="20527" y="1852"/>
                    </a:lnTo>
                    <a:lnTo>
                      <a:pt x="20531" y="1861"/>
                    </a:lnTo>
                    <a:lnTo>
                      <a:pt x="20535" y="1872"/>
                    </a:lnTo>
                    <a:lnTo>
                      <a:pt x="20539" y="1886"/>
                    </a:lnTo>
                    <a:lnTo>
                      <a:pt x="20543" y="1901"/>
                    </a:lnTo>
                    <a:lnTo>
                      <a:pt x="20552" y="1930"/>
                    </a:lnTo>
                    <a:lnTo>
                      <a:pt x="20556" y="1942"/>
                    </a:lnTo>
                    <a:lnTo>
                      <a:pt x="20560" y="1952"/>
                    </a:lnTo>
                    <a:lnTo>
                      <a:pt x="20564" y="1958"/>
                    </a:lnTo>
                    <a:lnTo>
                      <a:pt x="20568" y="1961"/>
                    </a:lnTo>
                    <a:lnTo>
                      <a:pt x="20572" y="1961"/>
                    </a:lnTo>
                    <a:lnTo>
                      <a:pt x="20577" y="1959"/>
                    </a:lnTo>
                    <a:lnTo>
                      <a:pt x="20581" y="1955"/>
                    </a:lnTo>
                    <a:lnTo>
                      <a:pt x="20585" y="1951"/>
                    </a:lnTo>
                    <a:lnTo>
                      <a:pt x="20589" y="1948"/>
                    </a:lnTo>
                    <a:lnTo>
                      <a:pt x="20593" y="1945"/>
                    </a:lnTo>
                    <a:lnTo>
                      <a:pt x="20597" y="1946"/>
                    </a:lnTo>
                    <a:lnTo>
                      <a:pt x="20601" y="1948"/>
                    </a:lnTo>
                    <a:lnTo>
                      <a:pt x="20605" y="1954"/>
                    </a:lnTo>
                    <a:lnTo>
                      <a:pt x="20610" y="1963"/>
                    </a:lnTo>
                    <a:lnTo>
                      <a:pt x="20614" y="1975"/>
                    </a:lnTo>
                    <a:lnTo>
                      <a:pt x="20622" y="2004"/>
                    </a:lnTo>
                    <a:lnTo>
                      <a:pt x="20626" y="2019"/>
                    </a:lnTo>
                    <a:lnTo>
                      <a:pt x="20630" y="2034"/>
                    </a:lnTo>
                    <a:lnTo>
                      <a:pt x="20634" y="2047"/>
                    </a:lnTo>
                    <a:lnTo>
                      <a:pt x="20638" y="2058"/>
                    </a:lnTo>
                    <a:lnTo>
                      <a:pt x="20643" y="2066"/>
                    </a:lnTo>
                    <a:lnTo>
                      <a:pt x="20647" y="2071"/>
                    </a:lnTo>
                    <a:lnTo>
                      <a:pt x="20651" y="2072"/>
                    </a:lnTo>
                    <a:lnTo>
                      <a:pt x="20655" y="2070"/>
                    </a:lnTo>
                    <a:lnTo>
                      <a:pt x="20659" y="2066"/>
                    </a:lnTo>
                    <a:lnTo>
                      <a:pt x="20663" y="2060"/>
                    </a:lnTo>
                    <a:lnTo>
                      <a:pt x="20667" y="2053"/>
                    </a:lnTo>
                    <a:lnTo>
                      <a:pt x="20670" y="2048"/>
                    </a:lnTo>
                  </a:path>
                </a:pathLst>
              </a:custGeom>
              <a:noFill/>
              <a:ln w="12600">
                <a:solidFill>
                  <a:srgbClr val="15846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0AC430-3791-FCAC-0766-59AAAF7F9D7E}"/>
                </a:ext>
              </a:extLst>
            </p:cNvPr>
            <p:cNvSpPr/>
            <p:nvPr/>
          </p:nvSpPr>
          <p:spPr>
            <a:xfrm>
              <a:off x="10844280" y="2372760"/>
              <a:ext cx="12769560" cy="30337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A933F0B-24A2-2BD0-BF88-B94F0CB248AC}"/>
                </a:ext>
              </a:extLst>
            </p:cNvPr>
            <p:cNvSpPr/>
            <p:nvPr/>
          </p:nvSpPr>
          <p:spPr>
            <a:xfrm>
              <a:off x="-1615680" y="2485080"/>
              <a:ext cx="9088920" cy="30337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32" name="Grafik 8_0">
              <a:extLst>
                <a:ext uri="{FF2B5EF4-FFF2-40B4-BE49-F238E27FC236}">
                  <a16:creationId xmlns:a16="http://schemas.microsoft.com/office/drawing/2014/main" id="{BE271B83-CB87-3767-8E90-DECCDFE8A189}"/>
                </a:ext>
              </a:extLst>
            </p:cNvPr>
            <p:cNvPicPr/>
            <p:nvPr/>
          </p:nvPicPr>
          <p:blipFill>
            <a:blip r:embed="rId4"/>
            <a:srcRect l="8929" t="-4762" r="41304" b="3148"/>
            <a:stretch/>
          </p:blipFill>
          <p:spPr>
            <a:xfrm rot="5400000" flipH="1">
              <a:off x="3217680" y="2955600"/>
              <a:ext cx="2635200" cy="2663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" name="Freeform 308_2">
              <a:extLst>
                <a:ext uri="{FF2B5EF4-FFF2-40B4-BE49-F238E27FC236}">
                  <a16:creationId xmlns:a16="http://schemas.microsoft.com/office/drawing/2014/main" id="{79A8D948-F992-D12C-F4C4-28F25285017E}"/>
                </a:ext>
              </a:extLst>
            </p:cNvPr>
            <p:cNvSpPr/>
            <p:nvPr/>
          </p:nvSpPr>
          <p:spPr>
            <a:xfrm rot="207600" flipV="1">
              <a:off x="5758920" y="4690440"/>
              <a:ext cx="1714320" cy="245160"/>
            </a:xfrm>
            <a:custGeom>
              <a:avLst/>
              <a:gdLst>
                <a:gd name="textAreaLeft" fmla="*/ 0 w 1714320"/>
                <a:gd name="textAreaRight" fmla="*/ 1714680 w 1714320"/>
                <a:gd name="textAreaTop" fmla="*/ -360 h 245160"/>
                <a:gd name="textAreaBottom" fmla="*/ 245160 h 245160"/>
              </a:gdLst>
              <a:ahLst/>
              <a:cxnLst/>
              <a:rect l="textAreaLeft" t="textAreaTop" r="textAreaRight" b="textAreaBottom"/>
              <a:pathLst>
                <a:path w="1213" h="1646">
                  <a:moveTo>
                    <a:pt x="0" y="334"/>
                  </a:moveTo>
                  <a:cubicBezTo>
                    <a:pt x="949" y="0"/>
                    <a:pt x="1212" y="1645"/>
                    <a:pt x="1212" y="1645"/>
                  </a:cubicBezTo>
                </a:path>
              </a:pathLst>
            </a:custGeom>
            <a:noFill/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Freeform 308_ 3">
              <a:extLst>
                <a:ext uri="{FF2B5EF4-FFF2-40B4-BE49-F238E27FC236}">
                  <a16:creationId xmlns:a16="http://schemas.microsoft.com/office/drawing/2014/main" id="{A1A3BBAD-ED19-1B60-6AE8-48CE3E7DDA27}"/>
                </a:ext>
              </a:extLst>
            </p:cNvPr>
            <p:cNvSpPr/>
            <p:nvPr/>
          </p:nvSpPr>
          <p:spPr>
            <a:xfrm rot="207600" flipV="1">
              <a:off x="5819760" y="3938400"/>
              <a:ext cx="1656360" cy="342720"/>
            </a:xfrm>
            <a:custGeom>
              <a:avLst/>
              <a:gdLst>
                <a:gd name="textAreaLeft" fmla="*/ 0 w 1656360"/>
                <a:gd name="textAreaRight" fmla="*/ 1656720 w 1656360"/>
                <a:gd name="textAreaTop" fmla="*/ 360 h 342720"/>
                <a:gd name="textAreaBottom" fmla="*/ 343440 h 342720"/>
              </a:gdLst>
              <a:ahLst/>
              <a:cxnLst/>
              <a:rect l="textAreaLeft" t="textAreaTop" r="textAreaRight" b="textAreaBottom"/>
              <a:pathLst>
                <a:path w="1213" h="1646">
                  <a:moveTo>
                    <a:pt x="0" y="334"/>
                  </a:moveTo>
                  <a:cubicBezTo>
                    <a:pt x="949" y="0"/>
                    <a:pt x="1212" y="1645"/>
                    <a:pt x="1212" y="1645"/>
                  </a:cubicBezTo>
                </a:path>
              </a:pathLst>
            </a:custGeom>
            <a:noFill/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CustomShape 310_ 1">
              <a:extLst>
                <a:ext uri="{FF2B5EF4-FFF2-40B4-BE49-F238E27FC236}">
                  <a16:creationId xmlns:a16="http://schemas.microsoft.com/office/drawing/2014/main" id="{E4CAFD38-0FEA-0559-70FC-5E4835C6173F}"/>
                </a:ext>
              </a:extLst>
            </p:cNvPr>
            <p:cNvSpPr/>
            <p:nvPr/>
          </p:nvSpPr>
          <p:spPr>
            <a:xfrm rot="597000">
              <a:off x="5069160" y="303768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Freeform 308_ 4">
              <a:extLst>
                <a:ext uri="{FF2B5EF4-FFF2-40B4-BE49-F238E27FC236}">
                  <a16:creationId xmlns:a16="http://schemas.microsoft.com/office/drawing/2014/main" id="{21B6C251-28E4-87D0-7FDA-F0474154113B}"/>
                </a:ext>
              </a:extLst>
            </p:cNvPr>
            <p:cNvSpPr/>
            <p:nvPr/>
          </p:nvSpPr>
          <p:spPr>
            <a:xfrm rot="547800" flipV="1">
              <a:off x="5416200" y="3089880"/>
              <a:ext cx="2057040" cy="276120"/>
            </a:xfrm>
            <a:custGeom>
              <a:avLst/>
              <a:gdLst>
                <a:gd name="textAreaLeft" fmla="*/ 0 w 2057040"/>
                <a:gd name="textAreaRight" fmla="*/ 2057400 w 2057040"/>
                <a:gd name="textAreaTop" fmla="*/ -360 h 276120"/>
                <a:gd name="textAreaBottom" fmla="*/ 276120 h 276120"/>
              </a:gdLst>
              <a:ahLst/>
              <a:cxnLst/>
              <a:rect l="textAreaLeft" t="textAreaTop" r="textAreaRight" b="textAreaBottom"/>
              <a:pathLst>
                <a:path w="1213" h="1646">
                  <a:moveTo>
                    <a:pt x="0" y="334"/>
                  </a:moveTo>
                  <a:cubicBezTo>
                    <a:pt x="949" y="0"/>
                    <a:pt x="1212" y="1645"/>
                    <a:pt x="1212" y="1645"/>
                  </a:cubicBezTo>
                </a:path>
              </a:pathLst>
            </a:custGeom>
            <a:noFill/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5BA9AD4-0AEC-9D56-FFA0-61A0551662BC}"/>
                </a:ext>
              </a:extLst>
            </p:cNvPr>
            <p:cNvSpPr/>
            <p:nvPr/>
          </p:nvSpPr>
          <p:spPr>
            <a:xfrm>
              <a:off x="11069280" y="3945960"/>
              <a:ext cx="224640" cy="224640"/>
            </a:xfrm>
            <a:custGeom>
              <a:avLst/>
              <a:gdLst>
                <a:gd name="textAreaLeft" fmla="*/ 25920 w 224640"/>
                <a:gd name="textAreaRight" fmla="*/ 198720 w 224640"/>
                <a:gd name="textAreaTop" fmla="*/ 36360 h 224640"/>
                <a:gd name="textAreaBottom" fmla="*/ 109080 h 22464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10812" y="21594"/>
                  </a:moveTo>
                  <a:cubicBezTo>
                    <a:pt x="10540" y="19423"/>
                    <a:pt x="9746" y="16742"/>
                    <a:pt x="7801" y="15040"/>
                  </a:cubicBezTo>
                  <a:cubicBezTo>
                    <a:pt x="4560" y="12230"/>
                    <a:pt x="2678" y="12550"/>
                    <a:pt x="566" y="8804"/>
                  </a:cubicBezTo>
                  <a:cubicBezTo>
                    <a:pt x="-605" y="6314"/>
                    <a:pt x="-208" y="1952"/>
                    <a:pt x="4142" y="313"/>
                  </a:cubicBezTo>
                  <a:cubicBezTo>
                    <a:pt x="8616" y="-1006"/>
                    <a:pt x="10394" y="2228"/>
                    <a:pt x="10812" y="2888"/>
                  </a:cubicBezTo>
                  <a:cubicBezTo>
                    <a:pt x="11230" y="2228"/>
                    <a:pt x="12987" y="-1006"/>
                    <a:pt x="17482" y="313"/>
                  </a:cubicBezTo>
                  <a:cubicBezTo>
                    <a:pt x="21832" y="1952"/>
                    <a:pt x="22208" y="6314"/>
                    <a:pt x="21037" y="8804"/>
                  </a:cubicBezTo>
                  <a:cubicBezTo>
                    <a:pt x="18925" y="12550"/>
                    <a:pt x="17043" y="12230"/>
                    <a:pt x="13802" y="15040"/>
                  </a:cubicBezTo>
                  <a:cubicBezTo>
                    <a:pt x="11858" y="16742"/>
                    <a:pt x="11063" y="19423"/>
                    <a:pt x="10812" y="21594"/>
                  </a:cubicBezTo>
                  <a:close/>
                </a:path>
              </a:pathLst>
            </a:custGeom>
            <a:solidFill>
              <a:srgbClr val="FFA6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C70976E-2CE6-1044-0F02-AC8F5FF35159}"/>
                </a:ext>
              </a:extLst>
            </p:cNvPr>
            <p:cNvSpPr/>
            <p:nvPr/>
          </p:nvSpPr>
          <p:spPr>
            <a:xfrm>
              <a:off x="10912320" y="2934720"/>
              <a:ext cx="471960" cy="471600"/>
            </a:xfrm>
            <a:custGeom>
              <a:avLst/>
              <a:gdLst>
                <a:gd name="textAreaLeft" fmla="*/ 54360 w 471960"/>
                <a:gd name="textAreaRight" fmla="*/ 417600 w 471960"/>
                <a:gd name="textAreaTop" fmla="*/ 76320 h 471600"/>
                <a:gd name="textAreaBottom" fmla="*/ 229320 h 47160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10812" y="21594"/>
                  </a:moveTo>
                  <a:cubicBezTo>
                    <a:pt x="10540" y="19423"/>
                    <a:pt x="9746" y="16742"/>
                    <a:pt x="7801" y="15040"/>
                  </a:cubicBezTo>
                  <a:cubicBezTo>
                    <a:pt x="4560" y="12230"/>
                    <a:pt x="2678" y="12550"/>
                    <a:pt x="566" y="8804"/>
                  </a:cubicBezTo>
                  <a:cubicBezTo>
                    <a:pt x="-605" y="6314"/>
                    <a:pt x="-208" y="1952"/>
                    <a:pt x="4142" y="313"/>
                  </a:cubicBezTo>
                  <a:cubicBezTo>
                    <a:pt x="8616" y="-1006"/>
                    <a:pt x="10394" y="2228"/>
                    <a:pt x="10812" y="2888"/>
                  </a:cubicBezTo>
                  <a:cubicBezTo>
                    <a:pt x="11230" y="2228"/>
                    <a:pt x="12987" y="-1006"/>
                    <a:pt x="17482" y="313"/>
                  </a:cubicBezTo>
                  <a:cubicBezTo>
                    <a:pt x="21832" y="1952"/>
                    <a:pt x="22208" y="6314"/>
                    <a:pt x="21037" y="8804"/>
                  </a:cubicBezTo>
                  <a:cubicBezTo>
                    <a:pt x="18925" y="12550"/>
                    <a:pt x="17043" y="12230"/>
                    <a:pt x="13802" y="15040"/>
                  </a:cubicBezTo>
                  <a:cubicBezTo>
                    <a:pt x="11858" y="16742"/>
                    <a:pt x="11063" y="19423"/>
                    <a:pt x="10812" y="21594"/>
                  </a:cubicBezTo>
                  <a:close/>
                </a:path>
              </a:pathLst>
            </a:custGeom>
            <a:solidFill>
              <a:srgbClr val="FFA6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CustomShape 310_ 2">
              <a:extLst>
                <a:ext uri="{FF2B5EF4-FFF2-40B4-BE49-F238E27FC236}">
                  <a16:creationId xmlns:a16="http://schemas.microsoft.com/office/drawing/2014/main" id="{5AA3ED51-EFE4-E75A-4C65-A95AD0FFE595}"/>
                </a:ext>
              </a:extLst>
            </p:cNvPr>
            <p:cNvSpPr/>
            <p:nvPr/>
          </p:nvSpPr>
          <p:spPr>
            <a:xfrm rot="20932800">
              <a:off x="5514480" y="3875040"/>
              <a:ext cx="356760" cy="12852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CustomShape 310_ 3">
              <a:extLst>
                <a:ext uri="{FF2B5EF4-FFF2-40B4-BE49-F238E27FC236}">
                  <a16:creationId xmlns:a16="http://schemas.microsoft.com/office/drawing/2014/main" id="{48AADD68-786B-348B-A0D5-2CE7D5C90CE2}"/>
                </a:ext>
              </a:extLst>
            </p:cNvPr>
            <p:cNvSpPr/>
            <p:nvPr/>
          </p:nvSpPr>
          <p:spPr>
            <a:xfrm rot="795000">
              <a:off x="5498280" y="4500720"/>
              <a:ext cx="356400" cy="12780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CustomShape 310_ 4">
              <a:extLst>
                <a:ext uri="{FF2B5EF4-FFF2-40B4-BE49-F238E27FC236}">
                  <a16:creationId xmlns:a16="http://schemas.microsoft.com/office/drawing/2014/main" id="{6E4444B4-7280-9DA0-7CCA-21048FBE611C}"/>
                </a:ext>
              </a:extLst>
            </p:cNvPr>
            <p:cNvSpPr/>
            <p:nvPr/>
          </p:nvSpPr>
          <p:spPr>
            <a:xfrm rot="2245200">
              <a:off x="5276160" y="4982040"/>
              <a:ext cx="356760" cy="12780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" name="CustomShape 310_ 5">
              <a:extLst>
                <a:ext uri="{FF2B5EF4-FFF2-40B4-BE49-F238E27FC236}">
                  <a16:creationId xmlns:a16="http://schemas.microsoft.com/office/drawing/2014/main" id="{85290825-D48A-B4C7-A3D1-446803E40EAF}"/>
                </a:ext>
              </a:extLst>
            </p:cNvPr>
            <p:cNvSpPr/>
            <p:nvPr/>
          </p:nvSpPr>
          <p:spPr>
            <a:xfrm rot="292200">
              <a:off x="5538960" y="429768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CustomShape 310_0">
              <a:extLst>
                <a:ext uri="{FF2B5EF4-FFF2-40B4-BE49-F238E27FC236}">
                  <a16:creationId xmlns:a16="http://schemas.microsoft.com/office/drawing/2014/main" id="{901253B6-0AD4-2E88-7548-C877023DC537}"/>
                </a:ext>
              </a:extLst>
            </p:cNvPr>
            <p:cNvSpPr/>
            <p:nvPr/>
          </p:nvSpPr>
          <p:spPr>
            <a:xfrm rot="21461400">
              <a:off x="5538600" y="409464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CustomShape 310_ 6">
              <a:extLst>
                <a:ext uri="{FF2B5EF4-FFF2-40B4-BE49-F238E27FC236}">
                  <a16:creationId xmlns:a16="http://schemas.microsoft.com/office/drawing/2014/main" id="{30CF80CF-6102-5BC6-6738-F4A57BB4ED8F}"/>
                </a:ext>
              </a:extLst>
            </p:cNvPr>
            <p:cNvSpPr/>
            <p:nvPr/>
          </p:nvSpPr>
          <p:spPr>
            <a:xfrm rot="20365200">
              <a:off x="5440680" y="365004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CustomShape 304_1">
              <a:extLst>
                <a:ext uri="{FF2B5EF4-FFF2-40B4-BE49-F238E27FC236}">
                  <a16:creationId xmlns:a16="http://schemas.microsoft.com/office/drawing/2014/main" id="{425724AF-732C-060F-61D5-75C7FC67755B}"/>
                </a:ext>
              </a:extLst>
            </p:cNvPr>
            <p:cNvSpPr/>
            <p:nvPr/>
          </p:nvSpPr>
          <p:spPr>
            <a:xfrm rot="975600" flipV="1">
              <a:off x="5426280" y="4727880"/>
              <a:ext cx="356400" cy="12672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16D4D26-F71B-25D5-361E-18FBD6824906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 flipH="1">
              <a:off x="10937160" y="4523760"/>
              <a:ext cx="513720" cy="4107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CustomShape 22"/>
          <p:cNvSpPr/>
          <p:nvPr/>
        </p:nvSpPr>
        <p:spPr>
          <a:xfrm>
            <a:off x="-2563200" y="9283320"/>
            <a:ext cx="91800" cy="73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1" name="Group 24_ 1"/>
          <p:cNvGrpSpPr/>
          <p:nvPr/>
        </p:nvGrpSpPr>
        <p:grpSpPr>
          <a:xfrm>
            <a:off x="12929760" y="8064000"/>
            <a:ext cx="4069440" cy="1260360"/>
            <a:chOff x="12929760" y="8064000"/>
            <a:chExt cx="4069440" cy="1260360"/>
          </a:xfrm>
        </p:grpSpPr>
        <p:sp>
          <p:nvSpPr>
            <p:cNvPr id="692" name="CustomShape 25_ 1"/>
            <p:cNvSpPr/>
            <p:nvPr/>
          </p:nvSpPr>
          <p:spPr>
            <a:xfrm>
              <a:off x="13324320" y="8064000"/>
              <a:ext cx="3674880" cy="1260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0760" tIns="50760" rIns="50760" bIns="50760" anchor="ctr">
              <a:spAutoFit/>
            </a:bodyPr>
            <a:lstStyle/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22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cfin.au.dk/nemo</a:t>
              </a:r>
              <a:endParaRPr lang="en-IE" sz="22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22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sarang@cfin.au.dk</a:t>
              </a:r>
              <a:endParaRPr lang="en-IE" sz="2200" b="0" strike="noStrike" spc="-1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601"/>
                </a:spcBef>
              </a:pPr>
              <a:r>
                <a:rPr lang="en-US" sz="22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@sarangnemo.bsky.social</a:t>
              </a:r>
              <a:endParaRPr lang="en-IE" sz="2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93" name="Picture 8_ 1"/>
            <p:cNvPicPr/>
            <p:nvPr/>
          </p:nvPicPr>
          <p:blipFill>
            <a:blip r:embed="rId2"/>
            <a:stretch/>
          </p:blipFill>
          <p:spPr>
            <a:xfrm flipH="1">
              <a:off x="12929760" y="8573040"/>
              <a:ext cx="363960" cy="363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4" name="Picture 9_ 1"/>
            <p:cNvPicPr/>
            <p:nvPr/>
          </p:nvPicPr>
          <p:blipFill>
            <a:blip r:embed="rId3"/>
            <a:stretch/>
          </p:blipFill>
          <p:spPr>
            <a:xfrm>
              <a:off x="12930480" y="8151480"/>
              <a:ext cx="374400" cy="356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95" name="Textfeld 12"/>
          <p:cNvSpPr/>
          <p:nvPr/>
        </p:nvSpPr>
        <p:spPr>
          <a:xfrm>
            <a:off x="3270960" y="6136200"/>
            <a:ext cx="8915400" cy="1309320"/>
          </a:xfrm>
          <a:prstGeom prst="rect">
            <a:avLst/>
          </a:prstGeom>
          <a:noFill/>
          <a:ln w="0">
            <a:solidFill>
              <a:srgbClr val="3A5F8B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PhD and postdoc positions available from </a:t>
            </a:r>
            <a:r>
              <a:rPr lang="en-US" sz="4000" spc="-1" dirty="0">
                <a:solidFill>
                  <a:srgbClr val="000000"/>
                </a:solidFill>
                <a:latin typeface="Gill Sans"/>
                <a:ea typeface="DejaVu Sans"/>
              </a:rPr>
              <a:t>winter</a:t>
            </a:r>
            <a:r>
              <a:rPr lang="en-US" sz="4000" b="0" strike="noStrike" spc="-1" dirty="0">
                <a:solidFill>
                  <a:srgbClr val="000000"/>
                </a:solidFill>
                <a:latin typeface="Gill Sans"/>
                <a:ea typeface="DejaVu Sans"/>
              </a:rPr>
              <a:t> for fetal OPM-MEG</a:t>
            </a:r>
            <a:endParaRPr lang="en-IE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" name="Group 695"/>
          <p:cNvGrpSpPr/>
          <p:nvPr/>
        </p:nvGrpSpPr>
        <p:grpSpPr>
          <a:xfrm>
            <a:off x="-1615680" y="1316520"/>
            <a:ext cx="28481040" cy="4288500"/>
            <a:chOff x="-1615680" y="1316520"/>
            <a:chExt cx="28481040" cy="4288500"/>
          </a:xfrm>
        </p:grpSpPr>
        <p:pic>
          <p:nvPicPr>
            <p:cNvPr id="697" name="Picture 696"/>
            <p:cNvPicPr/>
            <p:nvPr/>
          </p:nvPicPr>
          <p:blipFill>
            <a:blip r:embed="rId4"/>
            <a:stretch/>
          </p:blipFill>
          <p:spPr>
            <a:xfrm>
              <a:off x="7391520" y="4300920"/>
              <a:ext cx="3452760" cy="78912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698" name="Group 697"/>
            <p:cNvGrpSpPr/>
            <p:nvPr/>
          </p:nvGrpSpPr>
          <p:grpSpPr>
            <a:xfrm>
              <a:off x="107280" y="2849040"/>
              <a:ext cx="26758080" cy="1300680"/>
              <a:chOff x="107280" y="2849040"/>
              <a:chExt cx="26758080" cy="1300680"/>
            </a:xfrm>
          </p:grpSpPr>
          <p:sp>
            <p:nvSpPr>
              <p:cNvPr id="699" name="Freeform 12"/>
              <p:cNvSpPr/>
              <p:nvPr/>
            </p:nvSpPr>
            <p:spPr>
              <a:xfrm>
                <a:off x="107280" y="2849040"/>
                <a:ext cx="20807640" cy="489960"/>
              </a:xfrm>
              <a:custGeom>
                <a:avLst/>
                <a:gdLst>
                  <a:gd name="textAreaLeft" fmla="*/ 0 w 20807640"/>
                  <a:gd name="textAreaRight" fmla="*/ 20808000 w 20807640"/>
                  <a:gd name="textAreaTop" fmla="*/ 0 h 489960"/>
                  <a:gd name="textAreaBottom" fmla="*/ 490320 h 489960"/>
                </a:gdLst>
                <a:ahLst/>
                <a:cxnLst/>
                <a:rect l="textAreaLeft" t="textAreaTop" r="textAreaRight" b="textAreaBottom"/>
                <a:pathLst>
                  <a:path w="20671" h="2416">
                    <a:moveTo>
                      <a:pt x="0" y="2268"/>
                    </a:moveTo>
                    <a:lnTo>
                      <a:pt x="2" y="2256"/>
                    </a:lnTo>
                    <a:lnTo>
                      <a:pt x="6" y="2230"/>
                    </a:lnTo>
                    <a:lnTo>
                      <a:pt x="11" y="2197"/>
                    </a:lnTo>
                    <a:lnTo>
                      <a:pt x="15" y="2160"/>
                    </a:lnTo>
                    <a:lnTo>
                      <a:pt x="19" y="2118"/>
                    </a:lnTo>
                    <a:lnTo>
                      <a:pt x="23" y="2074"/>
                    </a:lnTo>
                    <a:lnTo>
                      <a:pt x="27" y="2030"/>
                    </a:lnTo>
                    <a:lnTo>
                      <a:pt x="31" y="1987"/>
                    </a:lnTo>
                    <a:lnTo>
                      <a:pt x="35" y="1947"/>
                    </a:lnTo>
                    <a:lnTo>
                      <a:pt x="40" y="1912"/>
                    </a:lnTo>
                    <a:lnTo>
                      <a:pt x="44" y="1884"/>
                    </a:lnTo>
                    <a:lnTo>
                      <a:pt x="48" y="1864"/>
                    </a:lnTo>
                    <a:lnTo>
                      <a:pt x="52" y="1853"/>
                    </a:lnTo>
                    <a:lnTo>
                      <a:pt x="56" y="1850"/>
                    </a:lnTo>
                    <a:lnTo>
                      <a:pt x="60" y="1856"/>
                    </a:lnTo>
                    <a:lnTo>
                      <a:pt x="64" y="1869"/>
                    </a:lnTo>
                    <a:lnTo>
                      <a:pt x="69" y="1889"/>
                    </a:lnTo>
                    <a:lnTo>
                      <a:pt x="73" y="1914"/>
                    </a:lnTo>
                    <a:lnTo>
                      <a:pt x="77" y="1942"/>
                    </a:lnTo>
                    <a:lnTo>
                      <a:pt x="81" y="1970"/>
                    </a:lnTo>
                    <a:lnTo>
                      <a:pt x="85" y="1998"/>
                    </a:lnTo>
                    <a:lnTo>
                      <a:pt x="89" y="2022"/>
                    </a:lnTo>
                    <a:lnTo>
                      <a:pt x="93" y="2041"/>
                    </a:lnTo>
                    <a:lnTo>
                      <a:pt x="98" y="2055"/>
                    </a:lnTo>
                    <a:lnTo>
                      <a:pt x="102" y="2061"/>
                    </a:lnTo>
                    <a:lnTo>
                      <a:pt x="106" y="2061"/>
                    </a:lnTo>
                    <a:lnTo>
                      <a:pt x="110" y="2054"/>
                    </a:lnTo>
                    <a:lnTo>
                      <a:pt x="114" y="2042"/>
                    </a:lnTo>
                    <a:lnTo>
                      <a:pt x="118" y="2025"/>
                    </a:lnTo>
                    <a:lnTo>
                      <a:pt x="122" y="2006"/>
                    </a:lnTo>
                    <a:lnTo>
                      <a:pt x="131" y="1968"/>
                    </a:lnTo>
                    <a:lnTo>
                      <a:pt x="135" y="1953"/>
                    </a:lnTo>
                    <a:lnTo>
                      <a:pt x="139" y="1942"/>
                    </a:lnTo>
                    <a:lnTo>
                      <a:pt x="143" y="1937"/>
                    </a:lnTo>
                    <a:lnTo>
                      <a:pt x="147" y="1937"/>
                    </a:lnTo>
                    <a:lnTo>
                      <a:pt x="151" y="1943"/>
                    </a:lnTo>
                    <a:lnTo>
                      <a:pt x="155" y="1954"/>
                    </a:lnTo>
                    <a:lnTo>
                      <a:pt x="160" y="1969"/>
                    </a:lnTo>
                    <a:lnTo>
                      <a:pt x="164" y="1986"/>
                    </a:lnTo>
                    <a:lnTo>
                      <a:pt x="168" y="2004"/>
                    </a:lnTo>
                    <a:lnTo>
                      <a:pt x="172" y="2021"/>
                    </a:lnTo>
                    <a:lnTo>
                      <a:pt x="176" y="2035"/>
                    </a:lnTo>
                    <a:lnTo>
                      <a:pt x="180" y="2046"/>
                    </a:lnTo>
                    <a:lnTo>
                      <a:pt x="184" y="2052"/>
                    </a:lnTo>
                    <a:lnTo>
                      <a:pt x="188" y="2052"/>
                    </a:lnTo>
                    <a:lnTo>
                      <a:pt x="193" y="2048"/>
                    </a:lnTo>
                    <a:lnTo>
                      <a:pt x="197" y="2038"/>
                    </a:lnTo>
                    <a:lnTo>
                      <a:pt x="201" y="2025"/>
                    </a:lnTo>
                    <a:lnTo>
                      <a:pt x="205" y="2008"/>
                    </a:lnTo>
                    <a:lnTo>
                      <a:pt x="209" y="1990"/>
                    </a:lnTo>
                    <a:lnTo>
                      <a:pt x="213" y="1971"/>
                    </a:lnTo>
                    <a:lnTo>
                      <a:pt x="217" y="1954"/>
                    </a:lnTo>
                    <a:lnTo>
                      <a:pt x="221" y="1938"/>
                    </a:lnTo>
                    <a:lnTo>
                      <a:pt x="226" y="1926"/>
                    </a:lnTo>
                    <a:lnTo>
                      <a:pt x="230" y="1917"/>
                    </a:lnTo>
                    <a:lnTo>
                      <a:pt x="234" y="1911"/>
                    </a:lnTo>
                    <a:lnTo>
                      <a:pt x="238" y="1909"/>
                    </a:lnTo>
                    <a:lnTo>
                      <a:pt x="242" y="1909"/>
                    </a:lnTo>
                    <a:lnTo>
                      <a:pt x="246" y="1910"/>
                    </a:lnTo>
                    <a:lnTo>
                      <a:pt x="250" y="1911"/>
                    </a:lnTo>
                    <a:lnTo>
                      <a:pt x="254" y="1911"/>
                    </a:lnTo>
                    <a:lnTo>
                      <a:pt x="263" y="1904"/>
                    </a:lnTo>
                    <a:lnTo>
                      <a:pt x="267" y="1895"/>
                    </a:lnTo>
                    <a:lnTo>
                      <a:pt x="271" y="1884"/>
                    </a:lnTo>
                    <a:lnTo>
                      <a:pt x="275" y="1869"/>
                    </a:lnTo>
                    <a:lnTo>
                      <a:pt x="279" y="1852"/>
                    </a:lnTo>
                    <a:lnTo>
                      <a:pt x="283" y="1834"/>
                    </a:lnTo>
                    <a:lnTo>
                      <a:pt x="287" y="1816"/>
                    </a:lnTo>
                    <a:lnTo>
                      <a:pt x="292" y="1800"/>
                    </a:lnTo>
                    <a:lnTo>
                      <a:pt x="296" y="1787"/>
                    </a:lnTo>
                    <a:lnTo>
                      <a:pt x="300" y="1778"/>
                    </a:lnTo>
                    <a:lnTo>
                      <a:pt x="304" y="1774"/>
                    </a:lnTo>
                    <a:lnTo>
                      <a:pt x="308" y="1777"/>
                    </a:lnTo>
                    <a:lnTo>
                      <a:pt x="312" y="1787"/>
                    </a:lnTo>
                    <a:lnTo>
                      <a:pt x="316" y="1802"/>
                    </a:lnTo>
                    <a:lnTo>
                      <a:pt x="325" y="1847"/>
                    </a:lnTo>
                    <a:lnTo>
                      <a:pt x="329" y="1873"/>
                    </a:lnTo>
                    <a:lnTo>
                      <a:pt x="333" y="1900"/>
                    </a:lnTo>
                    <a:lnTo>
                      <a:pt x="337" y="1925"/>
                    </a:lnTo>
                    <a:lnTo>
                      <a:pt x="341" y="1946"/>
                    </a:lnTo>
                    <a:lnTo>
                      <a:pt x="345" y="1963"/>
                    </a:lnTo>
                    <a:lnTo>
                      <a:pt x="350" y="1974"/>
                    </a:lnTo>
                    <a:lnTo>
                      <a:pt x="354" y="1978"/>
                    </a:lnTo>
                    <a:lnTo>
                      <a:pt x="358" y="1977"/>
                    </a:lnTo>
                    <a:lnTo>
                      <a:pt x="362" y="1972"/>
                    </a:lnTo>
                    <a:lnTo>
                      <a:pt x="366" y="1962"/>
                    </a:lnTo>
                    <a:lnTo>
                      <a:pt x="370" y="1951"/>
                    </a:lnTo>
                    <a:lnTo>
                      <a:pt x="375" y="1940"/>
                    </a:lnTo>
                    <a:lnTo>
                      <a:pt x="379" y="1931"/>
                    </a:lnTo>
                    <a:lnTo>
                      <a:pt x="383" y="1926"/>
                    </a:lnTo>
                    <a:lnTo>
                      <a:pt x="387" y="1926"/>
                    </a:lnTo>
                    <a:lnTo>
                      <a:pt x="395" y="1946"/>
                    </a:lnTo>
                    <a:lnTo>
                      <a:pt x="399" y="1965"/>
                    </a:lnTo>
                    <a:lnTo>
                      <a:pt x="403" y="1990"/>
                    </a:lnTo>
                    <a:lnTo>
                      <a:pt x="408" y="2017"/>
                    </a:lnTo>
                    <a:lnTo>
                      <a:pt x="412" y="2046"/>
                    </a:lnTo>
                    <a:lnTo>
                      <a:pt x="416" y="2074"/>
                    </a:lnTo>
                    <a:lnTo>
                      <a:pt x="420" y="2099"/>
                    </a:lnTo>
                    <a:lnTo>
                      <a:pt x="424" y="2117"/>
                    </a:lnTo>
                    <a:lnTo>
                      <a:pt x="428" y="2129"/>
                    </a:lnTo>
                    <a:lnTo>
                      <a:pt x="432" y="2133"/>
                    </a:lnTo>
                    <a:lnTo>
                      <a:pt x="436" y="2127"/>
                    </a:lnTo>
                    <a:lnTo>
                      <a:pt x="441" y="2114"/>
                    </a:lnTo>
                    <a:lnTo>
                      <a:pt x="445" y="2093"/>
                    </a:lnTo>
                    <a:lnTo>
                      <a:pt x="449" y="2067"/>
                    </a:lnTo>
                    <a:lnTo>
                      <a:pt x="457" y="2007"/>
                    </a:lnTo>
                    <a:lnTo>
                      <a:pt x="461" y="1977"/>
                    </a:lnTo>
                    <a:lnTo>
                      <a:pt x="465" y="1952"/>
                    </a:lnTo>
                    <a:lnTo>
                      <a:pt x="469" y="1932"/>
                    </a:lnTo>
                    <a:lnTo>
                      <a:pt x="474" y="1919"/>
                    </a:lnTo>
                    <a:lnTo>
                      <a:pt x="478" y="1913"/>
                    </a:lnTo>
                    <a:lnTo>
                      <a:pt x="482" y="1916"/>
                    </a:lnTo>
                    <a:lnTo>
                      <a:pt x="486" y="1926"/>
                    </a:lnTo>
                    <a:lnTo>
                      <a:pt x="490" y="1943"/>
                    </a:lnTo>
                    <a:lnTo>
                      <a:pt x="494" y="1965"/>
                    </a:lnTo>
                    <a:lnTo>
                      <a:pt x="498" y="1991"/>
                    </a:lnTo>
                    <a:lnTo>
                      <a:pt x="502" y="2019"/>
                    </a:lnTo>
                    <a:lnTo>
                      <a:pt x="507" y="2047"/>
                    </a:lnTo>
                    <a:lnTo>
                      <a:pt x="511" y="2074"/>
                    </a:lnTo>
                    <a:lnTo>
                      <a:pt x="519" y="2120"/>
                    </a:lnTo>
                    <a:lnTo>
                      <a:pt x="523" y="2137"/>
                    </a:lnTo>
                    <a:lnTo>
                      <a:pt x="527" y="2150"/>
                    </a:lnTo>
                    <a:lnTo>
                      <a:pt x="531" y="2158"/>
                    </a:lnTo>
                    <a:lnTo>
                      <a:pt x="536" y="2163"/>
                    </a:lnTo>
                    <a:lnTo>
                      <a:pt x="540" y="2165"/>
                    </a:lnTo>
                    <a:lnTo>
                      <a:pt x="544" y="2165"/>
                    </a:lnTo>
                    <a:lnTo>
                      <a:pt x="548" y="2163"/>
                    </a:lnTo>
                    <a:lnTo>
                      <a:pt x="552" y="2162"/>
                    </a:lnTo>
                    <a:lnTo>
                      <a:pt x="556" y="2161"/>
                    </a:lnTo>
                    <a:lnTo>
                      <a:pt x="560" y="2163"/>
                    </a:lnTo>
                    <a:lnTo>
                      <a:pt x="564" y="2167"/>
                    </a:lnTo>
                    <a:lnTo>
                      <a:pt x="569" y="2173"/>
                    </a:lnTo>
                    <a:lnTo>
                      <a:pt x="573" y="2183"/>
                    </a:lnTo>
                    <a:lnTo>
                      <a:pt x="577" y="2194"/>
                    </a:lnTo>
                    <a:lnTo>
                      <a:pt x="581" y="2207"/>
                    </a:lnTo>
                    <a:lnTo>
                      <a:pt x="589" y="2230"/>
                    </a:lnTo>
                    <a:lnTo>
                      <a:pt x="593" y="2237"/>
                    </a:lnTo>
                    <a:lnTo>
                      <a:pt x="597" y="2236"/>
                    </a:lnTo>
                    <a:lnTo>
                      <a:pt x="602" y="2226"/>
                    </a:lnTo>
                    <a:lnTo>
                      <a:pt x="606" y="2204"/>
                    </a:lnTo>
                    <a:lnTo>
                      <a:pt x="610" y="2167"/>
                    </a:lnTo>
                    <a:lnTo>
                      <a:pt x="614" y="2114"/>
                    </a:lnTo>
                    <a:lnTo>
                      <a:pt x="618" y="2044"/>
                    </a:lnTo>
                    <a:lnTo>
                      <a:pt x="622" y="1956"/>
                    </a:lnTo>
                    <a:lnTo>
                      <a:pt x="626" y="1851"/>
                    </a:lnTo>
                    <a:lnTo>
                      <a:pt x="631" y="1729"/>
                    </a:lnTo>
                    <a:lnTo>
                      <a:pt x="635" y="1594"/>
                    </a:lnTo>
                    <a:lnTo>
                      <a:pt x="639" y="1447"/>
                    </a:lnTo>
                    <a:lnTo>
                      <a:pt x="643" y="1293"/>
                    </a:lnTo>
                    <a:lnTo>
                      <a:pt x="651" y="977"/>
                    </a:lnTo>
                    <a:lnTo>
                      <a:pt x="656" y="824"/>
                    </a:lnTo>
                    <a:lnTo>
                      <a:pt x="660" y="681"/>
                    </a:lnTo>
                    <a:lnTo>
                      <a:pt x="664" y="550"/>
                    </a:lnTo>
                    <a:lnTo>
                      <a:pt x="668" y="436"/>
                    </a:lnTo>
                    <a:lnTo>
                      <a:pt x="672" y="342"/>
                    </a:lnTo>
                    <a:lnTo>
                      <a:pt x="676" y="269"/>
                    </a:lnTo>
                    <a:lnTo>
                      <a:pt x="680" y="222"/>
                    </a:lnTo>
                    <a:lnTo>
                      <a:pt x="684" y="200"/>
                    </a:lnTo>
                    <a:lnTo>
                      <a:pt x="689" y="204"/>
                    </a:lnTo>
                    <a:lnTo>
                      <a:pt x="693" y="235"/>
                    </a:lnTo>
                    <a:lnTo>
                      <a:pt x="697" y="291"/>
                    </a:lnTo>
                    <a:lnTo>
                      <a:pt x="701" y="371"/>
                    </a:lnTo>
                    <a:lnTo>
                      <a:pt x="705" y="472"/>
                    </a:lnTo>
                    <a:lnTo>
                      <a:pt x="709" y="591"/>
                    </a:lnTo>
                    <a:lnTo>
                      <a:pt x="713" y="726"/>
                    </a:lnTo>
                    <a:lnTo>
                      <a:pt x="722" y="1028"/>
                    </a:lnTo>
                    <a:lnTo>
                      <a:pt x="726" y="1187"/>
                    </a:lnTo>
                    <a:lnTo>
                      <a:pt x="730" y="1346"/>
                    </a:lnTo>
                    <a:lnTo>
                      <a:pt x="734" y="1500"/>
                    </a:lnTo>
                    <a:lnTo>
                      <a:pt x="738" y="1648"/>
                    </a:lnTo>
                    <a:lnTo>
                      <a:pt x="742" y="1784"/>
                    </a:lnTo>
                    <a:lnTo>
                      <a:pt x="746" y="1908"/>
                    </a:lnTo>
                    <a:lnTo>
                      <a:pt x="751" y="2015"/>
                    </a:lnTo>
                    <a:lnTo>
                      <a:pt x="755" y="2106"/>
                    </a:lnTo>
                    <a:lnTo>
                      <a:pt x="759" y="2178"/>
                    </a:lnTo>
                    <a:lnTo>
                      <a:pt x="763" y="2233"/>
                    </a:lnTo>
                    <a:lnTo>
                      <a:pt x="767" y="2269"/>
                    </a:lnTo>
                    <a:lnTo>
                      <a:pt x="771" y="2289"/>
                    </a:lnTo>
                    <a:lnTo>
                      <a:pt x="775" y="2295"/>
                    </a:lnTo>
                    <a:lnTo>
                      <a:pt x="784" y="2271"/>
                    </a:lnTo>
                    <a:lnTo>
                      <a:pt x="788" y="2247"/>
                    </a:lnTo>
                    <a:lnTo>
                      <a:pt x="792" y="2219"/>
                    </a:lnTo>
                    <a:lnTo>
                      <a:pt x="796" y="2190"/>
                    </a:lnTo>
                    <a:lnTo>
                      <a:pt x="800" y="2162"/>
                    </a:lnTo>
                    <a:lnTo>
                      <a:pt x="804" y="2137"/>
                    </a:lnTo>
                    <a:lnTo>
                      <a:pt x="808" y="2118"/>
                    </a:lnTo>
                    <a:lnTo>
                      <a:pt x="812" y="2105"/>
                    </a:lnTo>
                    <a:lnTo>
                      <a:pt x="817" y="2099"/>
                    </a:lnTo>
                    <a:lnTo>
                      <a:pt x="821" y="2099"/>
                    </a:lnTo>
                    <a:lnTo>
                      <a:pt x="825" y="2105"/>
                    </a:lnTo>
                    <a:lnTo>
                      <a:pt x="829" y="2116"/>
                    </a:lnTo>
                    <a:lnTo>
                      <a:pt x="833" y="2131"/>
                    </a:lnTo>
                    <a:lnTo>
                      <a:pt x="837" y="2148"/>
                    </a:lnTo>
                    <a:lnTo>
                      <a:pt x="841" y="2166"/>
                    </a:lnTo>
                    <a:lnTo>
                      <a:pt x="845" y="2183"/>
                    </a:lnTo>
                    <a:lnTo>
                      <a:pt x="854" y="2212"/>
                    </a:lnTo>
                    <a:lnTo>
                      <a:pt x="858" y="2223"/>
                    </a:lnTo>
                    <a:lnTo>
                      <a:pt x="862" y="2230"/>
                    </a:lnTo>
                    <a:lnTo>
                      <a:pt x="866" y="2234"/>
                    </a:lnTo>
                    <a:lnTo>
                      <a:pt x="870" y="2235"/>
                    </a:lnTo>
                    <a:lnTo>
                      <a:pt x="874" y="2233"/>
                    </a:lnTo>
                    <a:lnTo>
                      <a:pt x="878" y="2230"/>
                    </a:lnTo>
                    <a:lnTo>
                      <a:pt x="883" y="2224"/>
                    </a:lnTo>
                    <a:lnTo>
                      <a:pt x="887" y="2217"/>
                    </a:lnTo>
                    <a:lnTo>
                      <a:pt x="891" y="2208"/>
                    </a:lnTo>
                    <a:lnTo>
                      <a:pt x="895" y="2200"/>
                    </a:lnTo>
                    <a:lnTo>
                      <a:pt x="899" y="2190"/>
                    </a:lnTo>
                    <a:lnTo>
                      <a:pt x="903" y="2181"/>
                    </a:lnTo>
                    <a:lnTo>
                      <a:pt x="907" y="2172"/>
                    </a:lnTo>
                    <a:lnTo>
                      <a:pt x="916" y="2155"/>
                    </a:lnTo>
                    <a:lnTo>
                      <a:pt x="920" y="2148"/>
                    </a:lnTo>
                    <a:lnTo>
                      <a:pt x="924" y="2141"/>
                    </a:lnTo>
                    <a:lnTo>
                      <a:pt x="928" y="2136"/>
                    </a:lnTo>
                    <a:lnTo>
                      <a:pt x="932" y="2131"/>
                    </a:lnTo>
                    <a:lnTo>
                      <a:pt x="937" y="2127"/>
                    </a:lnTo>
                    <a:lnTo>
                      <a:pt x="941" y="2124"/>
                    </a:lnTo>
                    <a:lnTo>
                      <a:pt x="945" y="2121"/>
                    </a:lnTo>
                    <a:lnTo>
                      <a:pt x="949" y="2119"/>
                    </a:lnTo>
                    <a:lnTo>
                      <a:pt x="953" y="2118"/>
                    </a:lnTo>
                    <a:lnTo>
                      <a:pt x="957" y="2116"/>
                    </a:lnTo>
                    <a:lnTo>
                      <a:pt x="961" y="2115"/>
                    </a:lnTo>
                    <a:lnTo>
                      <a:pt x="965" y="2114"/>
                    </a:lnTo>
                    <a:lnTo>
                      <a:pt x="970" y="2113"/>
                    </a:lnTo>
                    <a:lnTo>
                      <a:pt x="974" y="2112"/>
                    </a:lnTo>
                    <a:lnTo>
                      <a:pt x="978" y="2111"/>
                    </a:lnTo>
                    <a:lnTo>
                      <a:pt x="986" y="2111"/>
                    </a:lnTo>
                    <a:lnTo>
                      <a:pt x="990" y="2110"/>
                    </a:lnTo>
                    <a:lnTo>
                      <a:pt x="994" y="2110"/>
                    </a:lnTo>
                    <a:lnTo>
                      <a:pt x="999" y="2110"/>
                    </a:lnTo>
                    <a:lnTo>
                      <a:pt x="1003" y="2110"/>
                    </a:lnTo>
                    <a:lnTo>
                      <a:pt x="1007" y="2109"/>
                    </a:lnTo>
                    <a:lnTo>
                      <a:pt x="1011" y="2109"/>
                    </a:lnTo>
                    <a:lnTo>
                      <a:pt x="1015" y="2110"/>
                    </a:lnTo>
                    <a:lnTo>
                      <a:pt x="1019" y="2111"/>
                    </a:lnTo>
                    <a:lnTo>
                      <a:pt x="1023" y="2115"/>
                    </a:lnTo>
                    <a:lnTo>
                      <a:pt x="1027" y="2121"/>
                    </a:lnTo>
                    <a:lnTo>
                      <a:pt x="1032" y="2131"/>
                    </a:lnTo>
                    <a:lnTo>
                      <a:pt x="1036" y="2144"/>
                    </a:lnTo>
                    <a:lnTo>
                      <a:pt x="1040" y="2161"/>
                    </a:lnTo>
                    <a:lnTo>
                      <a:pt x="1048" y="2206"/>
                    </a:lnTo>
                    <a:lnTo>
                      <a:pt x="1052" y="2233"/>
                    </a:lnTo>
                    <a:lnTo>
                      <a:pt x="1056" y="2262"/>
                    </a:lnTo>
                    <a:lnTo>
                      <a:pt x="1060" y="2291"/>
                    </a:lnTo>
                    <a:lnTo>
                      <a:pt x="1065" y="2320"/>
                    </a:lnTo>
                    <a:lnTo>
                      <a:pt x="1069" y="2347"/>
                    </a:lnTo>
                    <a:lnTo>
                      <a:pt x="1073" y="2371"/>
                    </a:lnTo>
                    <a:lnTo>
                      <a:pt x="1077" y="2390"/>
                    </a:lnTo>
                    <a:lnTo>
                      <a:pt x="1081" y="2404"/>
                    </a:lnTo>
                    <a:lnTo>
                      <a:pt x="1085" y="2412"/>
                    </a:lnTo>
                    <a:lnTo>
                      <a:pt x="1089" y="2415"/>
                    </a:lnTo>
                    <a:lnTo>
                      <a:pt x="1093" y="2412"/>
                    </a:lnTo>
                    <a:lnTo>
                      <a:pt x="1098" y="2405"/>
                    </a:lnTo>
                    <a:lnTo>
                      <a:pt x="1102" y="2395"/>
                    </a:lnTo>
                    <a:lnTo>
                      <a:pt x="1110" y="2368"/>
                    </a:lnTo>
                    <a:lnTo>
                      <a:pt x="1114" y="2355"/>
                    </a:lnTo>
                    <a:lnTo>
                      <a:pt x="1118" y="2343"/>
                    </a:lnTo>
                    <a:lnTo>
                      <a:pt x="1122" y="2332"/>
                    </a:lnTo>
                    <a:lnTo>
                      <a:pt x="1126" y="2323"/>
                    </a:lnTo>
                    <a:lnTo>
                      <a:pt x="1131" y="2317"/>
                    </a:lnTo>
                    <a:lnTo>
                      <a:pt x="1135" y="2312"/>
                    </a:lnTo>
                    <a:lnTo>
                      <a:pt x="1139" y="2308"/>
                    </a:lnTo>
                    <a:lnTo>
                      <a:pt x="1143" y="2304"/>
                    </a:lnTo>
                    <a:lnTo>
                      <a:pt x="1147" y="2300"/>
                    </a:lnTo>
                    <a:lnTo>
                      <a:pt x="1151" y="2295"/>
                    </a:lnTo>
                    <a:lnTo>
                      <a:pt x="1155" y="2288"/>
                    </a:lnTo>
                    <a:lnTo>
                      <a:pt x="1160" y="2278"/>
                    </a:lnTo>
                    <a:lnTo>
                      <a:pt x="1164" y="2265"/>
                    </a:lnTo>
                    <a:lnTo>
                      <a:pt x="1168" y="2248"/>
                    </a:lnTo>
                    <a:lnTo>
                      <a:pt x="1172" y="2227"/>
                    </a:lnTo>
                    <a:lnTo>
                      <a:pt x="1180" y="2175"/>
                    </a:lnTo>
                    <a:lnTo>
                      <a:pt x="1184" y="2145"/>
                    </a:lnTo>
                    <a:lnTo>
                      <a:pt x="1188" y="2113"/>
                    </a:lnTo>
                    <a:lnTo>
                      <a:pt x="1193" y="2080"/>
                    </a:lnTo>
                    <a:lnTo>
                      <a:pt x="1197" y="2048"/>
                    </a:lnTo>
                    <a:lnTo>
                      <a:pt x="1201" y="2019"/>
                    </a:lnTo>
                    <a:lnTo>
                      <a:pt x="1205" y="1992"/>
                    </a:lnTo>
                    <a:lnTo>
                      <a:pt x="1209" y="1970"/>
                    </a:lnTo>
                    <a:lnTo>
                      <a:pt x="1213" y="1953"/>
                    </a:lnTo>
                    <a:lnTo>
                      <a:pt x="1218" y="1941"/>
                    </a:lnTo>
                    <a:lnTo>
                      <a:pt x="1222" y="1933"/>
                    </a:lnTo>
                    <a:lnTo>
                      <a:pt x="1226" y="1931"/>
                    </a:lnTo>
                    <a:lnTo>
                      <a:pt x="1230" y="1931"/>
                    </a:lnTo>
                    <a:lnTo>
                      <a:pt x="1234" y="1934"/>
                    </a:lnTo>
                    <a:lnTo>
                      <a:pt x="1242" y="1942"/>
                    </a:lnTo>
                    <a:lnTo>
                      <a:pt x="1247" y="1944"/>
                    </a:lnTo>
                    <a:lnTo>
                      <a:pt x="1251" y="1944"/>
                    </a:lnTo>
                    <a:lnTo>
                      <a:pt x="1255" y="1942"/>
                    </a:lnTo>
                    <a:lnTo>
                      <a:pt x="1259" y="1937"/>
                    </a:lnTo>
                    <a:lnTo>
                      <a:pt x="1263" y="1931"/>
                    </a:lnTo>
                    <a:lnTo>
                      <a:pt x="1267" y="1924"/>
                    </a:lnTo>
                    <a:lnTo>
                      <a:pt x="1271" y="1917"/>
                    </a:lnTo>
                    <a:lnTo>
                      <a:pt x="1275" y="1912"/>
                    </a:lnTo>
                    <a:lnTo>
                      <a:pt x="1280" y="1910"/>
                    </a:lnTo>
                    <a:lnTo>
                      <a:pt x="1284" y="1912"/>
                    </a:lnTo>
                    <a:lnTo>
                      <a:pt x="1288" y="1919"/>
                    </a:lnTo>
                    <a:lnTo>
                      <a:pt x="1292" y="1930"/>
                    </a:lnTo>
                    <a:lnTo>
                      <a:pt x="1296" y="1946"/>
                    </a:lnTo>
                    <a:lnTo>
                      <a:pt x="1300" y="1967"/>
                    </a:lnTo>
                    <a:lnTo>
                      <a:pt x="1304" y="1990"/>
                    </a:lnTo>
                    <a:lnTo>
                      <a:pt x="1313" y="2039"/>
                    </a:lnTo>
                    <a:lnTo>
                      <a:pt x="1317" y="2063"/>
                    </a:lnTo>
                    <a:lnTo>
                      <a:pt x="1321" y="2083"/>
                    </a:lnTo>
                    <a:lnTo>
                      <a:pt x="1325" y="2099"/>
                    </a:lnTo>
                    <a:lnTo>
                      <a:pt x="1329" y="2110"/>
                    </a:lnTo>
                    <a:lnTo>
                      <a:pt x="1333" y="2115"/>
                    </a:lnTo>
                    <a:lnTo>
                      <a:pt x="1337" y="2114"/>
                    </a:lnTo>
                    <a:lnTo>
                      <a:pt x="1341" y="2108"/>
                    </a:lnTo>
                    <a:lnTo>
                      <a:pt x="1346" y="2095"/>
                    </a:lnTo>
                    <a:lnTo>
                      <a:pt x="1350" y="2077"/>
                    </a:lnTo>
                    <a:lnTo>
                      <a:pt x="1354" y="2055"/>
                    </a:lnTo>
                    <a:lnTo>
                      <a:pt x="1358" y="2030"/>
                    </a:lnTo>
                    <a:lnTo>
                      <a:pt x="1362" y="2002"/>
                    </a:lnTo>
                    <a:lnTo>
                      <a:pt x="1366" y="1974"/>
                    </a:lnTo>
                    <a:lnTo>
                      <a:pt x="1374" y="1918"/>
                    </a:lnTo>
                    <a:lnTo>
                      <a:pt x="1379" y="1894"/>
                    </a:lnTo>
                    <a:lnTo>
                      <a:pt x="1383" y="1873"/>
                    </a:lnTo>
                    <a:lnTo>
                      <a:pt x="1387" y="1855"/>
                    </a:lnTo>
                    <a:lnTo>
                      <a:pt x="1391" y="1842"/>
                    </a:lnTo>
                    <a:lnTo>
                      <a:pt x="1395" y="1833"/>
                    </a:lnTo>
                    <a:lnTo>
                      <a:pt x="1399" y="1827"/>
                    </a:lnTo>
                    <a:lnTo>
                      <a:pt x="1403" y="1824"/>
                    </a:lnTo>
                    <a:lnTo>
                      <a:pt x="1408" y="1824"/>
                    </a:lnTo>
                    <a:lnTo>
                      <a:pt x="1412" y="1824"/>
                    </a:lnTo>
                    <a:lnTo>
                      <a:pt x="1416" y="1825"/>
                    </a:lnTo>
                    <a:lnTo>
                      <a:pt x="1420" y="1825"/>
                    </a:lnTo>
                    <a:lnTo>
                      <a:pt x="1424" y="1824"/>
                    </a:lnTo>
                    <a:lnTo>
                      <a:pt x="1428" y="1822"/>
                    </a:lnTo>
                    <a:lnTo>
                      <a:pt x="1432" y="1818"/>
                    </a:lnTo>
                    <a:lnTo>
                      <a:pt x="1436" y="1812"/>
                    </a:lnTo>
                    <a:lnTo>
                      <a:pt x="1445" y="1798"/>
                    </a:lnTo>
                    <a:lnTo>
                      <a:pt x="1449" y="1790"/>
                    </a:lnTo>
                    <a:lnTo>
                      <a:pt x="1453" y="1783"/>
                    </a:lnTo>
                    <a:lnTo>
                      <a:pt x="1457" y="1776"/>
                    </a:lnTo>
                    <a:lnTo>
                      <a:pt x="1461" y="1771"/>
                    </a:lnTo>
                    <a:lnTo>
                      <a:pt x="1465" y="1768"/>
                    </a:lnTo>
                    <a:lnTo>
                      <a:pt x="1469" y="1766"/>
                    </a:lnTo>
                    <a:lnTo>
                      <a:pt x="1474" y="1765"/>
                    </a:lnTo>
                    <a:lnTo>
                      <a:pt x="1478" y="1766"/>
                    </a:lnTo>
                    <a:lnTo>
                      <a:pt x="1482" y="1768"/>
                    </a:lnTo>
                    <a:lnTo>
                      <a:pt x="1486" y="1770"/>
                    </a:lnTo>
                    <a:lnTo>
                      <a:pt x="1490" y="1771"/>
                    </a:lnTo>
                    <a:lnTo>
                      <a:pt x="1494" y="1770"/>
                    </a:lnTo>
                    <a:lnTo>
                      <a:pt x="1499" y="1767"/>
                    </a:lnTo>
                    <a:lnTo>
                      <a:pt x="1507" y="1749"/>
                    </a:lnTo>
                    <a:lnTo>
                      <a:pt x="1511" y="1733"/>
                    </a:lnTo>
                    <a:lnTo>
                      <a:pt x="1515" y="1713"/>
                    </a:lnTo>
                    <a:lnTo>
                      <a:pt x="1519" y="1687"/>
                    </a:lnTo>
                    <a:lnTo>
                      <a:pt x="1523" y="1658"/>
                    </a:lnTo>
                    <a:lnTo>
                      <a:pt x="1528" y="1625"/>
                    </a:lnTo>
                    <a:lnTo>
                      <a:pt x="1532" y="1591"/>
                    </a:lnTo>
                    <a:lnTo>
                      <a:pt x="1536" y="1556"/>
                    </a:lnTo>
                    <a:lnTo>
                      <a:pt x="1540" y="1522"/>
                    </a:lnTo>
                    <a:lnTo>
                      <a:pt x="1544" y="1491"/>
                    </a:lnTo>
                    <a:lnTo>
                      <a:pt x="1548" y="1464"/>
                    </a:lnTo>
                    <a:lnTo>
                      <a:pt x="1552" y="1442"/>
                    </a:lnTo>
                    <a:lnTo>
                      <a:pt x="1556" y="1426"/>
                    </a:lnTo>
                    <a:lnTo>
                      <a:pt x="1561" y="1416"/>
                    </a:lnTo>
                    <a:lnTo>
                      <a:pt x="1565" y="1412"/>
                    </a:lnTo>
                    <a:lnTo>
                      <a:pt x="1569" y="1413"/>
                    </a:lnTo>
                    <a:lnTo>
                      <a:pt x="1577" y="1429"/>
                    </a:lnTo>
                    <a:lnTo>
                      <a:pt x="1581" y="1440"/>
                    </a:lnTo>
                    <a:lnTo>
                      <a:pt x="1585" y="1452"/>
                    </a:lnTo>
                    <a:lnTo>
                      <a:pt x="1589" y="1463"/>
                    </a:lnTo>
                    <a:lnTo>
                      <a:pt x="1594" y="1472"/>
                    </a:lnTo>
                    <a:lnTo>
                      <a:pt x="1598" y="1479"/>
                    </a:lnTo>
                    <a:lnTo>
                      <a:pt x="1602" y="1482"/>
                    </a:lnTo>
                    <a:lnTo>
                      <a:pt x="1606" y="1481"/>
                    </a:lnTo>
                    <a:lnTo>
                      <a:pt x="1610" y="1477"/>
                    </a:lnTo>
                    <a:lnTo>
                      <a:pt x="1614" y="1470"/>
                    </a:lnTo>
                    <a:lnTo>
                      <a:pt x="1618" y="1461"/>
                    </a:lnTo>
                    <a:lnTo>
                      <a:pt x="1623" y="1451"/>
                    </a:lnTo>
                    <a:lnTo>
                      <a:pt x="1627" y="1441"/>
                    </a:lnTo>
                    <a:lnTo>
                      <a:pt x="1631" y="1431"/>
                    </a:lnTo>
                    <a:lnTo>
                      <a:pt x="1639" y="1419"/>
                    </a:lnTo>
                    <a:lnTo>
                      <a:pt x="1643" y="1417"/>
                    </a:lnTo>
                    <a:lnTo>
                      <a:pt x="1647" y="1419"/>
                    </a:lnTo>
                    <a:lnTo>
                      <a:pt x="1651" y="1424"/>
                    </a:lnTo>
                    <a:lnTo>
                      <a:pt x="1656" y="1432"/>
                    </a:lnTo>
                    <a:lnTo>
                      <a:pt x="1660" y="1443"/>
                    </a:lnTo>
                    <a:lnTo>
                      <a:pt x="1664" y="1456"/>
                    </a:lnTo>
                    <a:lnTo>
                      <a:pt x="1668" y="1471"/>
                    </a:lnTo>
                    <a:lnTo>
                      <a:pt x="1672" y="1487"/>
                    </a:lnTo>
                    <a:lnTo>
                      <a:pt x="1676" y="1504"/>
                    </a:lnTo>
                    <a:lnTo>
                      <a:pt x="1680" y="1521"/>
                    </a:lnTo>
                    <a:lnTo>
                      <a:pt x="1684" y="1539"/>
                    </a:lnTo>
                    <a:lnTo>
                      <a:pt x="1689" y="1557"/>
                    </a:lnTo>
                    <a:lnTo>
                      <a:pt x="1693" y="1576"/>
                    </a:lnTo>
                    <a:lnTo>
                      <a:pt x="1701" y="1616"/>
                    </a:lnTo>
                    <a:lnTo>
                      <a:pt x="1705" y="1639"/>
                    </a:lnTo>
                    <a:lnTo>
                      <a:pt x="1709" y="1664"/>
                    </a:lnTo>
                    <a:lnTo>
                      <a:pt x="1713" y="1693"/>
                    </a:lnTo>
                    <a:lnTo>
                      <a:pt x="1717" y="1726"/>
                    </a:lnTo>
                    <a:lnTo>
                      <a:pt x="1722" y="1764"/>
                    </a:lnTo>
                    <a:lnTo>
                      <a:pt x="1726" y="1806"/>
                    </a:lnTo>
                    <a:lnTo>
                      <a:pt x="1730" y="1852"/>
                    </a:lnTo>
                    <a:lnTo>
                      <a:pt x="1734" y="1901"/>
                    </a:lnTo>
                    <a:lnTo>
                      <a:pt x="1738" y="1952"/>
                    </a:lnTo>
                    <a:lnTo>
                      <a:pt x="1742" y="2003"/>
                    </a:lnTo>
                    <a:lnTo>
                      <a:pt x="1746" y="2054"/>
                    </a:lnTo>
                    <a:lnTo>
                      <a:pt x="1750" y="2102"/>
                    </a:lnTo>
                    <a:lnTo>
                      <a:pt x="1755" y="2146"/>
                    </a:lnTo>
                    <a:lnTo>
                      <a:pt x="1759" y="2183"/>
                    </a:lnTo>
                    <a:lnTo>
                      <a:pt x="1763" y="2213"/>
                    </a:lnTo>
                    <a:lnTo>
                      <a:pt x="1771" y="2247"/>
                    </a:lnTo>
                    <a:lnTo>
                      <a:pt x="1775" y="2251"/>
                    </a:lnTo>
                    <a:lnTo>
                      <a:pt x="1780" y="2246"/>
                    </a:lnTo>
                    <a:lnTo>
                      <a:pt x="1784" y="2233"/>
                    </a:lnTo>
                    <a:lnTo>
                      <a:pt x="1788" y="2214"/>
                    </a:lnTo>
                    <a:lnTo>
                      <a:pt x="1792" y="2191"/>
                    </a:lnTo>
                    <a:lnTo>
                      <a:pt x="1796" y="2165"/>
                    </a:lnTo>
                    <a:lnTo>
                      <a:pt x="1800" y="2139"/>
                    </a:lnTo>
                    <a:lnTo>
                      <a:pt x="1804" y="2113"/>
                    </a:lnTo>
                    <a:lnTo>
                      <a:pt x="1809" y="2089"/>
                    </a:lnTo>
                    <a:lnTo>
                      <a:pt x="1813" y="2067"/>
                    </a:lnTo>
                    <a:lnTo>
                      <a:pt x="1817" y="2049"/>
                    </a:lnTo>
                    <a:lnTo>
                      <a:pt x="1821" y="2035"/>
                    </a:lnTo>
                    <a:lnTo>
                      <a:pt x="1825" y="2025"/>
                    </a:lnTo>
                    <a:lnTo>
                      <a:pt x="1833" y="2015"/>
                    </a:lnTo>
                    <a:lnTo>
                      <a:pt x="1837" y="2015"/>
                    </a:lnTo>
                    <a:lnTo>
                      <a:pt x="1842" y="2017"/>
                    </a:lnTo>
                    <a:lnTo>
                      <a:pt x="1846" y="2022"/>
                    </a:lnTo>
                    <a:lnTo>
                      <a:pt x="1850" y="2029"/>
                    </a:lnTo>
                    <a:lnTo>
                      <a:pt x="1854" y="2037"/>
                    </a:lnTo>
                    <a:lnTo>
                      <a:pt x="1858" y="2046"/>
                    </a:lnTo>
                    <a:lnTo>
                      <a:pt x="1862" y="2057"/>
                    </a:lnTo>
                    <a:lnTo>
                      <a:pt x="1866" y="2068"/>
                    </a:lnTo>
                    <a:lnTo>
                      <a:pt x="1871" y="2080"/>
                    </a:lnTo>
                    <a:lnTo>
                      <a:pt x="1875" y="2092"/>
                    </a:lnTo>
                    <a:lnTo>
                      <a:pt x="1879" y="2104"/>
                    </a:lnTo>
                    <a:lnTo>
                      <a:pt x="1883" y="2115"/>
                    </a:lnTo>
                    <a:lnTo>
                      <a:pt x="1887" y="2124"/>
                    </a:lnTo>
                    <a:lnTo>
                      <a:pt x="1891" y="2131"/>
                    </a:lnTo>
                    <a:lnTo>
                      <a:pt x="1895" y="2135"/>
                    </a:lnTo>
                    <a:lnTo>
                      <a:pt x="1899" y="2137"/>
                    </a:lnTo>
                    <a:lnTo>
                      <a:pt x="1904" y="2135"/>
                    </a:lnTo>
                    <a:lnTo>
                      <a:pt x="1908" y="2130"/>
                    </a:lnTo>
                    <a:lnTo>
                      <a:pt x="1912" y="2121"/>
                    </a:lnTo>
                    <a:lnTo>
                      <a:pt x="1916" y="2109"/>
                    </a:lnTo>
                    <a:lnTo>
                      <a:pt x="1920" y="2094"/>
                    </a:lnTo>
                    <a:lnTo>
                      <a:pt x="1924" y="2077"/>
                    </a:lnTo>
                    <a:lnTo>
                      <a:pt x="1928" y="2058"/>
                    </a:lnTo>
                    <a:lnTo>
                      <a:pt x="1932" y="2037"/>
                    </a:lnTo>
                    <a:lnTo>
                      <a:pt x="1937" y="2016"/>
                    </a:lnTo>
                    <a:lnTo>
                      <a:pt x="1941" y="1995"/>
                    </a:lnTo>
                    <a:lnTo>
                      <a:pt x="1945" y="1974"/>
                    </a:lnTo>
                    <a:lnTo>
                      <a:pt x="1949" y="1954"/>
                    </a:lnTo>
                    <a:lnTo>
                      <a:pt x="1953" y="1937"/>
                    </a:lnTo>
                    <a:lnTo>
                      <a:pt x="1957" y="1923"/>
                    </a:lnTo>
                    <a:lnTo>
                      <a:pt x="1965" y="1906"/>
                    </a:lnTo>
                    <a:lnTo>
                      <a:pt x="1970" y="1904"/>
                    </a:lnTo>
                    <a:lnTo>
                      <a:pt x="1974" y="1905"/>
                    </a:lnTo>
                    <a:lnTo>
                      <a:pt x="1978" y="1912"/>
                    </a:lnTo>
                    <a:lnTo>
                      <a:pt x="1982" y="1922"/>
                    </a:lnTo>
                    <a:lnTo>
                      <a:pt x="1986" y="1935"/>
                    </a:lnTo>
                    <a:lnTo>
                      <a:pt x="1990" y="1951"/>
                    </a:lnTo>
                    <a:lnTo>
                      <a:pt x="1994" y="1968"/>
                    </a:lnTo>
                    <a:lnTo>
                      <a:pt x="1998" y="1987"/>
                    </a:lnTo>
                    <a:lnTo>
                      <a:pt x="2003" y="2005"/>
                    </a:lnTo>
                    <a:lnTo>
                      <a:pt x="2007" y="2021"/>
                    </a:lnTo>
                    <a:lnTo>
                      <a:pt x="2011" y="2037"/>
                    </a:lnTo>
                    <a:lnTo>
                      <a:pt x="2015" y="2050"/>
                    </a:lnTo>
                    <a:lnTo>
                      <a:pt x="2019" y="2060"/>
                    </a:lnTo>
                    <a:lnTo>
                      <a:pt x="2023" y="2068"/>
                    </a:lnTo>
                    <a:lnTo>
                      <a:pt x="2027" y="2075"/>
                    </a:lnTo>
                    <a:lnTo>
                      <a:pt x="2036" y="2081"/>
                    </a:lnTo>
                    <a:lnTo>
                      <a:pt x="2040" y="2082"/>
                    </a:lnTo>
                    <a:lnTo>
                      <a:pt x="2044" y="2082"/>
                    </a:lnTo>
                    <a:lnTo>
                      <a:pt x="2048" y="2081"/>
                    </a:lnTo>
                    <a:lnTo>
                      <a:pt x="2052" y="2078"/>
                    </a:lnTo>
                    <a:lnTo>
                      <a:pt x="2056" y="2074"/>
                    </a:lnTo>
                    <a:lnTo>
                      <a:pt x="2061" y="2068"/>
                    </a:lnTo>
                    <a:lnTo>
                      <a:pt x="2065" y="2059"/>
                    </a:lnTo>
                    <a:lnTo>
                      <a:pt x="2069" y="2049"/>
                    </a:lnTo>
                    <a:lnTo>
                      <a:pt x="2073" y="2037"/>
                    </a:lnTo>
                    <a:lnTo>
                      <a:pt x="2077" y="2023"/>
                    </a:lnTo>
                    <a:lnTo>
                      <a:pt x="2081" y="2009"/>
                    </a:lnTo>
                    <a:lnTo>
                      <a:pt x="2085" y="1994"/>
                    </a:lnTo>
                    <a:lnTo>
                      <a:pt x="2090" y="1981"/>
                    </a:lnTo>
                    <a:lnTo>
                      <a:pt x="2098" y="1961"/>
                    </a:lnTo>
                    <a:lnTo>
                      <a:pt x="2102" y="1956"/>
                    </a:lnTo>
                    <a:lnTo>
                      <a:pt x="2106" y="1955"/>
                    </a:lnTo>
                    <a:lnTo>
                      <a:pt x="2110" y="1958"/>
                    </a:lnTo>
                    <a:lnTo>
                      <a:pt x="2114" y="1965"/>
                    </a:lnTo>
                    <a:lnTo>
                      <a:pt x="2119" y="1976"/>
                    </a:lnTo>
                    <a:lnTo>
                      <a:pt x="2123" y="1989"/>
                    </a:lnTo>
                    <a:lnTo>
                      <a:pt x="2127" y="2004"/>
                    </a:lnTo>
                    <a:lnTo>
                      <a:pt x="2131" y="2020"/>
                    </a:lnTo>
                    <a:lnTo>
                      <a:pt x="2135" y="2036"/>
                    </a:lnTo>
                    <a:lnTo>
                      <a:pt x="2139" y="2051"/>
                    </a:lnTo>
                    <a:lnTo>
                      <a:pt x="2143" y="2063"/>
                    </a:lnTo>
                    <a:lnTo>
                      <a:pt x="2147" y="2073"/>
                    </a:lnTo>
                    <a:lnTo>
                      <a:pt x="2152" y="2079"/>
                    </a:lnTo>
                    <a:lnTo>
                      <a:pt x="2156" y="2082"/>
                    </a:lnTo>
                    <a:lnTo>
                      <a:pt x="2160" y="2080"/>
                    </a:lnTo>
                    <a:lnTo>
                      <a:pt x="2168" y="2067"/>
                    </a:lnTo>
                    <a:lnTo>
                      <a:pt x="2172" y="2055"/>
                    </a:lnTo>
                    <a:lnTo>
                      <a:pt x="2176" y="2041"/>
                    </a:lnTo>
                    <a:lnTo>
                      <a:pt x="2180" y="2025"/>
                    </a:lnTo>
                    <a:lnTo>
                      <a:pt x="2185" y="2008"/>
                    </a:lnTo>
                    <a:lnTo>
                      <a:pt x="2189" y="1990"/>
                    </a:lnTo>
                    <a:lnTo>
                      <a:pt x="2193" y="1974"/>
                    </a:lnTo>
                    <a:lnTo>
                      <a:pt x="2197" y="1959"/>
                    </a:lnTo>
                    <a:lnTo>
                      <a:pt x="2201" y="1946"/>
                    </a:lnTo>
                    <a:lnTo>
                      <a:pt x="2205" y="1937"/>
                    </a:lnTo>
                    <a:lnTo>
                      <a:pt x="2209" y="1932"/>
                    </a:lnTo>
                    <a:lnTo>
                      <a:pt x="2213" y="1931"/>
                    </a:lnTo>
                    <a:lnTo>
                      <a:pt x="2218" y="1935"/>
                    </a:lnTo>
                    <a:lnTo>
                      <a:pt x="2222" y="1944"/>
                    </a:lnTo>
                    <a:lnTo>
                      <a:pt x="2230" y="1974"/>
                    </a:lnTo>
                    <a:lnTo>
                      <a:pt x="2234" y="1994"/>
                    </a:lnTo>
                    <a:lnTo>
                      <a:pt x="2238" y="2015"/>
                    </a:lnTo>
                    <a:lnTo>
                      <a:pt x="2242" y="2038"/>
                    </a:lnTo>
                    <a:lnTo>
                      <a:pt x="2247" y="2060"/>
                    </a:lnTo>
                    <a:lnTo>
                      <a:pt x="2251" y="2080"/>
                    </a:lnTo>
                    <a:lnTo>
                      <a:pt x="2255" y="2099"/>
                    </a:lnTo>
                    <a:lnTo>
                      <a:pt x="2259" y="2115"/>
                    </a:lnTo>
                    <a:lnTo>
                      <a:pt x="2263" y="2128"/>
                    </a:lnTo>
                    <a:lnTo>
                      <a:pt x="2267" y="2139"/>
                    </a:lnTo>
                    <a:lnTo>
                      <a:pt x="2271" y="2146"/>
                    </a:lnTo>
                    <a:lnTo>
                      <a:pt x="2275" y="2151"/>
                    </a:lnTo>
                    <a:lnTo>
                      <a:pt x="2280" y="2154"/>
                    </a:lnTo>
                    <a:lnTo>
                      <a:pt x="2284" y="2156"/>
                    </a:lnTo>
                    <a:lnTo>
                      <a:pt x="2292" y="2161"/>
                    </a:lnTo>
                    <a:lnTo>
                      <a:pt x="2296" y="2166"/>
                    </a:lnTo>
                    <a:lnTo>
                      <a:pt x="2300" y="2172"/>
                    </a:lnTo>
                    <a:lnTo>
                      <a:pt x="2304" y="2179"/>
                    </a:lnTo>
                    <a:lnTo>
                      <a:pt x="2308" y="2189"/>
                    </a:lnTo>
                    <a:lnTo>
                      <a:pt x="2313" y="2199"/>
                    </a:lnTo>
                    <a:lnTo>
                      <a:pt x="2317" y="2209"/>
                    </a:lnTo>
                    <a:lnTo>
                      <a:pt x="2321" y="2219"/>
                    </a:lnTo>
                    <a:lnTo>
                      <a:pt x="2325" y="2227"/>
                    </a:lnTo>
                    <a:lnTo>
                      <a:pt x="2329" y="2231"/>
                    </a:lnTo>
                    <a:lnTo>
                      <a:pt x="2333" y="2232"/>
                    </a:lnTo>
                    <a:lnTo>
                      <a:pt x="2337" y="2228"/>
                    </a:lnTo>
                    <a:lnTo>
                      <a:pt x="2342" y="2219"/>
                    </a:lnTo>
                    <a:lnTo>
                      <a:pt x="2346" y="2205"/>
                    </a:lnTo>
                    <a:lnTo>
                      <a:pt x="2350" y="2187"/>
                    </a:lnTo>
                    <a:lnTo>
                      <a:pt x="2354" y="2165"/>
                    </a:lnTo>
                    <a:lnTo>
                      <a:pt x="2362" y="2114"/>
                    </a:lnTo>
                    <a:lnTo>
                      <a:pt x="2366" y="2089"/>
                    </a:lnTo>
                    <a:lnTo>
                      <a:pt x="2371" y="2066"/>
                    </a:lnTo>
                    <a:lnTo>
                      <a:pt x="2375" y="2047"/>
                    </a:lnTo>
                    <a:lnTo>
                      <a:pt x="2379" y="2032"/>
                    </a:lnTo>
                    <a:lnTo>
                      <a:pt x="2383" y="2023"/>
                    </a:lnTo>
                    <a:lnTo>
                      <a:pt x="2387" y="2019"/>
                    </a:lnTo>
                    <a:lnTo>
                      <a:pt x="2391" y="2019"/>
                    </a:lnTo>
                    <a:lnTo>
                      <a:pt x="2395" y="2025"/>
                    </a:lnTo>
                    <a:lnTo>
                      <a:pt x="2400" y="2034"/>
                    </a:lnTo>
                    <a:lnTo>
                      <a:pt x="2404" y="2045"/>
                    </a:lnTo>
                    <a:lnTo>
                      <a:pt x="2408" y="2058"/>
                    </a:lnTo>
                    <a:lnTo>
                      <a:pt x="2412" y="2071"/>
                    </a:lnTo>
                    <a:lnTo>
                      <a:pt x="2416" y="2084"/>
                    </a:lnTo>
                    <a:lnTo>
                      <a:pt x="2424" y="2105"/>
                    </a:lnTo>
                    <a:lnTo>
                      <a:pt x="2428" y="2112"/>
                    </a:lnTo>
                    <a:lnTo>
                      <a:pt x="2433" y="2118"/>
                    </a:lnTo>
                    <a:lnTo>
                      <a:pt x="2437" y="2121"/>
                    </a:lnTo>
                    <a:lnTo>
                      <a:pt x="2441" y="2121"/>
                    </a:lnTo>
                    <a:lnTo>
                      <a:pt x="2445" y="2119"/>
                    </a:lnTo>
                    <a:lnTo>
                      <a:pt x="2449" y="2115"/>
                    </a:lnTo>
                    <a:lnTo>
                      <a:pt x="2453" y="2110"/>
                    </a:lnTo>
                    <a:lnTo>
                      <a:pt x="2457" y="2102"/>
                    </a:lnTo>
                    <a:lnTo>
                      <a:pt x="2461" y="2092"/>
                    </a:lnTo>
                    <a:lnTo>
                      <a:pt x="2466" y="2081"/>
                    </a:lnTo>
                    <a:lnTo>
                      <a:pt x="2470" y="2068"/>
                    </a:lnTo>
                    <a:lnTo>
                      <a:pt x="2474" y="2054"/>
                    </a:lnTo>
                    <a:lnTo>
                      <a:pt x="2478" y="2038"/>
                    </a:lnTo>
                    <a:lnTo>
                      <a:pt x="2482" y="2021"/>
                    </a:lnTo>
                    <a:lnTo>
                      <a:pt x="2486" y="2002"/>
                    </a:lnTo>
                    <a:lnTo>
                      <a:pt x="2495" y="1965"/>
                    </a:lnTo>
                    <a:lnTo>
                      <a:pt x="2499" y="1947"/>
                    </a:lnTo>
                    <a:lnTo>
                      <a:pt x="2503" y="1931"/>
                    </a:lnTo>
                    <a:lnTo>
                      <a:pt x="2507" y="1917"/>
                    </a:lnTo>
                    <a:lnTo>
                      <a:pt x="2511" y="1907"/>
                    </a:lnTo>
                    <a:lnTo>
                      <a:pt x="2515" y="1901"/>
                    </a:lnTo>
                    <a:lnTo>
                      <a:pt x="2519" y="1899"/>
                    </a:lnTo>
                    <a:lnTo>
                      <a:pt x="2523" y="1902"/>
                    </a:lnTo>
                    <a:lnTo>
                      <a:pt x="2528" y="1909"/>
                    </a:lnTo>
                    <a:lnTo>
                      <a:pt x="2532" y="1920"/>
                    </a:lnTo>
                    <a:lnTo>
                      <a:pt x="2536" y="1935"/>
                    </a:lnTo>
                    <a:lnTo>
                      <a:pt x="2540" y="1952"/>
                    </a:lnTo>
                    <a:lnTo>
                      <a:pt x="2544" y="1971"/>
                    </a:lnTo>
                    <a:lnTo>
                      <a:pt x="2548" y="1989"/>
                    </a:lnTo>
                    <a:lnTo>
                      <a:pt x="2556" y="2024"/>
                    </a:lnTo>
                    <a:lnTo>
                      <a:pt x="2561" y="2038"/>
                    </a:lnTo>
                    <a:lnTo>
                      <a:pt x="2565" y="2049"/>
                    </a:lnTo>
                    <a:lnTo>
                      <a:pt x="2569" y="2056"/>
                    </a:lnTo>
                    <a:lnTo>
                      <a:pt x="2573" y="2060"/>
                    </a:lnTo>
                    <a:lnTo>
                      <a:pt x="2577" y="2061"/>
                    </a:lnTo>
                    <a:lnTo>
                      <a:pt x="2581" y="2059"/>
                    </a:lnTo>
                    <a:lnTo>
                      <a:pt x="2585" y="2055"/>
                    </a:lnTo>
                    <a:lnTo>
                      <a:pt x="2589" y="2050"/>
                    </a:lnTo>
                    <a:lnTo>
                      <a:pt x="2594" y="2043"/>
                    </a:lnTo>
                    <a:lnTo>
                      <a:pt x="2598" y="2037"/>
                    </a:lnTo>
                    <a:lnTo>
                      <a:pt x="2602" y="2031"/>
                    </a:lnTo>
                    <a:lnTo>
                      <a:pt x="2606" y="2026"/>
                    </a:lnTo>
                    <a:lnTo>
                      <a:pt x="2610" y="2023"/>
                    </a:lnTo>
                    <a:lnTo>
                      <a:pt x="2614" y="2020"/>
                    </a:lnTo>
                    <a:lnTo>
                      <a:pt x="2618" y="2019"/>
                    </a:lnTo>
                    <a:lnTo>
                      <a:pt x="2627" y="2018"/>
                    </a:lnTo>
                    <a:lnTo>
                      <a:pt x="2631" y="2016"/>
                    </a:lnTo>
                    <a:lnTo>
                      <a:pt x="2635" y="2014"/>
                    </a:lnTo>
                    <a:lnTo>
                      <a:pt x="2639" y="2009"/>
                    </a:lnTo>
                    <a:lnTo>
                      <a:pt x="2643" y="2003"/>
                    </a:lnTo>
                    <a:lnTo>
                      <a:pt x="2647" y="1995"/>
                    </a:lnTo>
                    <a:lnTo>
                      <a:pt x="2652" y="1985"/>
                    </a:lnTo>
                    <a:lnTo>
                      <a:pt x="2656" y="1973"/>
                    </a:lnTo>
                    <a:lnTo>
                      <a:pt x="2660" y="1961"/>
                    </a:lnTo>
                    <a:lnTo>
                      <a:pt x="2664" y="1949"/>
                    </a:lnTo>
                    <a:lnTo>
                      <a:pt x="2668" y="1937"/>
                    </a:lnTo>
                    <a:lnTo>
                      <a:pt x="2672" y="1927"/>
                    </a:lnTo>
                    <a:lnTo>
                      <a:pt x="2676" y="1919"/>
                    </a:lnTo>
                    <a:lnTo>
                      <a:pt x="2681" y="1914"/>
                    </a:lnTo>
                    <a:lnTo>
                      <a:pt x="2685" y="1912"/>
                    </a:lnTo>
                    <a:lnTo>
                      <a:pt x="2689" y="1913"/>
                    </a:lnTo>
                    <a:lnTo>
                      <a:pt x="2693" y="1917"/>
                    </a:lnTo>
                    <a:lnTo>
                      <a:pt x="2697" y="1925"/>
                    </a:lnTo>
                    <a:lnTo>
                      <a:pt x="2701" y="1935"/>
                    </a:lnTo>
                    <a:lnTo>
                      <a:pt x="2705" y="1947"/>
                    </a:lnTo>
                    <a:lnTo>
                      <a:pt x="2710" y="1961"/>
                    </a:lnTo>
                    <a:lnTo>
                      <a:pt x="2714" y="1976"/>
                    </a:lnTo>
                    <a:lnTo>
                      <a:pt x="2718" y="1992"/>
                    </a:lnTo>
                    <a:lnTo>
                      <a:pt x="2722" y="2009"/>
                    </a:lnTo>
                    <a:lnTo>
                      <a:pt x="2726" y="2024"/>
                    </a:lnTo>
                    <a:lnTo>
                      <a:pt x="2730" y="2039"/>
                    </a:lnTo>
                    <a:lnTo>
                      <a:pt x="2734" y="2053"/>
                    </a:lnTo>
                    <a:lnTo>
                      <a:pt x="2738" y="2065"/>
                    </a:lnTo>
                    <a:lnTo>
                      <a:pt x="2743" y="2074"/>
                    </a:lnTo>
                    <a:lnTo>
                      <a:pt x="2747" y="2079"/>
                    </a:lnTo>
                    <a:lnTo>
                      <a:pt x="2751" y="2081"/>
                    </a:lnTo>
                    <a:lnTo>
                      <a:pt x="2759" y="2072"/>
                    </a:lnTo>
                    <a:lnTo>
                      <a:pt x="2763" y="2061"/>
                    </a:lnTo>
                    <a:lnTo>
                      <a:pt x="2767" y="2046"/>
                    </a:lnTo>
                    <a:lnTo>
                      <a:pt x="2771" y="2027"/>
                    </a:lnTo>
                    <a:lnTo>
                      <a:pt x="2776" y="2006"/>
                    </a:lnTo>
                    <a:lnTo>
                      <a:pt x="2780" y="1984"/>
                    </a:lnTo>
                    <a:lnTo>
                      <a:pt x="2784" y="1961"/>
                    </a:lnTo>
                    <a:lnTo>
                      <a:pt x="2788" y="1939"/>
                    </a:lnTo>
                    <a:lnTo>
                      <a:pt x="2792" y="1919"/>
                    </a:lnTo>
                    <a:lnTo>
                      <a:pt x="2796" y="1903"/>
                    </a:lnTo>
                    <a:lnTo>
                      <a:pt x="2800" y="1891"/>
                    </a:lnTo>
                    <a:lnTo>
                      <a:pt x="2804" y="1883"/>
                    </a:lnTo>
                    <a:lnTo>
                      <a:pt x="2809" y="1881"/>
                    </a:lnTo>
                    <a:lnTo>
                      <a:pt x="2813" y="1882"/>
                    </a:lnTo>
                    <a:lnTo>
                      <a:pt x="2821" y="1897"/>
                    </a:lnTo>
                    <a:lnTo>
                      <a:pt x="2825" y="1907"/>
                    </a:lnTo>
                    <a:lnTo>
                      <a:pt x="2829" y="1919"/>
                    </a:lnTo>
                    <a:lnTo>
                      <a:pt x="2833" y="1930"/>
                    </a:lnTo>
                    <a:lnTo>
                      <a:pt x="2837" y="1941"/>
                    </a:lnTo>
                    <a:lnTo>
                      <a:pt x="2842" y="1949"/>
                    </a:lnTo>
                    <a:lnTo>
                      <a:pt x="2846" y="1956"/>
                    </a:lnTo>
                    <a:lnTo>
                      <a:pt x="2850" y="1961"/>
                    </a:lnTo>
                    <a:lnTo>
                      <a:pt x="2854" y="1965"/>
                    </a:lnTo>
                    <a:lnTo>
                      <a:pt x="2858" y="1968"/>
                    </a:lnTo>
                    <a:lnTo>
                      <a:pt x="2862" y="1971"/>
                    </a:lnTo>
                    <a:lnTo>
                      <a:pt x="2866" y="1974"/>
                    </a:lnTo>
                    <a:lnTo>
                      <a:pt x="2870" y="1977"/>
                    </a:lnTo>
                    <a:lnTo>
                      <a:pt x="2875" y="1981"/>
                    </a:lnTo>
                    <a:lnTo>
                      <a:pt x="2883" y="1989"/>
                    </a:lnTo>
                    <a:lnTo>
                      <a:pt x="2887" y="1993"/>
                    </a:lnTo>
                    <a:lnTo>
                      <a:pt x="2891" y="1996"/>
                    </a:lnTo>
                    <a:lnTo>
                      <a:pt x="2895" y="1997"/>
                    </a:lnTo>
                    <a:lnTo>
                      <a:pt x="2899" y="1996"/>
                    </a:lnTo>
                    <a:lnTo>
                      <a:pt x="2904" y="1992"/>
                    </a:lnTo>
                    <a:lnTo>
                      <a:pt x="2908" y="1984"/>
                    </a:lnTo>
                    <a:lnTo>
                      <a:pt x="2912" y="1975"/>
                    </a:lnTo>
                    <a:lnTo>
                      <a:pt x="2916" y="1963"/>
                    </a:lnTo>
                    <a:lnTo>
                      <a:pt x="2920" y="1949"/>
                    </a:lnTo>
                    <a:lnTo>
                      <a:pt x="2924" y="1935"/>
                    </a:lnTo>
                    <a:lnTo>
                      <a:pt x="2928" y="1922"/>
                    </a:lnTo>
                    <a:lnTo>
                      <a:pt x="2933" y="1911"/>
                    </a:lnTo>
                    <a:lnTo>
                      <a:pt x="2937" y="1903"/>
                    </a:lnTo>
                    <a:lnTo>
                      <a:pt x="2941" y="1899"/>
                    </a:lnTo>
                    <a:lnTo>
                      <a:pt x="2945" y="1899"/>
                    </a:lnTo>
                    <a:lnTo>
                      <a:pt x="2953" y="1911"/>
                    </a:lnTo>
                    <a:lnTo>
                      <a:pt x="2957" y="1923"/>
                    </a:lnTo>
                    <a:lnTo>
                      <a:pt x="2962" y="1938"/>
                    </a:lnTo>
                    <a:lnTo>
                      <a:pt x="2966" y="1955"/>
                    </a:lnTo>
                    <a:lnTo>
                      <a:pt x="2970" y="1973"/>
                    </a:lnTo>
                    <a:lnTo>
                      <a:pt x="2974" y="1991"/>
                    </a:lnTo>
                    <a:lnTo>
                      <a:pt x="2978" y="2008"/>
                    </a:lnTo>
                    <a:lnTo>
                      <a:pt x="2982" y="2023"/>
                    </a:lnTo>
                    <a:lnTo>
                      <a:pt x="2986" y="2036"/>
                    </a:lnTo>
                    <a:lnTo>
                      <a:pt x="2991" y="2046"/>
                    </a:lnTo>
                    <a:lnTo>
                      <a:pt x="2995" y="2052"/>
                    </a:lnTo>
                    <a:lnTo>
                      <a:pt x="2999" y="2053"/>
                    </a:lnTo>
                    <a:lnTo>
                      <a:pt x="3003" y="2049"/>
                    </a:lnTo>
                    <a:lnTo>
                      <a:pt x="3007" y="2039"/>
                    </a:lnTo>
                    <a:lnTo>
                      <a:pt x="3015" y="1997"/>
                    </a:lnTo>
                    <a:lnTo>
                      <a:pt x="3019" y="1964"/>
                    </a:lnTo>
                    <a:lnTo>
                      <a:pt x="3024" y="1922"/>
                    </a:lnTo>
                    <a:lnTo>
                      <a:pt x="3028" y="1870"/>
                    </a:lnTo>
                    <a:lnTo>
                      <a:pt x="3032" y="1809"/>
                    </a:lnTo>
                    <a:lnTo>
                      <a:pt x="3036" y="1737"/>
                    </a:lnTo>
                    <a:lnTo>
                      <a:pt x="3040" y="1654"/>
                    </a:lnTo>
                    <a:lnTo>
                      <a:pt x="3044" y="1562"/>
                    </a:lnTo>
                    <a:lnTo>
                      <a:pt x="3048" y="1459"/>
                    </a:lnTo>
                    <a:lnTo>
                      <a:pt x="3052" y="1347"/>
                    </a:lnTo>
                    <a:lnTo>
                      <a:pt x="3057" y="1228"/>
                    </a:lnTo>
                    <a:lnTo>
                      <a:pt x="3061" y="1104"/>
                    </a:lnTo>
                    <a:lnTo>
                      <a:pt x="3065" y="978"/>
                    </a:lnTo>
                    <a:lnTo>
                      <a:pt x="3069" y="852"/>
                    </a:lnTo>
                    <a:lnTo>
                      <a:pt x="3073" y="731"/>
                    </a:lnTo>
                    <a:lnTo>
                      <a:pt x="3077" y="620"/>
                    </a:lnTo>
                    <a:lnTo>
                      <a:pt x="3085" y="439"/>
                    </a:lnTo>
                    <a:lnTo>
                      <a:pt x="3090" y="376"/>
                    </a:lnTo>
                    <a:lnTo>
                      <a:pt x="3094" y="337"/>
                    </a:lnTo>
                    <a:lnTo>
                      <a:pt x="3098" y="322"/>
                    </a:lnTo>
                    <a:lnTo>
                      <a:pt x="3102" y="332"/>
                    </a:lnTo>
                    <a:lnTo>
                      <a:pt x="3106" y="367"/>
                    </a:lnTo>
                    <a:lnTo>
                      <a:pt x="3110" y="427"/>
                    </a:lnTo>
                    <a:lnTo>
                      <a:pt x="3114" y="509"/>
                    </a:lnTo>
                    <a:lnTo>
                      <a:pt x="3119" y="611"/>
                    </a:lnTo>
                    <a:lnTo>
                      <a:pt x="3123" y="730"/>
                    </a:lnTo>
                    <a:lnTo>
                      <a:pt x="3127" y="861"/>
                    </a:lnTo>
                    <a:lnTo>
                      <a:pt x="3131" y="1001"/>
                    </a:lnTo>
                    <a:lnTo>
                      <a:pt x="3135" y="1147"/>
                    </a:lnTo>
                    <a:lnTo>
                      <a:pt x="3139" y="1294"/>
                    </a:lnTo>
                    <a:lnTo>
                      <a:pt x="3147" y="1576"/>
                    </a:lnTo>
                    <a:lnTo>
                      <a:pt x="3152" y="1706"/>
                    </a:lnTo>
                    <a:lnTo>
                      <a:pt x="3156" y="1824"/>
                    </a:lnTo>
                    <a:lnTo>
                      <a:pt x="3160" y="1930"/>
                    </a:lnTo>
                    <a:lnTo>
                      <a:pt x="3164" y="2020"/>
                    </a:lnTo>
                    <a:lnTo>
                      <a:pt x="3168" y="2095"/>
                    </a:lnTo>
                    <a:lnTo>
                      <a:pt x="3172" y="2154"/>
                    </a:lnTo>
                    <a:lnTo>
                      <a:pt x="3176" y="2196"/>
                    </a:lnTo>
                    <a:lnTo>
                      <a:pt x="3180" y="2224"/>
                    </a:lnTo>
                    <a:lnTo>
                      <a:pt x="3185" y="2238"/>
                    </a:lnTo>
                    <a:lnTo>
                      <a:pt x="3189" y="2239"/>
                    </a:lnTo>
                    <a:lnTo>
                      <a:pt x="3193" y="2230"/>
                    </a:lnTo>
                    <a:lnTo>
                      <a:pt x="3197" y="2213"/>
                    </a:lnTo>
                    <a:lnTo>
                      <a:pt x="3201" y="2190"/>
                    </a:lnTo>
                    <a:lnTo>
                      <a:pt x="3205" y="2164"/>
                    </a:lnTo>
                    <a:lnTo>
                      <a:pt x="3209" y="2137"/>
                    </a:lnTo>
                    <a:lnTo>
                      <a:pt x="3218" y="2090"/>
                    </a:lnTo>
                    <a:lnTo>
                      <a:pt x="3222" y="2072"/>
                    </a:lnTo>
                    <a:lnTo>
                      <a:pt x="3226" y="2059"/>
                    </a:lnTo>
                    <a:lnTo>
                      <a:pt x="3230" y="2051"/>
                    </a:lnTo>
                    <a:lnTo>
                      <a:pt x="3234" y="2049"/>
                    </a:lnTo>
                    <a:lnTo>
                      <a:pt x="3238" y="2051"/>
                    </a:lnTo>
                    <a:lnTo>
                      <a:pt x="3243" y="2056"/>
                    </a:lnTo>
                    <a:lnTo>
                      <a:pt x="3247" y="2063"/>
                    </a:lnTo>
                    <a:lnTo>
                      <a:pt x="3251" y="2072"/>
                    </a:lnTo>
                    <a:lnTo>
                      <a:pt x="3255" y="2079"/>
                    </a:lnTo>
                    <a:lnTo>
                      <a:pt x="3259" y="2085"/>
                    </a:lnTo>
                    <a:lnTo>
                      <a:pt x="3263" y="2088"/>
                    </a:lnTo>
                    <a:lnTo>
                      <a:pt x="3267" y="2088"/>
                    </a:lnTo>
                    <a:lnTo>
                      <a:pt x="3272" y="2085"/>
                    </a:lnTo>
                    <a:lnTo>
                      <a:pt x="3280" y="2069"/>
                    </a:lnTo>
                    <a:lnTo>
                      <a:pt x="3284" y="2058"/>
                    </a:lnTo>
                    <a:lnTo>
                      <a:pt x="3288" y="2045"/>
                    </a:lnTo>
                    <a:lnTo>
                      <a:pt x="3292" y="2033"/>
                    </a:lnTo>
                    <a:lnTo>
                      <a:pt x="3296" y="2022"/>
                    </a:lnTo>
                    <a:lnTo>
                      <a:pt x="3300" y="2013"/>
                    </a:lnTo>
                    <a:lnTo>
                      <a:pt x="3305" y="2006"/>
                    </a:lnTo>
                    <a:lnTo>
                      <a:pt x="3309" y="2003"/>
                    </a:lnTo>
                    <a:lnTo>
                      <a:pt x="3313" y="2004"/>
                    </a:lnTo>
                    <a:lnTo>
                      <a:pt x="3317" y="2008"/>
                    </a:lnTo>
                    <a:lnTo>
                      <a:pt x="3321" y="2017"/>
                    </a:lnTo>
                    <a:lnTo>
                      <a:pt x="3325" y="2030"/>
                    </a:lnTo>
                    <a:lnTo>
                      <a:pt x="3329" y="2046"/>
                    </a:lnTo>
                    <a:lnTo>
                      <a:pt x="3334" y="2066"/>
                    </a:lnTo>
                    <a:lnTo>
                      <a:pt x="3338" y="2088"/>
                    </a:lnTo>
                    <a:lnTo>
                      <a:pt x="3342" y="2111"/>
                    </a:lnTo>
                    <a:lnTo>
                      <a:pt x="3350" y="2160"/>
                    </a:lnTo>
                    <a:lnTo>
                      <a:pt x="3354" y="2183"/>
                    </a:lnTo>
                    <a:lnTo>
                      <a:pt x="3358" y="2204"/>
                    </a:lnTo>
                    <a:lnTo>
                      <a:pt x="3362" y="2222"/>
                    </a:lnTo>
                    <a:lnTo>
                      <a:pt x="3367" y="2237"/>
                    </a:lnTo>
                    <a:lnTo>
                      <a:pt x="3371" y="2249"/>
                    </a:lnTo>
                    <a:lnTo>
                      <a:pt x="3375" y="2256"/>
                    </a:lnTo>
                    <a:lnTo>
                      <a:pt x="3379" y="2260"/>
                    </a:lnTo>
                    <a:lnTo>
                      <a:pt x="3383" y="2260"/>
                    </a:lnTo>
                    <a:lnTo>
                      <a:pt x="3387" y="2257"/>
                    </a:lnTo>
                    <a:lnTo>
                      <a:pt x="3391" y="2251"/>
                    </a:lnTo>
                    <a:lnTo>
                      <a:pt x="3395" y="2242"/>
                    </a:lnTo>
                    <a:lnTo>
                      <a:pt x="3400" y="2232"/>
                    </a:lnTo>
                    <a:lnTo>
                      <a:pt x="3404" y="2220"/>
                    </a:lnTo>
                    <a:lnTo>
                      <a:pt x="3412" y="2197"/>
                    </a:lnTo>
                    <a:lnTo>
                      <a:pt x="3416" y="2187"/>
                    </a:lnTo>
                    <a:lnTo>
                      <a:pt x="3420" y="2178"/>
                    </a:lnTo>
                    <a:lnTo>
                      <a:pt x="3424" y="2172"/>
                    </a:lnTo>
                    <a:lnTo>
                      <a:pt x="3428" y="2168"/>
                    </a:lnTo>
                    <a:lnTo>
                      <a:pt x="3433" y="2168"/>
                    </a:lnTo>
                    <a:lnTo>
                      <a:pt x="3437" y="2170"/>
                    </a:lnTo>
                    <a:lnTo>
                      <a:pt x="3441" y="2175"/>
                    </a:lnTo>
                    <a:lnTo>
                      <a:pt x="3445" y="2183"/>
                    </a:lnTo>
                    <a:lnTo>
                      <a:pt x="3449" y="2193"/>
                    </a:lnTo>
                    <a:lnTo>
                      <a:pt x="3453" y="2206"/>
                    </a:lnTo>
                    <a:lnTo>
                      <a:pt x="3457" y="2221"/>
                    </a:lnTo>
                    <a:lnTo>
                      <a:pt x="3461" y="2237"/>
                    </a:lnTo>
                    <a:lnTo>
                      <a:pt x="3466" y="2254"/>
                    </a:lnTo>
                    <a:lnTo>
                      <a:pt x="3474" y="2287"/>
                    </a:lnTo>
                    <a:lnTo>
                      <a:pt x="3478" y="2302"/>
                    </a:lnTo>
                    <a:lnTo>
                      <a:pt x="3482" y="2315"/>
                    </a:lnTo>
                    <a:lnTo>
                      <a:pt x="3486" y="2325"/>
                    </a:lnTo>
                    <a:lnTo>
                      <a:pt x="3490" y="2332"/>
                    </a:lnTo>
                    <a:lnTo>
                      <a:pt x="3495" y="2337"/>
                    </a:lnTo>
                    <a:lnTo>
                      <a:pt x="3499" y="2339"/>
                    </a:lnTo>
                    <a:lnTo>
                      <a:pt x="3503" y="2338"/>
                    </a:lnTo>
                    <a:lnTo>
                      <a:pt x="3507" y="2335"/>
                    </a:lnTo>
                    <a:lnTo>
                      <a:pt x="3511" y="2332"/>
                    </a:lnTo>
                    <a:lnTo>
                      <a:pt x="3515" y="2328"/>
                    </a:lnTo>
                    <a:lnTo>
                      <a:pt x="3519" y="2325"/>
                    </a:lnTo>
                    <a:lnTo>
                      <a:pt x="3524" y="2323"/>
                    </a:lnTo>
                    <a:lnTo>
                      <a:pt x="3528" y="2325"/>
                    </a:lnTo>
                    <a:lnTo>
                      <a:pt x="3532" y="2329"/>
                    </a:lnTo>
                    <a:lnTo>
                      <a:pt x="3536" y="2335"/>
                    </a:lnTo>
                    <a:lnTo>
                      <a:pt x="3544" y="2357"/>
                    </a:lnTo>
                    <a:lnTo>
                      <a:pt x="3548" y="2370"/>
                    </a:lnTo>
                    <a:lnTo>
                      <a:pt x="3553" y="2383"/>
                    </a:lnTo>
                    <a:lnTo>
                      <a:pt x="3557" y="2395"/>
                    </a:lnTo>
                    <a:lnTo>
                      <a:pt x="3561" y="2405"/>
                    </a:lnTo>
                    <a:lnTo>
                      <a:pt x="3565" y="2411"/>
                    </a:lnTo>
                    <a:lnTo>
                      <a:pt x="3569" y="2414"/>
                    </a:lnTo>
                    <a:lnTo>
                      <a:pt x="3573" y="2412"/>
                    </a:lnTo>
                    <a:lnTo>
                      <a:pt x="3577" y="2405"/>
                    </a:lnTo>
                    <a:lnTo>
                      <a:pt x="3582" y="2392"/>
                    </a:lnTo>
                    <a:lnTo>
                      <a:pt x="3586" y="2375"/>
                    </a:lnTo>
                    <a:lnTo>
                      <a:pt x="3590" y="2353"/>
                    </a:lnTo>
                    <a:lnTo>
                      <a:pt x="3594" y="2327"/>
                    </a:lnTo>
                    <a:lnTo>
                      <a:pt x="3598" y="2298"/>
                    </a:lnTo>
                    <a:lnTo>
                      <a:pt x="3606" y="2234"/>
                    </a:lnTo>
                    <a:lnTo>
                      <a:pt x="3610" y="2201"/>
                    </a:lnTo>
                    <a:lnTo>
                      <a:pt x="3615" y="2169"/>
                    </a:lnTo>
                    <a:lnTo>
                      <a:pt x="3619" y="2137"/>
                    </a:lnTo>
                    <a:lnTo>
                      <a:pt x="3623" y="2106"/>
                    </a:lnTo>
                    <a:lnTo>
                      <a:pt x="3627" y="2077"/>
                    </a:lnTo>
                    <a:lnTo>
                      <a:pt x="3631" y="2049"/>
                    </a:lnTo>
                    <a:lnTo>
                      <a:pt x="3635" y="2022"/>
                    </a:lnTo>
                    <a:lnTo>
                      <a:pt x="3639" y="1997"/>
                    </a:lnTo>
                    <a:lnTo>
                      <a:pt x="3643" y="1972"/>
                    </a:lnTo>
                    <a:lnTo>
                      <a:pt x="3648" y="1949"/>
                    </a:lnTo>
                    <a:lnTo>
                      <a:pt x="3652" y="1928"/>
                    </a:lnTo>
                    <a:lnTo>
                      <a:pt x="3656" y="1908"/>
                    </a:lnTo>
                    <a:lnTo>
                      <a:pt x="3660" y="1891"/>
                    </a:lnTo>
                    <a:lnTo>
                      <a:pt x="3664" y="1876"/>
                    </a:lnTo>
                    <a:lnTo>
                      <a:pt x="3668" y="1866"/>
                    </a:lnTo>
                    <a:lnTo>
                      <a:pt x="3676" y="1859"/>
                    </a:lnTo>
                    <a:lnTo>
                      <a:pt x="3681" y="1864"/>
                    </a:lnTo>
                    <a:lnTo>
                      <a:pt x="3685" y="1875"/>
                    </a:lnTo>
                    <a:lnTo>
                      <a:pt x="3689" y="1891"/>
                    </a:lnTo>
                    <a:lnTo>
                      <a:pt x="3693" y="1913"/>
                    </a:lnTo>
                    <a:lnTo>
                      <a:pt x="3697" y="1940"/>
                    </a:lnTo>
                    <a:lnTo>
                      <a:pt x="3701" y="1970"/>
                    </a:lnTo>
                    <a:lnTo>
                      <a:pt x="3705" y="2003"/>
                    </a:lnTo>
                    <a:lnTo>
                      <a:pt x="3709" y="2036"/>
                    </a:lnTo>
                    <a:lnTo>
                      <a:pt x="3714" y="2069"/>
                    </a:lnTo>
                    <a:lnTo>
                      <a:pt x="3718" y="2099"/>
                    </a:lnTo>
                    <a:lnTo>
                      <a:pt x="3722" y="2126"/>
                    </a:lnTo>
                    <a:lnTo>
                      <a:pt x="3726" y="2148"/>
                    </a:lnTo>
                    <a:lnTo>
                      <a:pt x="3730" y="2164"/>
                    </a:lnTo>
                    <a:lnTo>
                      <a:pt x="3738" y="2175"/>
                    </a:lnTo>
                    <a:lnTo>
                      <a:pt x="3743" y="2170"/>
                    </a:lnTo>
                    <a:lnTo>
                      <a:pt x="3747" y="2160"/>
                    </a:lnTo>
                    <a:lnTo>
                      <a:pt x="3751" y="2144"/>
                    </a:lnTo>
                    <a:lnTo>
                      <a:pt x="3755" y="2124"/>
                    </a:lnTo>
                    <a:lnTo>
                      <a:pt x="3759" y="2103"/>
                    </a:lnTo>
                    <a:lnTo>
                      <a:pt x="3763" y="2081"/>
                    </a:lnTo>
                    <a:lnTo>
                      <a:pt x="3767" y="2060"/>
                    </a:lnTo>
                    <a:lnTo>
                      <a:pt x="3771" y="2042"/>
                    </a:lnTo>
                    <a:lnTo>
                      <a:pt x="3776" y="2027"/>
                    </a:lnTo>
                    <a:lnTo>
                      <a:pt x="3780" y="2015"/>
                    </a:lnTo>
                    <a:lnTo>
                      <a:pt x="3784" y="2007"/>
                    </a:lnTo>
                    <a:lnTo>
                      <a:pt x="3788" y="2003"/>
                    </a:lnTo>
                    <a:lnTo>
                      <a:pt x="3792" y="2000"/>
                    </a:lnTo>
                    <a:lnTo>
                      <a:pt x="3796" y="2000"/>
                    </a:lnTo>
                    <a:lnTo>
                      <a:pt x="3801" y="1999"/>
                    </a:lnTo>
                    <a:lnTo>
                      <a:pt x="3809" y="1995"/>
                    </a:lnTo>
                    <a:lnTo>
                      <a:pt x="3813" y="1989"/>
                    </a:lnTo>
                    <a:lnTo>
                      <a:pt x="3817" y="1980"/>
                    </a:lnTo>
                    <a:lnTo>
                      <a:pt x="3821" y="1968"/>
                    </a:lnTo>
                    <a:lnTo>
                      <a:pt x="3825" y="1953"/>
                    </a:lnTo>
                    <a:lnTo>
                      <a:pt x="3830" y="1935"/>
                    </a:lnTo>
                    <a:lnTo>
                      <a:pt x="3834" y="1916"/>
                    </a:lnTo>
                    <a:lnTo>
                      <a:pt x="3838" y="1897"/>
                    </a:lnTo>
                    <a:lnTo>
                      <a:pt x="3842" y="1877"/>
                    </a:lnTo>
                    <a:lnTo>
                      <a:pt x="3846" y="1859"/>
                    </a:lnTo>
                    <a:lnTo>
                      <a:pt x="3850" y="1843"/>
                    </a:lnTo>
                    <a:lnTo>
                      <a:pt x="3854" y="1830"/>
                    </a:lnTo>
                    <a:lnTo>
                      <a:pt x="3858" y="1821"/>
                    </a:lnTo>
                    <a:lnTo>
                      <a:pt x="3863" y="1815"/>
                    </a:lnTo>
                    <a:lnTo>
                      <a:pt x="3867" y="1813"/>
                    </a:lnTo>
                    <a:lnTo>
                      <a:pt x="3871" y="1814"/>
                    </a:lnTo>
                    <a:lnTo>
                      <a:pt x="3875" y="1817"/>
                    </a:lnTo>
                    <a:lnTo>
                      <a:pt x="3879" y="1822"/>
                    </a:lnTo>
                    <a:lnTo>
                      <a:pt x="3883" y="1827"/>
                    </a:lnTo>
                    <a:lnTo>
                      <a:pt x="3887" y="1831"/>
                    </a:lnTo>
                    <a:lnTo>
                      <a:pt x="3891" y="1834"/>
                    </a:lnTo>
                    <a:lnTo>
                      <a:pt x="3896" y="1832"/>
                    </a:lnTo>
                    <a:lnTo>
                      <a:pt x="3900" y="1826"/>
                    </a:lnTo>
                    <a:lnTo>
                      <a:pt x="3904" y="1814"/>
                    </a:lnTo>
                    <a:lnTo>
                      <a:pt x="3908" y="1797"/>
                    </a:lnTo>
                    <a:lnTo>
                      <a:pt x="3912" y="1774"/>
                    </a:lnTo>
                    <a:lnTo>
                      <a:pt x="3916" y="1746"/>
                    </a:lnTo>
                    <a:lnTo>
                      <a:pt x="3920" y="1716"/>
                    </a:lnTo>
                    <a:lnTo>
                      <a:pt x="3924" y="1683"/>
                    </a:lnTo>
                    <a:lnTo>
                      <a:pt x="3929" y="1652"/>
                    </a:lnTo>
                    <a:lnTo>
                      <a:pt x="3933" y="1622"/>
                    </a:lnTo>
                    <a:lnTo>
                      <a:pt x="3941" y="1579"/>
                    </a:lnTo>
                    <a:lnTo>
                      <a:pt x="3945" y="1566"/>
                    </a:lnTo>
                    <a:lnTo>
                      <a:pt x="3949" y="1561"/>
                    </a:lnTo>
                    <a:lnTo>
                      <a:pt x="3953" y="1562"/>
                    </a:lnTo>
                    <a:lnTo>
                      <a:pt x="3957" y="1570"/>
                    </a:lnTo>
                    <a:lnTo>
                      <a:pt x="3962" y="1582"/>
                    </a:lnTo>
                    <a:lnTo>
                      <a:pt x="3966" y="1598"/>
                    </a:lnTo>
                    <a:lnTo>
                      <a:pt x="3970" y="1616"/>
                    </a:lnTo>
                    <a:lnTo>
                      <a:pt x="3974" y="1635"/>
                    </a:lnTo>
                    <a:lnTo>
                      <a:pt x="3978" y="1652"/>
                    </a:lnTo>
                    <a:lnTo>
                      <a:pt x="3982" y="1666"/>
                    </a:lnTo>
                    <a:lnTo>
                      <a:pt x="3986" y="1677"/>
                    </a:lnTo>
                    <a:lnTo>
                      <a:pt x="3991" y="1683"/>
                    </a:lnTo>
                    <a:lnTo>
                      <a:pt x="3995" y="1684"/>
                    </a:lnTo>
                    <a:lnTo>
                      <a:pt x="4003" y="1670"/>
                    </a:lnTo>
                    <a:lnTo>
                      <a:pt x="4007" y="1657"/>
                    </a:lnTo>
                    <a:lnTo>
                      <a:pt x="4011" y="1639"/>
                    </a:lnTo>
                    <a:lnTo>
                      <a:pt x="4015" y="1619"/>
                    </a:lnTo>
                    <a:lnTo>
                      <a:pt x="4019" y="1597"/>
                    </a:lnTo>
                    <a:lnTo>
                      <a:pt x="4024" y="1575"/>
                    </a:lnTo>
                    <a:lnTo>
                      <a:pt x="4028" y="1555"/>
                    </a:lnTo>
                    <a:lnTo>
                      <a:pt x="4032" y="1537"/>
                    </a:lnTo>
                    <a:lnTo>
                      <a:pt x="4036" y="1522"/>
                    </a:lnTo>
                    <a:lnTo>
                      <a:pt x="4040" y="1512"/>
                    </a:lnTo>
                    <a:lnTo>
                      <a:pt x="4044" y="1507"/>
                    </a:lnTo>
                    <a:lnTo>
                      <a:pt x="4048" y="1508"/>
                    </a:lnTo>
                    <a:lnTo>
                      <a:pt x="4052" y="1514"/>
                    </a:lnTo>
                    <a:lnTo>
                      <a:pt x="4057" y="1525"/>
                    </a:lnTo>
                    <a:lnTo>
                      <a:pt x="4065" y="1560"/>
                    </a:lnTo>
                    <a:lnTo>
                      <a:pt x="4069" y="1582"/>
                    </a:lnTo>
                    <a:lnTo>
                      <a:pt x="4073" y="1606"/>
                    </a:lnTo>
                    <a:lnTo>
                      <a:pt x="4077" y="1630"/>
                    </a:lnTo>
                    <a:lnTo>
                      <a:pt x="4082" y="1653"/>
                    </a:lnTo>
                    <a:lnTo>
                      <a:pt x="4086" y="1674"/>
                    </a:lnTo>
                    <a:lnTo>
                      <a:pt x="4090" y="1693"/>
                    </a:lnTo>
                    <a:lnTo>
                      <a:pt x="4094" y="1710"/>
                    </a:lnTo>
                    <a:lnTo>
                      <a:pt x="4098" y="1724"/>
                    </a:lnTo>
                    <a:lnTo>
                      <a:pt x="4102" y="1736"/>
                    </a:lnTo>
                    <a:lnTo>
                      <a:pt x="4106" y="1747"/>
                    </a:lnTo>
                    <a:lnTo>
                      <a:pt x="4111" y="1756"/>
                    </a:lnTo>
                    <a:lnTo>
                      <a:pt x="4115" y="1765"/>
                    </a:lnTo>
                    <a:lnTo>
                      <a:pt x="4119" y="1774"/>
                    </a:lnTo>
                    <a:lnTo>
                      <a:pt x="4123" y="1784"/>
                    </a:lnTo>
                    <a:lnTo>
                      <a:pt x="4127" y="1795"/>
                    </a:lnTo>
                    <a:lnTo>
                      <a:pt x="4135" y="1818"/>
                    </a:lnTo>
                    <a:lnTo>
                      <a:pt x="4139" y="1829"/>
                    </a:lnTo>
                    <a:lnTo>
                      <a:pt x="4144" y="1840"/>
                    </a:lnTo>
                    <a:lnTo>
                      <a:pt x="4148" y="1849"/>
                    </a:lnTo>
                    <a:lnTo>
                      <a:pt x="4152" y="1856"/>
                    </a:lnTo>
                    <a:lnTo>
                      <a:pt x="4156" y="1861"/>
                    </a:lnTo>
                    <a:lnTo>
                      <a:pt x="4160" y="1863"/>
                    </a:lnTo>
                    <a:lnTo>
                      <a:pt x="4164" y="1862"/>
                    </a:lnTo>
                    <a:lnTo>
                      <a:pt x="4168" y="1860"/>
                    </a:lnTo>
                    <a:lnTo>
                      <a:pt x="4172" y="1856"/>
                    </a:lnTo>
                    <a:lnTo>
                      <a:pt x="4177" y="1853"/>
                    </a:lnTo>
                    <a:lnTo>
                      <a:pt x="4181" y="1850"/>
                    </a:lnTo>
                    <a:lnTo>
                      <a:pt x="4185" y="1850"/>
                    </a:lnTo>
                    <a:lnTo>
                      <a:pt x="4189" y="1853"/>
                    </a:lnTo>
                    <a:lnTo>
                      <a:pt x="4197" y="1870"/>
                    </a:lnTo>
                    <a:lnTo>
                      <a:pt x="4201" y="1885"/>
                    </a:lnTo>
                    <a:lnTo>
                      <a:pt x="4206" y="1904"/>
                    </a:lnTo>
                    <a:lnTo>
                      <a:pt x="4210" y="1927"/>
                    </a:lnTo>
                    <a:lnTo>
                      <a:pt x="4214" y="1951"/>
                    </a:lnTo>
                    <a:lnTo>
                      <a:pt x="4218" y="1977"/>
                    </a:lnTo>
                    <a:lnTo>
                      <a:pt x="4222" y="2001"/>
                    </a:lnTo>
                    <a:lnTo>
                      <a:pt x="4226" y="2024"/>
                    </a:lnTo>
                    <a:lnTo>
                      <a:pt x="4230" y="2042"/>
                    </a:lnTo>
                    <a:lnTo>
                      <a:pt x="4234" y="2054"/>
                    </a:lnTo>
                    <a:lnTo>
                      <a:pt x="4239" y="2060"/>
                    </a:lnTo>
                    <a:lnTo>
                      <a:pt x="4243" y="2058"/>
                    </a:lnTo>
                    <a:lnTo>
                      <a:pt x="4247" y="2049"/>
                    </a:lnTo>
                    <a:lnTo>
                      <a:pt x="4251" y="2033"/>
                    </a:lnTo>
                    <a:lnTo>
                      <a:pt x="4255" y="2011"/>
                    </a:lnTo>
                    <a:lnTo>
                      <a:pt x="4259" y="1984"/>
                    </a:lnTo>
                    <a:lnTo>
                      <a:pt x="4267" y="1925"/>
                    </a:lnTo>
                    <a:lnTo>
                      <a:pt x="4272" y="1898"/>
                    </a:lnTo>
                    <a:lnTo>
                      <a:pt x="4276" y="1874"/>
                    </a:lnTo>
                    <a:lnTo>
                      <a:pt x="4280" y="1856"/>
                    </a:lnTo>
                    <a:lnTo>
                      <a:pt x="4284" y="1845"/>
                    </a:lnTo>
                    <a:lnTo>
                      <a:pt x="4288" y="1843"/>
                    </a:lnTo>
                    <a:lnTo>
                      <a:pt x="4292" y="1848"/>
                    </a:lnTo>
                    <a:lnTo>
                      <a:pt x="4296" y="1861"/>
                    </a:lnTo>
                    <a:lnTo>
                      <a:pt x="4300" y="1880"/>
                    </a:lnTo>
                    <a:lnTo>
                      <a:pt x="4305" y="1904"/>
                    </a:lnTo>
                    <a:lnTo>
                      <a:pt x="4309" y="1931"/>
                    </a:lnTo>
                    <a:lnTo>
                      <a:pt x="4313" y="1958"/>
                    </a:lnTo>
                    <a:lnTo>
                      <a:pt x="4317" y="1985"/>
                    </a:lnTo>
                    <a:lnTo>
                      <a:pt x="4321" y="2009"/>
                    </a:lnTo>
                    <a:lnTo>
                      <a:pt x="4329" y="2041"/>
                    </a:lnTo>
                    <a:lnTo>
                      <a:pt x="4333" y="2049"/>
                    </a:lnTo>
                    <a:lnTo>
                      <a:pt x="4338" y="2050"/>
                    </a:lnTo>
                    <a:lnTo>
                      <a:pt x="4342" y="2044"/>
                    </a:lnTo>
                    <a:lnTo>
                      <a:pt x="4346" y="2033"/>
                    </a:lnTo>
                    <a:lnTo>
                      <a:pt x="4350" y="2017"/>
                    </a:lnTo>
                    <a:lnTo>
                      <a:pt x="4354" y="1998"/>
                    </a:lnTo>
                    <a:lnTo>
                      <a:pt x="4358" y="1977"/>
                    </a:lnTo>
                    <a:lnTo>
                      <a:pt x="4363" y="1955"/>
                    </a:lnTo>
                    <a:lnTo>
                      <a:pt x="4367" y="1933"/>
                    </a:lnTo>
                    <a:lnTo>
                      <a:pt x="4371" y="1913"/>
                    </a:lnTo>
                    <a:lnTo>
                      <a:pt x="4375" y="1896"/>
                    </a:lnTo>
                    <a:lnTo>
                      <a:pt x="4379" y="1881"/>
                    </a:lnTo>
                    <a:lnTo>
                      <a:pt x="4383" y="1869"/>
                    </a:lnTo>
                    <a:lnTo>
                      <a:pt x="4387" y="1861"/>
                    </a:lnTo>
                    <a:lnTo>
                      <a:pt x="4392" y="1856"/>
                    </a:lnTo>
                    <a:lnTo>
                      <a:pt x="4396" y="1854"/>
                    </a:lnTo>
                    <a:lnTo>
                      <a:pt x="4400" y="1855"/>
                    </a:lnTo>
                    <a:lnTo>
                      <a:pt x="4404" y="1858"/>
                    </a:lnTo>
                    <a:lnTo>
                      <a:pt x="4408" y="1864"/>
                    </a:lnTo>
                    <a:lnTo>
                      <a:pt x="4412" y="1872"/>
                    </a:lnTo>
                    <a:lnTo>
                      <a:pt x="4416" y="1883"/>
                    </a:lnTo>
                    <a:lnTo>
                      <a:pt x="4420" y="1895"/>
                    </a:lnTo>
                    <a:lnTo>
                      <a:pt x="4425" y="1909"/>
                    </a:lnTo>
                    <a:lnTo>
                      <a:pt x="4429" y="1925"/>
                    </a:lnTo>
                    <a:lnTo>
                      <a:pt x="4433" y="1941"/>
                    </a:lnTo>
                    <a:lnTo>
                      <a:pt x="4437" y="1957"/>
                    </a:lnTo>
                    <a:lnTo>
                      <a:pt x="4441" y="1973"/>
                    </a:lnTo>
                    <a:lnTo>
                      <a:pt x="4445" y="1987"/>
                    </a:lnTo>
                    <a:lnTo>
                      <a:pt x="4449" y="2000"/>
                    </a:lnTo>
                    <a:lnTo>
                      <a:pt x="4454" y="2009"/>
                    </a:lnTo>
                    <a:lnTo>
                      <a:pt x="4462" y="2019"/>
                    </a:lnTo>
                    <a:lnTo>
                      <a:pt x="4466" y="2018"/>
                    </a:lnTo>
                    <a:lnTo>
                      <a:pt x="4470" y="2015"/>
                    </a:lnTo>
                    <a:lnTo>
                      <a:pt x="4474" y="2008"/>
                    </a:lnTo>
                    <a:lnTo>
                      <a:pt x="4478" y="1998"/>
                    </a:lnTo>
                    <a:lnTo>
                      <a:pt x="4482" y="1987"/>
                    </a:lnTo>
                    <a:lnTo>
                      <a:pt x="4487" y="1975"/>
                    </a:lnTo>
                    <a:lnTo>
                      <a:pt x="4491" y="1963"/>
                    </a:lnTo>
                    <a:lnTo>
                      <a:pt x="4495" y="1951"/>
                    </a:lnTo>
                    <a:lnTo>
                      <a:pt x="4499" y="1940"/>
                    </a:lnTo>
                    <a:lnTo>
                      <a:pt x="4503" y="1931"/>
                    </a:lnTo>
                    <a:lnTo>
                      <a:pt x="4507" y="1925"/>
                    </a:lnTo>
                    <a:lnTo>
                      <a:pt x="4511" y="1923"/>
                    </a:lnTo>
                    <a:lnTo>
                      <a:pt x="4515" y="1923"/>
                    </a:lnTo>
                    <a:lnTo>
                      <a:pt x="4520" y="1928"/>
                    </a:lnTo>
                    <a:lnTo>
                      <a:pt x="4524" y="1936"/>
                    </a:lnTo>
                    <a:lnTo>
                      <a:pt x="4532" y="1963"/>
                    </a:lnTo>
                    <a:lnTo>
                      <a:pt x="4536" y="1980"/>
                    </a:lnTo>
                    <a:lnTo>
                      <a:pt x="4540" y="1999"/>
                    </a:lnTo>
                    <a:lnTo>
                      <a:pt x="4544" y="2018"/>
                    </a:lnTo>
                    <a:lnTo>
                      <a:pt x="4548" y="2037"/>
                    </a:lnTo>
                    <a:lnTo>
                      <a:pt x="4553" y="2053"/>
                    </a:lnTo>
                    <a:lnTo>
                      <a:pt x="4557" y="2066"/>
                    </a:lnTo>
                    <a:lnTo>
                      <a:pt x="4561" y="2074"/>
                    </a:lnTo>
                    <a:lnTo>
                      <a:pt x="4565" y="2077"/>
                    </a:lnTo>
                    <a:lnTo>
                      <a:pt x="4569" y="2075"/>
                    </a:lnTo>
                    <a:lnTo>
                      <a:pt x="4573" y="2067"/>
                    </a:lnTo>
                    <a:lnTo>
                      <a:pt x="4577" y="2055"/>
                    </a:lnTo>
                    <a:lnTo>
                      <a:pt x="4581" y="2039"/>
                    </a:lnTo>
                    <a:lnTo>
                      <a:pt x="4586" y="2021"/>
                    </a:lnTo>
                    <a:lnTo>
                      <a:pt x="4594" y="1986"/>
                    </a:lnTo>
                    <a:lnTo>
                      <a:pt x="4598" y="1973"/>
                    </a:lnTo>
                    <a:lnTo>
                      <a:pt x="4602" y="1963"/>
                    </a:lnTo>
                    <a:lnTo>
                      <a:pt x="4606" y="1959"/>
                    </a:lnTo>
                    <a:lnTo>
                      <a:pt x="4610" y="1960"/>
                    </a:lnTo>
                    <a:lnTo>
                      <a:pt x="4615" y="1967"/>
                    </a:lnTo>
                    <a:lnTo>
                      <a:pt x="4619" y="1978"/>
                    </a:lnTo>
                    <a:lnTo>
                      <a:pt x="4623" y="1992"/>
                    </a:lnTo>
                    <a:lnTo>
                      <a:pt x="4627" y="2008"/>
                    </a:lnTo>
                    <a:lnTo>
                      <a:pt x="4631" y="2023"/>
                    </a:lnTo>
                    <a:lnTo>
                      <a:pt x="4635" y="2037"/>
                    </a:lnTo>
                    <a:lnTo>
                      <a:pt x="4639" y="2047"/>
                    </a:lnTo>
                    <a:lnTo>
                      <a:pt x="4644" y="2053"/>
                    </a:lnTo>
                    <a:lnTo>
                      <a:pt x="4648" y="2053"/>
                    </a:lnTo>
                    <a:lnTo>
                      <a:pt x="4656" y="2037"/>
                    </a:lnTo>
                    <a:lnTo>
                      <a:pt x="4660" y="2023"/>
                    </a:lnTo>
                    <a:lnTo>
                      <a:pt x="4664" y="2005"/>
                    </a:lnTo>
                    <a:lnTo>
                      <a:pt x="4668" y="1986"/>
                    </a:lnTo>
                    <a:lnTo>
                      <a:pt x="4673" y="1966"/>
                    </a:lnTo>
                    <a:lnTo>
                      <a:pt x="4677" y="1948"/>
                    </a:lnTo>
                    <a:lnTo>
                      <a:pt x="4681" y="1933"/>
                    </a:lnTo>
                    <a:lnTo>
                      <a:pt x="4685" y="1921"/>
                    </a:lnTo>
                    <a:lnTo>
                      <a:pt x="4689" y="1913"/>
                    </a:lnTo>
                    <a:lnTo>
                      <a:pt x="4693" y="1908"/>
                    </a:lnTo>
                    <a:lnTo>
                      <a:pt x="4697" y="1907"/>
                    </a:lnTo>
                    <a:lnTo>
                      <a:pt x="4702" y="1908"/>
                    </a:lnTo>
                    <a:lnTo>
                      <a:pt x="4706" y="1911"/>
                    </a:lnTo>
                    <a:lnTo>
                      <a:pt x="4710" y="1914"/>
                    </a:lnTo>
                    <a:lnTo>
                      <a:pt x="4714" y="1917"/>
                    </a:lnTo>
                    <a:lnTo>
                      <a:pt x="4718" y="1918"/>
                    </a:lnTo>
                    <a:lnTo>
                      <a:pt x="4726" y="1916"/>
                    </a:lnTo>
                    <a:lnTo>
                      <a:pt x="4730" y="1914"/>
                    </a:lnTo>
                    <a:lnTo>
                      <a:pt x="4735" y="1911"/>
                    </a:lnTo>
                    <a:lnTo>
                      <a:pt x="4739" y="1908"/>
                    </a:lnTo>
                    <a:lnTo>
                      <a:pt x="4743" y="1908"/>
                    </a:lnTo>
                    <a:lnTo>
                      <a:pt x="4747" y="1911"/>
                    </a:lnTo>
                    <a:lnTo>
                      <a:pt x="4751" y="1917"/>
                    </a:lnTo>
                    <a:lnTo>
                      <a:pt x="4755" y="1928"/>
                    </a:lnTo>
                    <a:lnTo>
                      <a:pt x="4759" y="1944"/>
                    </a:lnTo>
                    <a:lnTo>
                      <a:pt x="4763" y="1966"/>
                    </a:lnTo>
                    <a:lnTo>
                      <a:pt x="4768" y="1992"/>
                    </a:lnTo>
                    <a:lnTo>
                      <a:pt x="4772" y="2021"/>
                    </a:lnTo>
                    <a:lnTo>
                      <a:pt x="4776" y="2053"/>
                    </a:lnTo>
                    <a:lnTo>
                      <a:pt x="4780" y="2087"/>
                    </a:lnTo>
                    <a:lnTo>
                      <a:pt x="4788" y="2151"/>
                    </a:lnTo>
                    <a:lnTo>
                      <a:pt x="4792" y="2179"/>
                    </a:lnTo>
                    <a:lnTo>
                      <a:pt x="4796" y="2201"/>
                    </a:lnTo>
                    <a:lnTo>
                      <a:pt x="4801" y="2218"/>
                    </a:lnTo>
                    <a:lnTo>
                      <a:pt x="4805" y="2229"/>
                    </a:lnTo>
                    <a:lnTo>
                      <a:pt x="4809" y="2233"/>
                    </a:lnTo>
                    <a:lnTo>
                      <a:pt x="4813" y="2230"/>
                    </a:lnTo>
                    <a:lnTo>
                      <a:pt x="4817" y="2221"/>
                    </a:lnTo>
                    <a:lnTo>
                      <a:pt x="4821" y="2206"/>
                    </a:lnTo>
                    <a:lnTo>
                      <a:pt x="4825" y="2187"/>
                    </a:lnTo>
                    <a:lnTo>
                      <a:pt x="4830" y="2166"/>
                    </a:lnTo>
                    <a:lnTo>
                      <a:pt x="4834" y="2143"/>
                    </a:lnTo>
                    <a:lnTo>
                      <a:pt x="4838" y="2120"/>
                    </a:lnTo>
                    <a:lnTo>
                      <a:pt x="4842" y="2099"/>
                    </a:lnTo>
                    <a:lnTo>
                      <a:pt x="4846" y="2081"/>
                    </a:lnTo>
                    <a:lnTo>
                      <a:pt x="4850" y="2067"/>
                    </a:lnTo>
                    <a:lnTo>
                      <a:pt x="4858" y="2055"/>
                    </a:lnTo>
                    <a:lnTo>
                      <a:pt x="4863" y="2057"/>
                    </a:lnTo>
                    <a:lnTo>
                      <a:pt x="4867" y="2065"/>
                    </a:lnTo>
                    <a:lnTo>
                      <a:pt x="4871" y="2078"/>
                    </a:lnTo>
                    <a:lnTo>
                      <a:pt x="4875" y="2096"/>
                    </a:lnTo>
                    <a:lnTo>
                      <a:pt x="4879" y="2117"/>
                    </a:lnTo>
                    <a:lnTo>
                      <a:pt x="4883" y="2140"/>
                    </a:lnTo>
                    <a:lnTo>
                      <a:pt x="4887" y="2164"/>
                    </a:lnTo>
                    <a:lnTo>
                      <a:pt x="4891" y="2188"/>
                    </a:lnTo>
                    <a:lnTo>
                      <a:pt x="4896" y="2210"/>
                    </a:lnTo>
                    <a:lnTo>
                      <a:pt x="4900" y="2229"/>
                    </a:lnTo>
                    <a:lnTo>
                      <a:pt x="4904" y="2244"/>
                    </a:lnTo>
                    <a:lnTo>
                      <a:pt x="4908" y="2254"/>
                    </a:lnTo>
                    <a:lnTo>
                      <a:pt x="4912" y="2259"/>
                    </a:lnTo>
                    <a:lnTo>
                      <a:pt x="4920" y="2254"/>
                    </a:lnTo>
                    <a:lnTo>
                      <a:pt x="4925" y="2244"/>
                    </a:lnTo>
                    <a:lnTo>
                      <a:pt x="4929" y="2230"/>
                    </a:lnTo>
                    <a:lnTo>
                      <a:pt x="4933" y="2213"/>
                    </a:lnTo>
                    <a:lnTo>
                      <a:pt x="4937" y="2195"/>
                    </a:lnTo>
                    <a:lnTo>
                      <a:pt x="4941" y="2176"/>
                    </a:lnTo>
                    <a:lnTo>
                      <a:pt x="4945" y="2158"/>
                    </a:lnTo>
                    <a:lnTo>
                      <a:pt x="4949" y="2142"/>
                    </a:lnTo>
                    <a:lnTo>
                      <a:pt x="4954" y="2129"/>
                    </a:lnTo>
                    <a:lnTo>
                      <a:pt x="4958" y="2120"/>
                    </a:lnTo>
                    <a:lnTo>
                      <a:pt x="4962" y="2115"/>
                    </a:lnTo>
                    <a:lnTo>
                      <a:pt x="4966" y="2114"/>
                    </a:lnTo>
                    <a:lnTo>
                      <a:pt x="4970" y="2118"/>
                    </a:lnTo>
                    <a:lnTo>
                      <a:pt x="4974" y="2125"/>
                    </a:lnTo>
                    <a:lnTo>
                      <a:pt x="4978" y="2135"/>
                    </a:lnTo>
                    <a:lnTo>
                      <a:pt x="4983" y="2146"/>
                    </a:lnTo>
                    <a:lnTo>
                      <a:pt x="4991" y="2170"/>
                    </a:lnTo>
                    <a:lnTo>
                      <a:pt x="4995" y="2180"/>
                    </a:lnTo>
                    <a:lnTo>
                      <a:pt x="4999" y="2188"/>
                    </a:lnTo>
                    <a:lnTo>
                      <a:pt x="5003" y="2194"/>
                    </a:lnTo>
                    <a:lnTo>
                      <a:pt x="5007" y="2196"/>
                    </a:lnTo>
                    <a:lnTo>
                      <a:pt x="5011" y="2195"/>
                    </a:lnTo>
                    <a:lnTo>
                      <a:pt x="5016" y="2191"/>
                    </a:lnTo>
                    <a:lnTo>
                      <a:pt x="5020" y="2183"/>
                    </a:lnTo>
                    <a:lnTo>
                      <a:pt x="5024" y="2171"/>
                    </a:lnTo>
                    <a:lnTo>
                      <a:pt x="5028" y="2157"/>
                    </a:lnTo>
                    <a:lnTo>
                      <a:pt x="5032" y="2140"/>
                    </a:lnTo>
                    <a:lnTo>
                      <a:pt x="5036" y="2119"/>
                    </a:lnTo>
                    <a:lnTo>
                      <a:pt x="5040" y="2097"/>
                    </a:lnTo>
                    <a:lnTo>
                      <a:pt x="5044" y="2072"/>
                    </a:lnTo>
                    <a:lnTo>
                      <a:pt x="5053" y="2015"/>
                    </a:lnTo>
                    <a:lnTo>
                      <a:pt x="5057" y="1983"/>
                    </a:lnTo>
                    <a:lnTo>
                      <a:pt x="5061" y="1950"/>
                    </a:lnTo>
                    <a:lnTo>
                      <a:pt x="5065" y="1915"/>
                    </a:lnTo>
                    <a:lnTo>
                      <a:pt x="5069" y="1880"/>
                    </a:lnTo>
                    <a:lnTo>
                      <a:pt x="5073" y="1844"/>
                    </a:lnTo>
                    <a:lnTo>
                      <a:pt x="5078" y="1810"/>
                    </a:lnTo>
                    <a:lnTo>
                      <a:pt x="5082" y="1778"/>
                    </a:lnTo>
                    <a:lnTo>
                      <a:pt x="5086" y="1750"/>
                    </a:lnTo>
                    <a:lnTo>
                      <a:pt x="5090" y="1727"/>
                    </a:lnTo>
                    <a:lnTo>
                      <a:pt x="5094" y="1711"/>
                    </a:lnTo>
                    <a:lnTo>
                      <a:pt x="5098" y="1701"/>
                    </a:lnTo>
                    <a:lnTo>
                      <a:pt x="5102" y="1700"/>
                    </a:lnTo>
                    <a:lnTo>
                      <a:pt x="5106" y="1707"/>
                    </a:lnTo>
                    <a:lnTo>
                      <a:pt x="5111" y="1723"/>
                    </a:lnTo>
                    <a:lnTo>
                      <a:pt x="5115" y="1745"/>
                    </a:lnTo>
                    <a:lnTo>
                      <a:pt x="5123" y="1808"/>
                    </a:lnTo>
                    <a:lnTo>
                      <a:pt x="5127" y="1843"/>
                    </a:lnTo>
                    <a:lnTo>
                      <a:pt x="5131" y="1879"/>
                    </a:lnTo>
                    <a:lnTo>
                      <a:pt x="5135" y="1914"/>
                    </a:lnTo>
                    <a:lnTo>
                      <a:pt x="5139" y="1944"/>
                    </a:lnTo>
                    <a:lnTo>
                      <a:pt x="5144" y="1969"/>
                    </a:lnTo>
                    <a:lnTo>
                      <a:pt x="5148" y="1987"/>
                    </a:lnTo>
                    <a:lnTo>
                      <a:pt x="5152" y="1999"/>
                    </a:lnTo>
                    <a:lnTo>
                      <a:pt x="5156" y="2003"/>
                    </a:lnTo>
                    <a:lnTo>
                      <a:pt x="5160" y="2002"/>
                    </a:lnTo>
                    <a:lnTo>
                      <a:pt x="5164" y="1995"/>
                    </a:lnTo>
                    <a:lnTo>
                      <a:pt x="5168" y="1986"/>
                    </a:lnTo>
                    <a:lnTo>
                      <a:pt x="5172" y="1974"/>
                    </a:lnTo>
                    <a:lnTo>
                      <a:pt x="5177" y="1964"/>
                    </a:lnTo>
                    <a:lnTo>
                      <a:pt x="5185" y="1948"/>
                    </a:lnTo>
                    <a:lnTo>
                      <a:pt x="5189" y="1946"/>
                    </a:lnTo>
                    <a:lnTo>
                      <a:pt x="5193" y="1948"/>
                    </a:lnTo>
                    <a:lnTo>
                      <a:pt x="5197" y="1953"/>
                    </a:lnTo>
                    <a:lnTo>
                      <a:pt x="5201" y="1962"/>
                    </a:lnTo>
                    <a:lnTo>
                      <a:pt x="5206" y="1973"/>
                    </a:lnTo>
                    <a:lnTo>
                      <a:pt x="5210" y="1985"/>
                    </a:lnTo>
                    <a:lnTo>
                      <a:pt x="5214" y="1997"/>
                    </a:lnTo>
                    <a:lnTo>
                      <a:pt x="5218" y="2008"/>
                    </a:lnTo>
                    <a:lnTo>
                      <a:pt x="5222" y="2018"/>
                    </a:lnTo>
                    <a:lnTo>
                      <a:pt x="5226" y="2025"/>
                    </a:lnTo>
                    <a:lnTo>
                      <a:pt x="5230" y="2029"/>
                    </a:lnTo>
                    <a:lnTo>
                      <a:pt x="5235" y="2031"/>
                    </a:lnTo>
                    <a:lnTo>
                      <a:pt x="5239" y="2031"/>
                    </a:lnTo>
                    <a:lnTo>
                      <a:pt x="5247" y="2028"/>
                    </a:lnTo>
                    <a:lnTo>
                      <a:pt x="5251" y="2027"/>
                    </a:lnTo>
                    <a:lnTo>
                      <a:pt x="5255" y="2028"/>
                    </a:lnTo>
                    <a:lnTo>
                      <a:pt x="5259" y="2032"/>
                    </a:lnTo>
                    <a:lnTo>
                      <a:pt x="5264" y="2040"/>
                    </a:lnTo>
                    <a:lnTo>
                      <a:pt x="5268" y="2052"/>
                    </a:lnTo>
                    <a:lnTo>
                      <a:pt x="5272" y="2069"/>
                    </a:lnTo>
                    <a:lnTo>
                      <a:pt x="5276" y="2089"/>
                    </a:lnTo>
                    <a:lnTo>
                      <a:pt x="5280" y="2111"/>
                    </a:lnTo>
                    <a:lnTo>
                      <a:pt x="5284" y="2134"/>
                    </a:lnTo>
                    <a:lnTo>
                      <a:pt x="5288" y="2155"/>
                    </a:lnTo>
                    <a:lnTo>
                      <a:pt x="5293" y="2174"/>
                    </a:lnTo>
                    <a:lnTo>
                      <a:pt x="5297" y="2189"/>
                    </a:lnTo>
                    <a:lnTo>
                      <a:pt x="5301" y="2198"/>
                    </a:lnTo>
                    <a:lnTo>
                      <a:pt x="5305" y="2200"/>
                    </a:lnTo>
                    <a:lnTo>
                      <a:pt x="5309" y="2195"/>
                    </a:lnTo>
                    <a:lnTo>
                      <a:pt x="5317" y="2166"/>
                    </a:lnTo>
                    <a:lnTo>
                      <a:pt x="5321" y="2145"/>
                    </a:lnTo>
                    <a:lnTo>
                      <a:pt x="5326" y="2121"/>
                    </a:lnTo>
                    <a:lnTo>
                      <a:pt x="5330" y="2098"/>
                    </a:lnTo>
                    <a:lnTo>
                      <a:pt x="5334" y="2077"/>
                    </a:lnTo>
                    <a:lnTo>
                      <a:pt x="5338" y="2061"/>
                    </a:lnTo>
                    <a:lnTo>
                      <a:pt x="5342" y="2051"/>
                    </a:lnTo>
                    <a:lnTo>
                      <a:pt x="5346" y="2050"/>
                    </a:lnTo>
                    <a:lnTo>
                      <a:pt x="5350" y="2056"/>
                    </a:lnTo>
                    <a:lnTo>
                      <a:pt x="5354" y="2071"/>
                    </a:lnTo>
                    <a:lnTo>
                      <a:pt x="5359" y="2093"/>
                    </a:lnTo>
                    <a:lnTo>
                      <a:pt x="5363" y="2121"/>
                    </a:lnTo>
                    <a:lnTo>
                      <a:pt x="5367" y="2153"/>
                    </a:lnTo>
                    <a:lnTo>
                      <a:pt x="5371" y="2186"/>
                    </a:lnTo>
                    <a:lnTo>
                      <a:pt x="5379" y="2250"/>
                    </a:lnTo>
                    <a:lnTo>
                      <a:pt x="5383" y="2275"/>
                    </a:lnTo>
                    <a:lnTo>
                      <a:pt x="5387" y="2294"/>
                    </a:lnTo>
                    <a:lnTo>
                      <a:pt x="5392" y="2304"/>
                    </a:lnTo>
                    <a:lnTo>
                      <a:pt x="5396" y="2305"/>
                    </a:lnTo>
                    <a:lnTo>
                      <a:pt x="5400" y="2296"/>
                    </a:lnTo>
                    <a:lnTo>
                      <a:pt x="5404" y="2277"/>
                    </a:lnTo>
                    <a:lnTo>
                      <a:pt x="5408" y="2248"/>
                    </a:lnTo>
                    <a:lnTo>
                      <a:pt x="5412" y="2210"/>
                    </a:lnTo>
                    <a:lnTo>
                      <a:pt x="5416" y="2163"/>
                    </a:lnTo>
                    <a:lnTo>
                      <a:pt x="5420" y="2108"/>
                    </a:lnTo>
                    <a:lnTo>
                      <a:pt x="5425" y="2045"/>
                    </a:lnTo>
                    <a:lnTo>
                      <a:pt x="5429" y="1975"/>
                    </a:lnTo>
                    <a:lnTo>
                      <a:pt x="5433" y="1899"/>
                    </a:lnTo>
                    <a:lnTo>
                      <a:pt x="5437" y="1816"/>
                    </a:lnTo>
                    <a:lnTo>
                      <a:pt x="5441" y="1727"/>
                    </a:lnTo>
                    <a:lnTo>
                      <a:pt x="5449" y="1530"/>
                    </a:lnTo>
                    <a:lnTo>
                      <a:pt x="5453" y="1423"/>
                    </a:lnTo>
                    <a:lnTo>
                      <a:pt x="5458" y="1311"/>
                    </a:lnTo>
                    <a:lnTo>
                      <a:pt x="5462" y="1194"/>
                    </a:lnTo>
                    <a:lnTo>
                      <a:pt x="5466" y="1075"/>
                    </a:lnTo>
                    <a:lnTo>
                      <a:pt x="5470" y="955"/>
                    </a:lnTo>
                    <a:lnTo>
                      <a:pt x="5474" y="837"/>
                    </a:lnTo>
                    <a:lnTo>
                      <a:pt x="5478" y="724"/>
                    </a:lnTo>
                    <a:lnTo>
                      <a:pt x="5482" y="618"/>
                    </a:lnTo>
                    <a:lnTo>
                      <a:pt x="5487" y="522"/>
                    </a:lnTo>
                    <a:lnTo>
                      <a:pt x="5491" y="439"/>
                    </a:lnTo>
                    <a:lnTo>
                      <a:pt x="5495" y="372"/>
                    </a:lnTo>
                    <a:lnTo>
                      <a:pt x="5499" y="323"/>
                    </a:lnTo>
                    <a:lnTo>
                      <a:pt x="5503" y="293"/>
                    </a:lnTo>
                    <a:lnTo>
                      <a:pt x="5507" y="284"/>
                    </a:lnTo>
                    <a:lnTo>
                      <a:pt x="5511" y="297"/>
                    </a:lnTo>
                    <a:lnTo>
                      <a:pt x="5516" y="331"/>
                    </a:lnTo>
                    <a:lnTo>
                      <a:pt x="5520" y="384"/>
                    </a:lnTo>
                    <a:lnTo>
                      <a:pt x="5524" y="455"/>
                    </a:lnTo>
                    <a:lnTo>
                      <a:pt x="5528" y="543"/>
                    </a:lnTo>
                    <a:lnTo>
                      <a:pt x="5532" y="644"/>
                    </a:lnTo>
                    <a:lnTo>
                      <a:pt x="5536" y="755"/>
                    </a:lnTo>
                    <a:lnTo>
                      <a:pt x="5540" y="875"/>
                    </a:lnTo>
                    <a:lnTo>
                      <a:pt x="5545" y="1000"/>
                    </a:lnTo>
                    <a:lnTo>
                      <a:pt x="5549" y="1127"/>
                    </a:lnTo>
                    <a:lnTo>
                      <a:pt x="5553" y="1254"/>
                    </a:lnTo>
                    <a:lnTo>
                      <a:pt x="5557" y="1378"/>
                    </a:lnTo>
                    <a:lnTo>
                      <a:pt x="5561" y="1497"/>
                    </a:lnTo>
                    <a:lnTo>
                      <a:pt x="5565" y="1609"/>
                    </a:lnTo>
                    <a:lnTo>
                      <a:pt x="5569" y="1713"/>
                    </a:lnTo>
                    <a:lnTo>
                      <a:pt x="5574" y="1807"/>
                    </a:lnTo>
                    <a:lnTo>
                      <a:pt x="5582" y="1964"/>
                    </a:lnTo>
                    <a:lnTo>
                      <a:pt x="5586" y="2027"/>
                    </a:lnTo>
                    <a:lnTo>
                      <a:pt x="5590" y="2079"/>
                    </a:lnTo>
                    <a:lnTo>
                      <a:pt x="5594" y="2121"/>
                    </a:lnTo>
                    <a:lnTo>
                      <a:pt x="5598" y="2154"/>
                    </a:lnTo>
                    <a:lnTo>
                      <a:pt x="5602" y="2179"/>
                    </a:lnTo>
                    <a:lnTo>
                      <a:pt x="5607" y="2195"/>
                    </a:lnTo>
                    <a:lnTo>
                      <a:pt x="5611" y="2205"/>
                    </a:lnTo>
                    <a:lnTo>
                      <a:pt x="5615" y="2209"/>
                    </a:lnTo>
                    <a:lnTo>
                      <a:pt x="5619" y="2208"/>
                    </a:lnTo>
                    <a:lnTo>
                      <a:pt x="5623" y="2204"/>
                    </a:lnTo>
                    <a:lnTo>
                      <a:pt x="5627" y="2197"/>
                    </a:lnTo>
                    <a:lnTo>
                      <a:pt x="5631" y="2188"/>
                    </a:lnTo>
                    <a:lnTo>
                      <a:pt x="5635" y="2178"/>
                    </a:lnTo>
                    <a:lnTo>
                      <a:pt x="5644" y="2160"/>
                    </a:lnTo>
                    <a:lnTo>
                      <a:pt x="5648" y="2153"/>
                    </a:lnTo>
                    <a:lnTo>
                      <a:pt x="5652" y="2147"/>
                    </a:lnTo>
                    <a:lnTo>
                      <a:pt x="5656" y="2143"/>
                    </a:lnTo>
                    <a:lnTo>
                      <a:pt x="5660" y="2141"/>
                    </a:lnTo>
                    <a:lnTo>
                      <a:pt x="5664" y="2141"/>
                    </a:lnTo>
                    <a:lnTo>
                      <a:pt x="5668" y="2142"/>
                    </a:lnTo>
                    <a:lnTo>
                      <a:pt x="5673" y="2145"/>
                    </a:lnTo>
                    <a:lnTo>
                      <a:pt x="5677" y="2149"/>
                    </a:lnTo>
                    <a:lnTo>
                      <a:pt x="5681" y="2153"/>
                    </a:lnTo>
                    <a:lnTo>
                      <a:pt x="5685" y="2159"/>
                    </a:lnTo>
                    <a:lnTo>
                      <a:pt x="5689" y="2164"/>
                    </a:lnTo>
                    <a:lnTo>
                      <a:pt x="5693" y="2170"/>
                    </a:lnTo>
                    <a:lnTo>
                      <a:pt x="5697" y="2176"/>
                    </a:lnTo>
                    <a:lnTo>
                      <a:pt x="5702" y="2182"/>
                    </a:lnTo>
                    <a:lnTo>
                      <a:pt x="5706" y="2187"/>
                    </a:lnTo>
                    <a:lnTo>
                      <a:pt x="5714" y="2192"/>
                    </a:lnTo>
                    <a:lnTo>
                      <a:pt x="5718" y="2193"/>
                    </a:lnTo>
                    <a:lnTo>
                      <a:pt x="5722" y="2191"/>
                    </a:lnTo>
                    <a:lnTo>
                      <a:pt x="5726" y="2186"/>
                    </a:lnTo>
                    <a:lnTo>
                      <a:pt x="5730" y="2179"/>
                    </a:lnTo>
                    <a:lnTo>
                      <a:pt x="5735" y="2169"/>
                    </a:lnTo>
                    <a:lnTo>
                      <a:pt x="5739" y="2157"/>
                    </a:lnTo>
                    <a:lnTo>
                      <a:pt x="5743" y="2143"/>
                    </a:lnTo>
                    <a:lnTo>
                      <a:pt x="5747" y="2129"/>
                    </a:lnTo>
                    <a:lnTo>
                      <a:pt x="5751" y="2114"/>
                    </a:lnTo>
                    <a:lnTo>
                      <a:pt x="5755" y="2100"/>
                    </a:lnTo>
                    <a:lnTo>
                      <a:pt x="5759" y="2088"/>
                    </a:lnTo>
                    <a:lnTo>
                      <a:pt x="5763" y="2080"/>
                    </a:lnTo>
                    <a:lnTo>
                      <a:pt x="5768" y="2075"/>
                    </a:lnTo>
                    <a:lnTo>
                      <a:pt x="5772" y="2074"/>
                    </a:lnTo>
                    <a:lnTo>
                      <a:pt x="5776" y="2078"/>
                    </a:lnTo>
                    <a:lnTo>
                      <a:pt x="5780" y="2086"/>
                    </a:lnTo>
                    <a:lnTo>
                      <a:pt x="5784" y="2098"/>
                    </a:lnTo>
                    <a:lnTo>
                      <a:pt x="5788" y="2114"/>
                    </a:lnTo>
                    <a:lnTo>
                      <a:pt x="5792" y="2131"/>
                    </a:lnTo>
                    <a:lnTo>
                      <a:pt x="5797" y="2150"/>
                    </a:lnTo>
                    <a:lnTo>
                      <a:pt x="5801" y="2169"/>
                    </a:lnTo>
                    <a:lnTo>
                      <a:pt x="5805" y="2187"/>
                    </a:lnTo>
                    <a:lnTo>
                      <a:pt x="5809" y="2203"/>
                    </a:lnTo>
                    <a:lnTo>
                      <a:pt x="5813" y="2216"/>
                    </a:lnTo>
                    <a:lnTo>
                      <a:pt x="5817" y="2227"/>
                    </a:lnTo>
                    <a:lnTo>
                      <a:pt x="5821" y="2234"/>
                    </a:lnTo>
                    <a:lnTo>
                      <a:pt x="5826" y="2238"/>
                    </a:lnTo>
                    <a:lnTo>
                      <a:pt x="5830" y="2239"/>
                    </a:lnTo>
                    <a:lnTo>
                      <a:pt x="5838" y="2234"/>
                    </a:lnTo>
                    <a:lnTo>
                      <a:pt x="5842" y="2229"/>
                    </a:lnTo>
                    <a:lnTo>
                      <a:pt x="5846" y="2225"/>
                    </a:lnTo>
                    <a:lnTo>
                      <a:pt x="5850" y="2221"/>
                    </a:lnTo>
                    <a:lnTo>
                      <a:pt x="5855" y="2220"/>
                    </a:lnTo>
                    <a:lnTo>
                      <a:pt x="5859" y="2222"/>
                    </a:lnTo>
                    <a:lnTo>
                      <a:pt x="5863" y="2227"/>
                    </a:lnTo>
                    <a:lnTo>
                      <a:pt x="5867" y="2236"/>
                    </a:lnTo>
                    <a:lnTo>
                      <a:pt x="5871" y="2248"/>
                    </a:lnTo>
                    <a:lnTo>
                      <a:pt x="5875" y="2263"/>
                    </a:lnTo>
                    <a:lnTo>
                      <a:pt x="5879" y="2279"/>
                    </a:lnTo>
                    <a:lnTo>
                      <a:pt x="5883" y="2296"/>
                    </a:lnTo>
                    <a:lnTo>
                      <a:pt x="5888" y="2311"/>
                    </a:lnTo>
                    <a:lnTo>
                      <a:pt x="5892" y="2324"/>
                    </a:lnTo>
                    <a:lnTo>
                      <a:pt x="5896" y="2334"/>
                    </a:lnTo>
                    <a:lnTo>
                      <a:pt x="5900" y="2339"/>
                    </a:lnTo>
                    <a:lnTo>
                      <a:pt x="5908" y="2334"/>
                    </a:lnTo>
                    <a:lnTo>
                      <a:pt x="5912" y="2324"/>
                    </a:lnTo>
                    <a:lnTo>
                      <a:pt x="5917" y="2310"/>
                    </a:lnTo>
                    <a:lnTo>
                      <a:pt x="5921" y="2293"/>
                    </a:lnTo>
                    <a:lnTo>
                      <a:pt x="5925" y="2274"/>
                    </a:lnTo>
                    <a:lnTo>
                      <a:pt x="5929" y="2254"/>
                    </a:lnTo>
                    <a:lnTo>
                      <a:pt x="5933" y="2235"/>
                    </a:lnTo>
                    <a:lnTo>
                      <a:pt x="5937" y="2217"/>
                    </a:lnTo>
                    <a:lnTo>
                      <a:pt x="5941" y="2201"/>
                    </a:lnTo>
                    <a:lnTo>
                      <a:pt x="5945" y="2188"/>
                    </a:lnTo>
                    <a:lnTo>
                      <a:pt x="5950" y="2178"/>
                    </a:lnTo>
                    <a:lnTo>
                      <a:pt x="5954" y="2170"/>
                    </a:lnTo>
                    <a:lnTo>
                      <a:pt x="5958" y="2166"/>
                    </a:lnTo>
                    <a:lnTo>
                      <a:pt x="5962" y="2164"/>
                    </a:lnTo>
                    <a:lnTo>
                      <a:pt x="5966" y="2163"/>
                    </a:lnTo>
                    <a:lnTo>
                      <a:pt x="5970" y="2164"/>
                    </a:lnTo>
                    <a:lnTo>
                      <a:pt x="5974" y="2165"/>
                    </a:lnTo>
                    <a:lnTo>
                      <a:pt x="5978" y="2166"/>
                    </a:lnTo>
                    <a:lnTo>
                      <a:pt x="5983" y="2166"/>
                    </a:lnTo>
                    <a:lnTo>
                      <a:pt x="5987" y="2164"/>
                    </a:lnTo>
                    <a:lnTo>
                      <a:pt x="5991" y="2161"/>
                    </a:lnTo>
                    <a:lnTo>
                      <a:pt x="5995" y="2155"/>
                    </a:lnTo>
                    <a:lnTo>
                      <a:pt x="5999" y="2147"/>
                    </a:lnTo>
                    <a:lnTo>
                      <a:pt x="6003" y="2138"/>
                    </a:lnTo>
                    <a:lnTo>
                      <a:pt x="6007" y="2126"/>
                    </a:lnTo>
                    <a:lnTo>
                      <a:pt x="6011" y="2113"/>
                    </a:lnTo>
                    <a:lnTo>
                      <a:pt x="6016" y="2099"/>
                    </a:lnTo>
                    <a:lnTo>
                      <a:pt x="6020" y="2086"/>
                    </a:lnTo>
                    <a:lnTo>
                      <a:pt x="6024" y="2072"/>
                    </a:lnTo>
                    <a:lnTo>
                      <a:pt x="6028" y="2060"/>
                    </a:lnTo>
                    <a:lnTo>
                      <a:pt x="6032" y="2050"/>
                    </a:lnTo>
                    <a:lnTo>
                      <a:pt x="6040" y="2037"/>
                    </a:lnTo>
                    <a:lnTo>
                      <a:pt x="6044" y="2035"/>
                    </a:lnTo>
                    <a:lnTo>
                      <a:pt x="6049" y="2037"/>
                    </a:lnTo>
                    <a:lnTo>
                      <a:pt x="6053" y="2042"/>
                    </a:lnTo>
                    <a:lnTo>
                      <a:pt x="6057" y="2050"/>
                    </a:lnTo>
                    <a:lnTo>
                      <a:pt x="6061" y="2061"/>
                    </a:lnTo>
                    <a:lnTo>
                      <a:pt x="6065" y="2074"/>
                    </a:lnTo>
                    <a:lnTo>
                      <a:pt x="6069" y="2088"/>
                    </a:lnTo>
                    <a:lnTo>
                      <a:pt x="6073" y="2103"/>
                    </a:lnTo>
                    <a:lnTo>
                      <a:pt x="6078" y="2117"/>
                    </a:lnTo>
                    <a:lnTo>
                      <a:pt x="6082" y="2131"/>
                    </a:lnTo>
                    <a:lnTo>
                      <a:pt x="6086" y="2142"/>
                    </a:lnTo>
                    <a:lnTo>
                      <a:pt x="6090" y="2152"/>
                    </a:lnTo>
                    <a:lnTo>
                      <a:pt x="6094" y="2158"/>
                    </a:lnTo>
                    <a:lnTo>
                      <a:pt x="6098" y="2161"/>
                    </a:lnTo>
                    <a:lnTo>
                      <a:pt x="6102" y="2161"/>
                    </a:lnTo>
                    <a:lnTo>
                      <a:pt x="6107" y="2157"/>
                    </a:lnTo>
                    <a:lnTo>
                      <a:pt x="6111" y="2150"/>
                    </a:lnTo>
                    <a:lnTo>
                      <a:pt x="6115" y="2139"/>
                    </a:lnTo>
                    <a:lnTo>
                      <a:pt x="6119" y="2126"/>
                    </a:lnTo>
                    <a:lnTo>
                      <a:pt x="6123" y="2109"/>
                    </a:lnTo>
                    <a:lnTo>
                      <a:pt x="6127" y="2090"/>
                    </a:lnTo>
                    <a:lnTo>
                      <a:pt x="6131" y="2070"/>
                    </a:lnTo>
                    <a:lnTo>
                      <a:pt x="6136" y="2050"/>
                    </a:lnTo>
                    <a:lnTo>
                      <a:pt x="6140" y="2029"/>
                    </a:lnTo>
                    <a:lnTo>
                      <a:pt x="6144" y="2010"/>
                    </a:lnTo>
                    <a:lnTo>
                      <a:pt x="6148" y="1994"/>
                    </a:lnTo>
                    <a:lnTo>
                      <a:pt x="6152" y="1980"/>
                    </a:lnTo>
                    <a:lnTo>
                      <a:pt x="6156" y="1971"/>
                    </a:lnTo>
                    <a:lnTo>
                      <a:pt x="6160" y="1965"/>
                    </a:lnTo>
                    <a:lnTo>
                      <a:pt x="6165" y="1965"/>
                    </a:lnTo>
                    <a:lnTo>
                      <a:pt x="6173" y="1977"/>
                    </a:lnTo>
                    <a:lnTo>
                      <a:pt x="6177" y="1988"/>
                    </a:lnTo>
                    <a:lnTo>
                      <a:pt x="6181" y="2003"/>
                    </a:lnTo>
                    <a:lnTo>
                      <a:pt x="6185" y="2018"/>
                    </a:lnTo>
                    <a:lnTo>
                      <a:pt x="6189" y="2033"/>
                    </a:lnTo>
                    <a:lnTo>
                      <a:pt x="6193" y="2047"/>
                    </a:lnTo>
                    <a:lnTo>
                      <a:pt x="6198" y="2058"/>
                    </a:lnTo>
                    <a:lnTo>
                      <a:pt x="6202" y="2064"/>
                    </a:lnTo>
                    <a:lnTo>
                      <a:pt x="6206" y="2065"/>
                    </a:lnTo>
                    <a:lnTo>
                      <a:pt x="6210" y="2059"/>
                    </a:lnTo>
                    <a:lnTo>
                      <a:pt x="6214" y="2046"/>
                    </a:lnTo>
                    <a:lnTo>
                      <a:pt x="6218" y="2027"/>
                    </a:lnTo>
                    <a:lnTo>
                      <a:pt x="6222" y="2001"/>
                    </a:lnTo>
                    <a:lnTo>
                      <a:pt x="6226" y="1969"/>
                    </a:lnTo>
                    <a:lnTo>
                      <a:pt x="6235" y="1894"/>
                    </a:lnTo>
                    <a:lnTo>
                      <a:pt x="6239" y="1854"/>
                    </a:lnTo>
                    <a:lnTo>
                      <a:pt x="6243" y="1815"/>
                    </a:lnTo>
                    <a:lnTo>
                      <a:pt x="6247" y="1779"/>
                    </a:lnTo>
                    <a:lnTo>
                      <a:pt x="6251" y="1747"/>
                    </a:lnTo>
                    <a:lnTo>
                      <a:pt x="6255" y="1721"/>
                    </a:lnTo>
                    <a:lnTo>
                      <a:pt x="6259" y="1701"/>
                    </a:lnTo>
                    <a:lnTo>
                      <a:pt x="6264" y="1689"/>
                    </a:lnTo>
                    <a:lnTo>
                      <a:pt x="6268" y="1684"/>
                    </a:lnTo>
                    <a:lnTo>
                      <a:pt x="6272" y="1686"/>
                    </a:lnTo>
                    <a:lnTo>
                      <a:pt x="6276" y="1693"/>
                    </a:lnTo>
                    <a:lnTo>
                      <a:pt x="6280" y="1706"/>
                    </a:lnTo>
                    <a:lnTo>
                      <a:pt x="6284" y="1723"/>
                    </a:lnTo>
                    <a:lnTo>
                      <a:pt x="6288" y="1742"/>
                    </a:lnTo>
                    <a:lnTo>
                      <a:pt x="6292" y="1761"/>
                    </a:lnTo>
                    <a:lnTo>
                      <a:pt x="6297" y="1778"/>
                    </a:lnTo>
                    <a:lnTo>
                      <a:pt x="6305" y="1803"/>
                    </a:lnTo>
                    <a:lnTo>
                      <a:pt x="6309" y="1807"/>
                    </a:lnTo>
                    <a:lnTo>
                      <a:pt x="6313" y="1804"/>
                    </a:lnTo>
                    <a:lnTo>
                      <a:pt x="6317" y="1793"/>
                    </a:lnTo>
                    <a:lnTo>
                      <a:pt x="6321" y="1774"/>
                    </a:lnTo>
                    <a:lnTo>
                      <a:pt x="6326" y="1748"/>
                    </a:lnTo>
                    <a:lnTo>
                      <a:pt x="6330" y="1715"/>
                    </a:lnTo>
                    <a:lnTo>
                      <a:pt x="6334" y="1676"/>
                    </a:lnTo>
                    <a:lnTo>
                      <a:pt x="6338" y="1633"/>
                    </a:lnTo>
                    <a:lnTo>
                      <a:pt x="6342" y="1588"/>
                    </a:lnTo>
                    <a:lnTo>
                      <a:pt x="6346" y="1544"/>
                    </a:lnTo>
                    <a:lnTo>
                      <a:pt x="6350" y="1503"/>
                    </a:lnTo>
                    <a:lnTo>
                      <a:pt x="6354" y="1466"/>
                    </a:lnTo>
                    <a:lnTo>
                      <a:pt x="6359" y="1436"/>
                    </a:lnTo>
                    <a:lnTo>
                      <a:pt x="6367" y="1398"/>
                    </a:lnTo>
                    <a:lnTo>
                      <a:pt x="6371" y="1392"/>
                    </a:lnTo>
                    <a:lnTo>
                      <a:pt x="6375" y="1394"/>
                    </a:lnTo>
                    <a:lnTo>
                      <a:pt x="6379" y="1402"/>
                    </a:lnTo>
                    <a:lnTo>
                      <a:pt x="6383" y="1415"/>
                    </a:lnTo>
                    <a:lnTo>
                      <a:pt x="6388" y="1432"/>
                    </a:lnTo>
                    <a:lnTo>
                      <a:pt x="6392" y="1450"/>
                    </a:lnTo>
                    <a:lnTo>
                      <a:pt x="6396" y="1468"/>
                    </a:lnTo>
                    <a:lnTo>
                      <a:pt x="6400" y="1485"/>
                    </a:lnTo>
                    <a:lnTo>
                      <a:pt x="6404" y="1499"/>
                    </a:lnTo>
                    <a:lnTo>
                      <a:pt x="6408" y="1511"/>
                    </a:lnTo>
                    <a:lnTo>
                      <a:pt x="6413" y="1520"/>
                    </a:lnTo>
                    <a:lnTo>
                      <a:pt x="6417" y="1527"/>
                    </a:lnTo>
                    <a:lnTo>
                      <a:pt x="6421" y="1533"/>
                    </a:lnTo>
                    <a:lnTo>
                      <a:pt x="6429" y="1544"/>
                    </a:lnTo>
                    <a:lnTo>
                      <a:pt x="6433" y="1551"/>
                    </a:lnTo>
                    <a:lnTo>
                      <a:pt x="6437" y="1559"/>
                    </a:lnTo>
                    <a:lnTo>
                      <a:pt x="6441" y="1570"/>
                    </a:lnTo>
                    <a:lnTo>
                      <a:pt x="6446" y="1584"/>
                    </a:lnTo>
                    <a:lnTo>
                      <a:pt x="6450" y="1599"/>
                    </a:lnTo>
                    <a:lnTo>
                      <a:pt x="6454" y="1616"/>
                    </a:lnTo>
                    <a:lnTo>
                      <a:pt x="6458" y="1634"/>
                    </a:lnTo>
                    <a:lnTo>
                      <a:pt x="6462" y="1652"/>
                    </a:lnTo>
                    <a:lnTo>
                      <a:pt x="6466" y="1668"/>
                    </a:lnTo>
                    <a:lnTo>
                      <a:pt x="6470" y="1683"/>
                    </a:lnTo>
                    <a:lnTo>
                      <a:pt x="6474" y="1695"/>
                    </a:lnTo>
                    <a:lnTo>
                      <a:pt x="6479" y="1704"/>
                    </a:lnTo>
                    <a:lnTo>
                      <a:pt x="6483" y="1709"/>
                    </a:lnTo>
                    <a:lnTo>
                      <a:pt x="6487" y="1712"/>
                    </a:lnTo>
                    <a:lnTo>
                      <a:pt x="6491" y="1713"/>
                    </a:lnTo>
                    <a:lnTo>
                      <a:pt x="6499" y="1712"/>
                    </a:lnTo>
                    <a:lnTo>
                      <a:pt x="6503" y="1713"/>
                    </a:lnTo>
                    <a:lnTo>
                      <a:pt x="6507" y="1717"/>
                    </a:lnTo>
                    <a:lnTo>
                      <a:pt x="6512" y="1725"/>
                    </a:lnTo>
                    <a:lnTo>
                      <a:pt x="6516" y="1738"/>
                    </a:lnTo>
                    <a:lnTo>
                      <a:pt x="6520" y="1755"/>
                    </a:lnTo>
                    <a:lnTo>
                      <a:pt x="6524" y="1777"/>
                    </a:lnTo>
                    <a:lnTo>
                      <a:pt x="6528" y="1804"/>
                    </a:lnTo>
                    <a:lnTo>
                      <a:pt x="6532" y="1834"/>
                    </a:lnTo>
                    <a:lnTo>
                      <a:pt x="6536" y="1866"/>
                    </a:lnTo>
                    <a:lnTo>
                      <a:pt x="6540" y="1899"/>
                    </a:lnTo>
                    <a:lnTo>
                      <a:pt x="6545" y="1932"/>
                    </a:lnTo>
                    <a:lnTo>
                      <a:pt x="6549" y="1963"/>
                    </a:lnTo>
                    <a:lnTo>
                      <a:pt x="6553" y="1991"/>
                    </a:lnTo>
                    <a:lnTo>
                      <a:pt x="6561" y="2034"/>
                    </a:lnTo>
                    <a:lnTo>
                      <a:pt x="6565" y="2047"/>
                    </a:lnTo>
                    <a:lnTo>
                      <a:pt x="6569" y="2056"/>
                    </a:lnTo>
                    <a:lnTo>
                      <a:pt x="6574" y="2059"/>
                    </a:lnTo>
                    <a:lnTo>
                      <a:pt x="6578" y="2058"/>
                    </a:lnTo>
                    <a:lnTo>
                      <a:pt x="6582" y="2052"/>
                    </a:lnTo>
                    <a:lnTo>
                      <a:pt x="6586" y="2043"/>
                    </a:lnTo>
                    <a:lnTo>
                      <a:pt x="6590" y="2031"/>
                    </a:lnTo>
                    <a:lnTo>
                      <a:pt x="6594" y="2017"/>
                    </a:lnTo>
                    <a:lnTo>
                      <a:pt x="6598" y="2002"/>
                    </a:lnTo>
                    <a:lnTo>
                      <a:pt x="6602" y="1986"/>
                    </a:lnTo>
                    <a:lnTo>
                      <a:pt x="6607" y="1970"/>
                    </a:lnTo>
                    <a:lnTo>
                      <a:pt x="6611" y="1954"/>
                    </a:lnTo>
                    <a:lnTo>
                      <a:pt x="6615" y="1939"/>
                    </a:lnTo>
                    <a:lnTo>
                      <a:pt x="6619" y="1925"/>
                    </a:lnTo>
                    <a:lnTo>
                      <a:pt x="6623" y="1912"/>
                    </a:lnTo>
                    <a:lnTo>
                      <a:pt x="6631" y="1891"/>
                    </a:lnTo>
                    <a:lnTo>
                      <a:pt x="6635" y="1883"/>
                    </a:lnTo>
                    <a:lnTo>
                      <a:pt x="6640" y="1877"/>
                    </a:lnTo>
                    <a:lnTo>
                      <a:pt x="6644" y="1872"/>
                    </a:lnTo>
                    <a:lnTo>
                      <a:pt x="6648" y="1869"/>
                    </a:lnTo>
                    <a:lnTo>
                      <a:pt x="6652" y="1868"/>
                    </a:lnTo>
                    <a:lnTo>
                      <a:pt x="6656" y="1867"/>
                    </a:lnTo>
                    <a:lnTo>
                      <a:pt x="6660" y="1868"/>
                    </a:lnTo>
                    <a:lnTo>
                      <a:pt x="6664" y="1870"/>
                    </a:lnTo>
                    <a:lnTo>
                      <a:pt x="6669" y="1873"/>
                    </a:lnTo>
                    <a:lnTo>
                      <a:pt x="6673" y="1876"/>
                    </a:lnTo>
                    <a:lnTo>
                      <a:pt x="6677" y="1880"/>
                    </a:lnTo>
                    <a:lnTo>
                      <a:pt x="6681" y="1885"/>
                    </a:lnTo>
                    <a:lnTo>
                      <a:pt x="6685" y="1889"/>
                    </a:lnTo>
                    <a:lnTo>
                      <a:pt x="6694" y="1899"/>
                    </a:lnTo>
                    <a:lnTo>
                      <a:pt x="6698" y="1904"/>
                    </a:lnTo>
                    <a:lnTo>
                      <a:pt x="6702" y="1910"/>
                    </a:lnTo>
                    <a:lnTo>
                      <a:pt x="6706" y="1915"/>
                    </a:lnTo>
                    <a:lnTo>
                      <a:pt x="6710" y="1921"/>
                    </a:lnTo>
                    <a:lnTo>
                      <a:pt x="6714" y="1926"/>
                    </a:lnTo>
                    <a:lnTo>
                      <a:pt x="6718" y="1931"/>
                    </a:lnTo>
                    <a:lnTo>
                      <a:pt x="6722" y="1934"/>
                    </a:lnTo>
                    <a:lnTo>
                      <a:pt x="6727" y="1936"/>
                    </a:lnTo>
                    <a:lnTo>
                      <a:pt x="6731" y="1936"/>
                    </a:lnTo>
                    <a:lnTo>
                      <a:pt x="6735" y="1933"/>
                    </a:lnTo>
                    <a:lnTo>
                      <a:pt x="6739" y="1928"/>
                    </a:lnTo>
                    <a:lnTo>
                      <a:pt x="6743" y="1920"/>
                    </a:lnTo>
                    <a:lnTo>
                      <a:pt x="6747" y="1910"/>
                    </a:lnTo>
                    <a:lnTo>
                      <a:pt x="6751" y="1899"/>
                    </a:lnTo>
                    <a:lnTo>
                      <a:pt x="6755" y="1888"/>
                    </a:lnTo>
                    <a:lnTo>
                      <a:pt x="6764" y="1867"/>
                    </a:lnTo>
                    <a:lnTo>
                      <a:pt x="6768" y="1860"/>
                    </a:lnTo>
                    <a:lnTo>
                      <a:pt x="6772" y="1856"/>
                    </a:lnTo>
                    <a:lnTo>
                      <a:pt x="6776" y="1856"/>
                    </a:lnTo>
                    <a:lnTo>
                      <a:pt x="6780" y="1860"/>
                    </a:lnTo>
                    <a:lnTo>
                      <a:pt x="6784" y="1868"/>
                    </a:lnTo>
                    <a:lnTo>
                      <a:pt x="6789" y="1880"/>
                    </a:lnTo>
                    <a:lnTo>
                      <a:pt x="6793" y="1895"/>
                    </a:lnTo>
                    <a:lnTo>
                      <a:pt x="6797" y="1912"/>
                    </a:lnTo>
                    <a:lnTo>
                      <a:pt x="6801" y="1930"/>
                    </a:lnTo>
                    <a:lnTo>
                      <a:pt x="6805" y="1949"/>
                    </a:lnTo>
                    <a:lnTo>
                      <a:pt x="6809" y="1967"/>
                    </a:lnTo>
                    <a:lnTo>
                      <a:pt x="6813" y="1985"/>
                    </a:lnTo>
                    <a:lnTo>
                      <a:pt x="6817" y="2000"/>
                    </a:lnTo>
                    <a:lnTo>
                      <a:pt x="6826" y="2024"/>
                    </a:lnTo>
                    <a:lnTo>
                      <a:pt x="6830" y="2033"/>
                    </a:lnTo>
                    <a:lnTo>
                      <a:pt x="6834" y="2040"/>
                    </a:lnTo>
                    <a:lnTo>
                      <a:pt x="6838" y="2044"/>
                    </a:lnTo>
                    <a:lnTo>
                      <a:pt x="6842" y="2047"/>
                    </a:lnTo>
                    <a:lnTo>
                      <a:pt x="6846" y="2048"/>
                    </a:lnTo>
                    <a:lnTo>
                      <a:pt x="6850" y="2048"/>
                    </a:lnTo>
                    <a:lnTo>
                      <a:pt x="6855" y="2046"/>
                    </a:lnTo>
                    <a:lnTo>
                      <a:pt x="6859" y="2043"/>
                    </a:lnTo>
                    <a:lnTo>
                      <a:pt x="6863" y="2040"/>
                    </a:lnTo>
                    <a:lnTo>
                      <a:pt x="6867" y="2035"/>
                    </a:lnTo>
                    <a:lnTo>
                      <a:pt x="6871" y="2029"/>
                    </a:lnTo>
                    <a:lnTo>
                      <a:pt x="6875" y="2023"/>
                    </a:lnTo>
                    <a:lnTo>
                      <a:pt x="6879" y="2016"/>
                    </a:lnTo>
                    <a:lnTo>
                      <a:pt x="6883" y="2009"/>
                    </a:lnTo>
                    <a:lnTo>
                      <a:pt x="6888" y="2002"/>
                    </a:lnTo>
                    <a:lnTo>
                      <a:pt x="6896" y="1991"/>
                    </a:lnTo>
                    <a:lnTo>
                      <a:pt x="6900" y="1987"/>
                    </a:lnTo>
                    <a:lnTo>
                      <a:pt x="6904" y="1984"/>
                    </a:lnTo>
                    <a:lnTo>
                      <a:pt x="6908" y="1982"/>
                    </a:lnTo>
                    <a:lnTo>
                      <a:pt x="6912" y="1982"/>
                    </a:lnTo>
                    <a:lnTo>
                      <a:pt x="6916" y="1983"/>
                    </a:lnTo>
                    <a:lnTo>
                      <a:pt x="6921" y="1986"/>
                    </a:lnTo>
                    <a:lnTo>
                      <a:pt x="6925" y="1990"/>
                    </a:lnTo>
                    <a:lnTo>
                      <a:pt x="6929" y="1996"/>
                    </a:lnTo>
                    <a:lnTo>
                      <a:pt x="6933" y="2002"/>
                    </a:lnTo>
                    <a:lnTo>
                      <a:pt x="6937" y="2008"/>
                    </a:lnTo>
                    <a:lnTo>
                      <a:pt x="6941" y="2014"/>
                    </a:lnTo>
                    <a:lnTo>
                      <a:pt x="6945" y="2020"/>
                    </a:lnTo>
                    <a:lnTo>
                      <a:pt x="6950" y="2024"/>
                    </a:lnTo>
                    <a:lnTo>
                      <a:pt x="6958" y="2027"/>
                    </a:lnTo>
                    <a:lnTo>
                      <a:pt x="6962" y="2026"/>
                    </a:lnTo>
                    <a:lnTo>
                      <a:pt x="6966" y="2022"/>
                    </a:lnTo>
                    <a:lnTo>
                      <a:pt x="6970" y="2015"/>
                    </a:lnTo>
                    <a:lnTo>
                      <a:pt x="6975" y="2007"/>
                    </a:lnTo>
                    <a:lnTo>
                      <a:pt x="6979" y="1997"/>
                    </a:lnTo>
                    <a:lnTo>
                      <a:pt x="6983" y="1987"/>
                    </a:lnTo>
                    <a:lnTo>
                      <a:pt x="6987" y="1976"/>
                    </a:lnTo>
                    <a:lnTo>
                      <a:pt x="6991" y="1966"/>
                    </a:lnTo>
                    <a:lnTo>
                      <a:pt x="6995" y="1957"/>
                    </a:lnTo>
                    <a:lnTo>
                      <a:pt x="6999" y="1951"/>
                    </a:lnTo>
                    <a:lnTo>
                      <a:pt x="7003" y="1948"/>
                    </a:lnTo>
                    <a:lnTo>
                      <a:pt x="7008" y="1948"/>
                    </a:lnTo>
                    <a:lnTo>
                      <a:pt x="7012" y="1952"/>
                    </a:lnTo>
                    <a:lnTo>
                      <a:pt x="7020" y="1970"/>
                    </a:lnTo>
                    <a:lnTo>
                      <a:pt x="7024" y="1983"/>
                    </a:lnTo>
                    <a:lnTo>
                      <a:pt x="7028" y="1999"/>
                    </a:lnTo>
                    <a:lnTo>
                      <a:pt x="7032" y="2015"/>
                    </a:lnTo>
                    <a:lnTo>
                      <a:pt x="7037" y="2030"/>
                    </a:lnTo>
                    <a:lnTo>
                      <a:pt x="7041" y="2045"/>
                    </a:lnTo>
                    <a:lnTo>
                      <a:pt x="7045" y="2058"/>
                    </a:lnTo>
                    <a:lnTo>
                      <a:pt x="7049" y="2069"/>
                    </a:lnTo>
                    <a:lnTo>
                      <a:pt x="7053" y="2077"/>
                    </a:lnTo>
                    <a:lnTo>
                      <a:pt x="7057" y="2083"/>
                    </a:lnTo>
                    <a:lnTo>
                      <a:pt x="7061" y="2086"/>
                    </a:lnTo>
                    <a:lnTo>
                      <a:pt x="7065" y="2088"/>
                    </a:lnTo>
                    <a:lnTo>
                      <a:pt x="7070" y="2089"/>
                    </a:lnTo>
                    <a:lnTo>
                      <a:pt x="7074" y="2090"/>
                    </a:lnTo>
                    <a:lnTo>
                      <a:pt x="7078" y="2091"/>
                    </a:lnTo>
                    <a:lnTo>
                      <a:pt x="7082" y="2093"/>
                    </a:lnTo>
                    <a:lnTo>
                      <a:pt x="7090" y="2101"/>
                    </a:lnTo>
                    <a:lnTo>
                      <a:pt x="7094" y="2107"/>
                    </a:lnTo>
                    <a:lnTo>
                      <a:pt x="7098" y="2114"/>
                    </a:lnTo>
                    <a:lnTo>
                      <a:pt x="7103" y="2122"/>
                    </a:lnTo>
                    <a:lnTo>
                      <a:pt x="7107" y="2129"/>
                    </a:lnTo>
                    <a:lnTo>
                      <a:pt x="7111" y="2135"/>
                    </a:lnTo>
                    <a:lnTo>
                      <a:pt x="7115" y="2140"/>
                    </a:lnTo>
                    <a:lnTo>
                      <a:pt x="7119" y="2141"/>
                    </a:lnTo>
                    <a:lnTo>
                      <a:pt x="7123" y="2140"/>
                    </a:lnTo>
                    <a:lnTo>
                      <a:pt x="7127" y="2136"/>
                    </a:lnTo>
                    <a:lnTo>
                      <a:pt x="7131" y="2128"/>
                    </a:lnTo>
                    <a:lnTo>
                      <a:pt x="7136" y="2118"/>
                    </a:lnTo>
                    <a:lnTo>
                      <a:pt x="7140" y="2107"/>
                    </a:lnTo>
                    <a:lnTo>
                      <a:pt x="7144" y="2094"/>
                    </a:lnTo>
                    <a:lnTo>
                      <a:pt x="7152" y="2069"/>
                    </a:lnTo>
                    <a:lnTo>
                      <a:pt x="7156" y="2058"/>
                    </a:lnTo>
                    <a:lnTo>
                      <a:pt x="7160" y="2050"/>
                    </a:lnTo>
                    <a:lnTo>
                      <a:pt x="7164" y="2045"/>
                    </a:lnTo>
                    <a:lnTo>
                      <a:pt x="7169" y="2042"/>
                    </a:lnTo>
                    <a:lnTo>
                      <a:pt x="7173" y="2043"/>
                    </a:lnTo>
                    <a:lnTo>
                      <a:pt x="7177" y="2045"/>
                    </a:lnTo>
                    <a:lnTo>
                      <a:pt x="7181" y="2049"/>
                    </a:lnTo>
                    <a:lnTo>
                      <a:pt x="7185" y="2054"/>
                    </a:lnTo>
                    <a:lnTo>
                      <a:pt x="7189" y="2058"/>
                    </a:lnTo>
                    <a:lnTo>
                      <a:pt x="7193" y="2061"/>
                    </a:lnTo>
                    <a:lnTo>
                      <a:pt x="7198" y="2063"/>
                    </a:lnTo>
                    <a:lnTo>
                      <a:pt x="7202" y="2062"/>
                    </a:lnTo>
                    <a:lnTo>
                      <a:pt x="7206" y="2059"/>
                    </a:lnTo>
                    <a:lnTo>
                      <a:pt x="7210" y="2053"/>
                    </a:lnTo>
                    <a:lnTo>
                      <a:pt x="7214" y="2044"/>
                    </a:lnTo>
                    <a:lnTo>
                      <a:pt x="7222" y="2021"/>
                    </a:lnTo>
                    <a:lnTo>
                      <a:pt x="7226" y="2009"/>
                    </a:lnTo>
                    <a:lnTo>
                      <a:pt x="7231" y="1998"/>
                    </a:lnTo>
                    <a:lnTo>
                      <a:pt x="7235" y="1989"/>
                    </a:lnTo>
                    <a:lnTo>
                      <a:pt x="7239" y="1983"/>
                    </a:lnTo>
                    <a:lnTo>
                      <a:pt x="7243" y="1981"/>
                    </a:lnTo>
                    <a:lnTo>
                      <a:pt x="7247" y="1983"/>
                    </a:lnTo>
                    <a:lnTo>
                      <a:pt x="7251" y="1991"/>
                    </a:lnTo>
                    <a:lnTo>
                      <a:pt x="7256" y="2003"/>
                    </a:lnTo>
                    <a:lnTo>
                      <a:pt x="7260" y="2019"/>
                    </a:lnTo>
                    <a:lnTo>
                      <a:pt x="7264" y="2039"/>
                    </a:lnTo>
                    <a:lnTo>
                      <a:pt x="7268" y="2060"/>
                    </a:lnTo>
                    <a:lnTo>
                      <a:pt x="7272" y="2083"/>
                    </a:lnTo>
                    <a:lnTo>
                      <a:pt x="7276" y="2105"/>
                    </a:lnTo>
                    <a:lnTo>
                      <a:pt x="7285" y="2140"/>
                    </a:lnTo>
                    <a:lnTo>
                      <a:pt x="7289" y="2151"/>
                    </a:lnTo>
                    <a:lnTo>
                      <a:pt x="7293" y="2157"/>
                    </a:lnTo>
                    <a:lnTo>
                      <a:pt x="7297" y="2156"/>
                    </a:lnTo>
                    <a:lnTo>
                      <a:pt x="7301" y="2149"/>
                    </a:lnTo>
                    <a:lnTo>
                      <a:pt x="7305" y="2137"/>
                    </a:lnTo>
                    <a:lnTo>
                      <a:pt x="7309" y="2120"/>
                    </a:lnTo>
                    <a:lnTo>
                      <a:pt x="7313" y="2099"/>
                    </a:lnTo>
                    <a:lnTo>
                      <a:pt x="7318" y="2077"/>
                    </a:lnTo>
                    <a:lnTo>
                      <a:pt x="7322" y="2054"/>
                    </a:lnTo>
                    <a:lnTo>
                      <a:pt x="7326" y="2032"/>
                    </a:lnTo>
                    <a:lnTo>
                      <a:pt x="7330" y="2012"/>
                    </a:lnTo>
                    <a:lnTo>
                      <a:pt x="7334" y="1996"/>
                    </a:lnTo>
                    <a:lnTo>
                      <a:pt x="7338" y="1985"/>
                    </a:lnTo>
                    <a:lnTo>
                      <a:pt x="7342" y="1977"/>
                    </a:lnTo>
                    <a:lnTo>
                      <a:pt x="7346" y="1975"/>
                    </a:lnTo>
                    <a:lnTo>
                      <a:pt x="7355" y="1985"/>
                    </a:lnTo>
                    <a:lnTo>
                      <a:pt x="7359" y="1996"/>
                    </a:lnTo>
                    <a:lnTo>
                      <a:pt x="7363" y="2010"/>
                    </a:lnTo>
                    <a:lnTo>
                      <a:pt x="7367" y="2027"/>
                    </a:lnTo>
                    <a:lnTo>
                      <a:pt x="7371" y="2047"/>
                    </a:lnTo>
                    <a:lnTo>
                      <a:pt x="7375" y="2069"/>
                    </a:lnTo>
                    <a:lnTo>
                      <a:pt x="7379" y="2091"/>
                    </a:lnTo>
                    <a:lnTo>
                      <a:pt x="7384" y="2114"/>
                    </a:lnTo>
                    <a:lnTo>
                      <a:pt x="7388" y="2137"/>
                    </a:lnTo>
                    <a:lnTo>
                      <a:pt x="7392" y="2158"/>
                    </a:lnTo>
                    <a:lnTo>
                      <a:pt x="7396" y="2177"/>
                    </a:lnTo>
                    <a:lnTo>
                      <a:pt x="7400" y="2193"/>
                    </a:lnTo>
                    <a:lnTo>
                      <a:pt x="7404" y="2204"/>
                    </a:lnTo>
                    <a:lnTo>
                      <a:pt x="7408" y="2211"/>
                    </a:lnTo>
                    <a:lnTo>
                      <a:pt x="7413" y="2213"/>
                    </a:lnTo>
                    <a:lnTo>
                      <a:pt x="7417" y="2209"/>
                    </a:lnTo>
                    <a:lnTo>
                      <a:pt x="7421" y="2200"/>
                    </a:lnTo>
                    <a:lnTo>
                      <a:pt x="7425" y="2185"/>
                    </a:lnTo>
                    <a:lnTo>
                      <a:pt x="7429" y="2166"/>
                    </a:lnTo>
                    <a:lnTo>
                      <a:pt x="7433" y="2143"/>
                    </a:lnTo>
                    <a:lnTo>
                      <a:pt x="7437" y="2116"/>
                    </a:lnTo>
                    <a:lnTo>
                      <a:pt x="7441" y="2087"/>
                    </a:lnTo>
                    <a:lnTo>
                      <a:pt x="7446" y="2056"/>
                    </a:lnTo>
                    <a:lnTo>
                      <a:pt x="7450" y="2025"/>
                    </a:lnTo>
                    <a:lnTo>
                      <a:pt x="7454" y="1995"/>
                    </a:lnTo>
                    <a:lnTo>
                      <a:pt x="7458" y="1965"/>
                    </a:lnTo>
                    <a:lnTo>
                      <a:pt x="7462" y="1936"/>
                    </a:lnTo>
                    <a:lnTo>
                      <a:pt x="7466" y="1909"/>
                    </a:lnTo>
                    <a:lnTo>
                      <a:pt x="7470" y="1884"/>
                    </a:lnTo>
                    <a:lnTo>
                      <a:pt x="7474" y="1862"/>
                    </a:lnTo>
                    <a:lnTo>
                      <a:pt x="7479" y="1843"/>
                    </a:lnTo>
                    <a:lnTo>
                      <a:pt x="7487" y="1816"/>
                    </a:lnTo>
                    <a:lnTo>
                      <a:pt x="7491" y="1808"/>
                    </a:lnTo>
                    <a:lnTo>
                      <a:pt x="7495" y="1806"/>
                    </a:lnTo>
                    <a:lnTo>
                      <a:pt x="7499" y="1809"/>
                    </a:lnTo>
                    <a:lnTo>
                      <a:pt x="7503" y="1818"/>
                    </a:lnTo>
                    <a:lnTo>
                      <a:pt x="7507" y="1832"/>
                    </a:lnTo>
                    <a:lnTo>
                      <a:pt x="7512" y="1852"/>
                    </a:lnTo>
                    <a:lnTo>
                      <a:pt x="7516" y="1877"/>
                    </a:lnTo>
                    <a:lnTo>
                      <a:pt x="7520" y="1906"/>
                    </a:lnTo>
                    <a:lnTo>
                      <a:pt x="7524" y="1938"/>
                    </a:lnTo>
                    <a:lnTo>
                      <a:pt x="7528" y="1973"/>
                    </a:lnTo>
                    <a:lnTo>
                      <a:pt x="7532" y="2008"/>
                    </a:lnTo>
                    <a:lnTo>
                      <a:pt x="7537" y="2042"/>
                    </a:lnTo>
                    <a:lnTo>
                      <a:pt x="7541" y="2073"/>
                    </a:lnTo>
                    <a:lnTo>
                      <a:pt x="7549" y="2125"/>
                    </a:lnTo>
                    <a:lnTo>
                      <a:pt x="7553" y="2142"/>
                    </a:lnTo>
                    <a:lnTo>
                      <a:pt x="7557" y="2154"/>
                    </a:lnTo>
                    <a:lnTo>
                      <a:pt x="7561" y="2161"/>
                    </a:lnTo>
                    <a:lnTo>
                      <a:pt x="7566" y="2162"/>
                    </a:lnTo>
                    <a:lnTo>
                      <a:pt x="7570" y="2159"/>
                    </a:lnTo>
                    <a:lnTo>
                      <a:pt x="7574" y="2154"/>
                    </a:lnTo>
                    <a:lnTo>
                      <a:pt x="7578" y="2146"/>
                    </a:lnTo>
                    <a:lnTo>
                      <a:pt x="7582" y="2139"/>
                    </a:lnTo>
                    <a:lnTo>
                      <a:pt x="7586" y="2133"/>
                    </a:lnTo>
                    <a:lnTo>
                      <a:pt x="7590" y="2128"/>
                    </a:lnTo>
                    <a:lnTo>
                      <a:pt x="7594" y="2127"/>
                    </a:lnTo>
                    <a:lnTo>
                      <a:pt x="7599" y="2128"/>
                    </a:lnTo>
                    <a:lnTo>
                      <a:pt x="7603" y="2132"/>
                    </a:lnTo>
                    <a:lnTo>
                      <a:pt x="7611" y="2148"/>
                    </a:lnTo>
                    <a:lnTo>
                      <a:pt x="7615" y="2158"/>
                    </a:lnTo>
                    <a:lnTo>
                      <a:pt x="7619" y="2168"/>
                    </a:lnTo>
                    <a:lnTo>
                      <a:pt x="7623" y="2178"/>
                    </a:lnTo>
                    <a:lnTo>
                      <a:pt x="7627" y="2186"/>
                    </a:lnTo>
                    <a:lnTo>
                      <a:pt x="7632" y="2193"/>
                    </a:lnTo>
                    <a:lnTo>
                      <a:pt x="7636" y="2197"/>
                    </a:lnTo>
                    <a:lnTo>
                      <a:pt x="7640" y="2200"/>
                    </a:lnTo>
                    <a:lnTo>
                      <a:pt x="7644" y="2201"/>
                    </a:lnTo>
                    <a:lnTo>
                      <a:pt x="7648" y="2202"/>
                    </a:lnTo>
                    <a:lnTo>
                      <a:pt x="7652" y="2201"/>
                    </a:lnTo>
                    <a:lnTo>
                      <a:pt x="7656" y="2201"/>
                    </a:lnTo>
                    <a:lnTo>
                      <a:pt x="7661" y="2201"/>
                    </a:lnTo>
                    <a:lnTo>
                      <a:pt x="7665" y="2201"/>
                    </a:lnTo>
                    <a:lnTo>
                      <a:pt x="7669" y="2202"/>
                    </a:lnTo>
                    <a:lnTo>
                      <a:pt x="7673" y="2204"/>
                    </a:lnTo>
                    <a:lnTo>
                      <a:pt x="7681" y="2207"/>
                    </a:lnTo>
                    <a:lnTo>
                      <a:pt x="7685" y="2206"/>
                    </a:lnTo>
                    <a:lnTo>
                      <a:pt x="7689" y="2203"/>
                    </a:lnTo>
                    <a:lnTo>
                      <a:pt x="7694" y="2196"/>
                    </a:lnTo>
                    <a:lnTo>
                      <a:pt x="7698" y="2187"/>
                    </a:lnTo>
                    <a:lnTo>
                      <a:pt x="7702" y="2173"/>
                    </a:lnTo>
                    <a:lnTo>
                      <a:pt x="7706" y="2155"/>
                    </a:lnTo>
                    <a:lnTo>
                      <a:pt x="7710" y="2134"/>
                    </a:lnTo>
                    <a:lnTo>
                      <a:pt x="7714" y="2110"/>
                    </a:lnTo>
                    <a:lnTo>
                      <a:pt x="7718" y="2085"/>
                    </a:lnTo>
                    <a:lnTo>
                      <a:pt x="7722" y="2060"/>
                    </a:lnTo>
                    <a:lnTo>
                      <a:pt x="7727" y="2036"/>
                    </a:lnTo>
                    <a:lnTo>
                      <a:pt x="7731" y="2015"/>
                    </a:lnTo>
                    <a:lnTo>
                      <a:pt x="7735" y="1999"/>
                    </a:lnTo>
                    <a:lnTo>
                      <a:pt x="7743" y="1985"/>
                    </a:lnTo>
                    <a:lnTo>
                      <a:pt x="7747" y="1989"/>
                    </a:lnTo>
                    <a:lnTo>
                      <a:pt x="7751" y="1999"/>
                    </a:lnTo>
                    <a:lnTo>
                      <a:pt x="7755" y="2017"/>
                    </a:lnTo>
                    <a:lnTo>
                      <a:pt x="7760" y="2040"/>
                    </a:lnTo>
                    <a:lnTo>
                      <a:pt x="7764" y="2068"/>
                    </a:lnTo>
                    <a:lnTo>
                      <a:pt x="7768" y="2100"/>
                    </a:lnTo>
                    <a:lnTo>
                      <a:pt x="7772" y="2132"/>
                    </a:lnTo>
                    <a:lnTo>
                      <a:pt x="7776" y="2165"/>
                    </a:lnTo>
                    <a:lnTo>
                      <a:pt x="7780" y="2196"/>
                    </a:lnTo>
                    <a:lnTo>
                      <a:pt x="7784" y="2224"/>
                    </a:lnTo>
                    <a:lnTo>
                      <a:pt x="7789" y="2247"/>
                    </a:lnTo>
                    <a:lnTo>
                      <a:pt x="7793" y="2264"/>
                    </a:lnTo>
                    <a:lnTo>
                      <a:pt x="7797" y="2275"/>
                    </a:lnTo>
                    <a:lnTo>
                      <a:pt x="7801" y="2279"/>
                    </a:lnTo>
                    <a:lnTo>
                      <a:pt x="7805" y="2276"/>
                    </a:lnTo>
                    <a:lnTo>
                      <a:pt x="7813" y="2252"/>
                    </a:lnTo>
                    <a:lnTo>
                      <a:pt x="7818" y="2232"/>
                    </a:lnTo>
                    <a:lnTo>
                      <a:pt x="7822" y="2207"/>
                    </a:lnTo>
                    <a:lnTo>
                      <a:pt x="7826" y="2177"/>
                    </a:lnTo>
                    <a:lnTo>
                      <a:pt x="7830" y="2142"/>
                    </a:lnTo>
                    <a:lnTo>
                      <a:pt x="7834" y="2101"/>
                    </a:lnTo>
                    <a:lnTo>
                      <a:pt x="7838" y="2056"/>
                    </a:lnTo>
                    <a:lnTo>
                      <a:pt x="7842" y="2003"/>
                    </a:lnTo>
                    <a:lnTo>
                      <a:pt x="7847" y="1943"/>
                    </a:lnTo>
                    <a:lnTo>
                      <a:pt x="7851" y="1874"/>
                    </a:lnTo>
                    <a:lnTo>
                      <a:pt x="7855" y="1794"/>
                    </a:lnTo>
                    <a:lnTo>
                      <a:pt x="7859" y="1704"/>
                    </a:lnTo>
                    <a:lnTo>
                      <a:pt x="7863" y="1601"/>
                    </a:lnTo>
                    <a:lnTo>
                      <a:pt x="7867" y="1487"/>
                    </a:lnTo>
                    <a:lnTo>
                      <a:pt x="7876" y="1228"/>
                    </a:lnTo>
                    <a:lnTo>
                      <a:pt x="7880" y="1086"/>
                    </a:lnTo>
                    <a:lnTo>
                      <a:pt x="7884" y="941"/>
                    </a:lnTo>
                    <a:lnTo>
                      <a:pt x="7888" y="795"/>
                    </a:lnTo>
                    <a:lnTo>
                      <a:pt x="7892" y="653"/>
                    </a:lnTo>
                    <a:lnTo>
                      <a:pt x="7896" y="520"/>
                    </a:lnTo>
                    <a:lnTo>
                      <a:pt x="7900" y="399"/>
                    </a:lnTo>
                    <a:lnTo>
                      <a:pt x="7904" y="295"/>
                    </a:lnTo>
                    <a:lnTo>
                      <a:pt x="7909" y="213"/>
                    </a:lnTo>
                    <a:lnTo>
                      <a:pt x="7913" y="154"/>
                    </a:lnTo>
                    <a:lnTo>
                      <a:pt x="7917" y="121"/>
                    </a:lnTo>
                    <a:lnTo>
                      <a:pt x="7921" y="116"/>
                    </a:lnTo>
                    <a:lnTo>
                      <a:pt x="7925" y="138"/>
                    </a:lnTo>
                    <a:lnTo>
                      <a:pt x="7929" y="186"/>
                    </a:lnTo>
                    <a:lnTo>
                      <a:pt x="7933" y="259"/>
                    </a:lnTo>
                    <a:lnTo>
                      <a:pt x="7937" y="355"/>
                    </a:lnTo>
                    <a:lnTo>
                      <a:pt x="7946" y="599"/>
                    </a:lnTo>
                    <a:lnTo>
                      <a:pt x="7950" y="740"/>
                    </a:lnTo>
                    <a:lnTo>
                      <a:pt x="7954" y="889"/>
                    </a:lnTo>
                    <a:lnTo>
                      <a:pt x="7958" y="1043"/>
                    </a:lnTo>
                    <a:lnTo>
                      <a:pt x="7962" y="1197"/>
                    </a:lnTo>
                    <a:lnTo>
                      <a:pt x="7966" y="1348"/>
                    </a:lnTo>
                    <a:lnTo>
                      <a:pt x="7970" y="1494"/>
                    </a:lnTo>
                    <a:lnTo>
                      <a:pt x="7975" y="1630"/>
                    </a:lnTo>
                    <a:lnTo>
                      <a:pt x="7979" y="1756"/>
                    </a:lnTo>
                    <a:lnTo>
                      <a:pt x="7983" y="1868"/>
                    </a:lnTo>
                    <a:lnTo>
                      <a:pt x="7987" y="1965"/>
                    </a:lnTo>
                    <a:lnTo>
                      <a:pt x="7991" y="2046"/>
                    </a:lnTo>
                    <a:lnTo>
                      <a:pt x="7995" y="2112"/>
                    </a:lnTo>
                    <a:lnTo>
                      <a:pt x="7999" y="2161"/>
                    </a:lnTo>
                    <a:lnTo>
                      <a:pt x="8008" y="2218"/>
                    </a:lnTo>
                    <a:lnTo>
                      <a:pt x="8012" y="2228"/>
                    </a:lnTo>
                    <a:lnTo>
                      <a:pt x="8016" y="2228"/>
                    </a:lnTo>
                    <a:lnTo>
                      <a:pt x="8020" y="2221"/>
                    </a:lnTo>
                    <a:lnTo>
                      <a:pt x="8024" y="2208"/>
                    </a:lnTo>
                    <a:lnTo>
                      <a:pt x="8028" y="2192"/>
                    </a:lnTo>
                    <a:lnTo>
                      <a:pt x="8032" y="2174"/>
                    </a:lnTo>
                    <a:lnTo>
                      <a:pt x="8036" y="2155"/>
                    </a:lnTo>
                    <a:lnTo>
                      <a:pt x="8041" y="2137"/>
                    </a:lnTo>
                    <a:lnTo>
                      <a:pt x="8045" y="2122"/>
                    </a:lnTo>
                    <a:lnTo>
                      <a:pt x="8049" y="2108"/>
                    </a:lnTo>
                    <a:lnTo>
                      <a:pt x="8053" y="2097"/>
                    </a:lnTo>
                    <a:lnTo>
                      <a:pt x="8057" y="2089"/>
                    </a:lnTo>
                    <a:lnTo>
                      <a:pt x="8061" y="2084"/>
                    </a:lnTo>
                    <a:lnTo>
                      <a:pt x="8065" y="2081"/>
                    </a:lnTo>
                    <a:lnTo>
                      <a:pt x="8070" y="2080"/>
                    </a:lnTo>
                    <a:lnTo>
                      <a:pt x="8078" y="2081"/>
                    </a:lnTo>
                    <a:lnTo>
                      <a:pt x="8082" y="2082"/>
                    </a:lnTo>
                    <a:lnTo>
                      <a:pt x="8086" y="2082"/>
                    </a:lnTo>
                    <a:lnTo>
                      <a:pt x="8090" y="2082"/>
                    </a:lnTo>
                    <a:lnTo>
                      <a:pt x="8094" y="2079"/>
                    </a:lnTo>
                    <a:lnTo>
                      <a:pt x="8099" y="2076"/>
                    </a:lnTo>
                    <a:lnTo>
                      <a:pt x="8103" y="2071"/>
                    </a:lnTo>
                    <a:lnTo>
                      <a:pt x="8107" y="2064"/>
                    </a:lnTo>
                    <a:lnTo>
                      <a:pt x="8111" y="2056"/>
                    </a:lnTo>
                    <a:lnTo>
                      <a:pt x="8115" y="2046"/>
                    </a:lnTo>
                    <a:lnTo>
                      <a:pt x="8119" y="2035"/>
                    </a:lnTo>
                    <a:lnTo>
                      <a:pt x="8123" y="2023"/>
                    </a:lnTo>
                    <a:lnTo>
                      <a:pt x="8128" y="2009"/>
                    </a:lnTo>
                    <a:lnTo>
                      <a:pt x="8132" y="1995"/>
                    </a:lnTo>
                    <a:lnTo>
                      <a:pt x="8140" y="1966"/>
                    </a:lnTo>
                    <a:lnTo>
                      <a:pt x="8144" y="1952"/>
                    </a:lnTo>
                    <a:lnTo>
                      <a:pt x="8148" y="1939"/>
                    </a:lnTo>
                    <a:lnTo>
                      <a:pt x="8152" y="1928"/>
                    </a:lnTo>
                    <a:lnTo>
                      <a:pt x="8157" y="1920"/>
                    </a:lnTo>
                    <a:lnTo>
                      <a:pt x="8161" y="1914"/>
                    </a:lnTo>
                    <a:lnTo>
                      <a:pt x="8165" y="1912"/>
                    </a:lnTo>
                    <a:lnTo>
                      <a:pt x="8169" y="1913"/>
                    </a:lnTo>
                    <a:lnTo>
                      <a:pt x="8173" y="1919"/>
                    </a:lnTo>
                    <a:lnTo>
                      <a:pt x="8177" y="1928"/>
                    </a:lnTo>
                    <a:lnTo>
                      <a:pt x="8181" y="1940"/>
                    </a:lnTo>
                    <a:lnTo>
                      <a:pt x="8185" y="1955"/>
                    </a:lnTo>
                    <a:lnTo>
                      <a:pt x="8190" y="1972"/>
                    </a:lnTo>
                    <a:lnTo>
                      <a:pt x="8194" y="1990"/>
                    </a:lnTo>
                    <a:lnTo>
                      <a:pt x="8202" y="2026"/>
                    </a:lnTo>
                    <a:lnTo>
                      <a:pt x="8206" y="2042"/>
                    </a:lnTo>
                    <a:lnTo>
                      <a:pt x="8210" y="2055"/>
                    </a:lnTo>
                    <a:lnTo>
                      <a:pt x="8214" y="2067"/>
                    </a:lnTo>
                    <a:lnTo>
                      <a:pt x="8218" y="2075"/>
                    </a:lnTo>
                    <a:lnTo>
                      <a:pt x="8223" y="2081"/>
                    </a:lnTo>
                    <a:lnTo>
                      <a:pt x="8227" y="2086"/>
                    </a:lnTo>
                    <a:lnTo>
                      <a:pt x="8231" y="2088"/>
                    </a:lnTo>
                    <a:lnTo>
                      <a:pt x="8235" y="2091"/>
                    </a:lnTo>
                    <a:lnTo>
                      <a:pt x="8239" y="2093"/>
                    </a:lnTo>
                    <a:lnTo>
                      <a:pt x="8243" y="2097"/>
                    </a:lnTo>
                    <a:lnTo>
                      <a:pt x="8247" y="2102"/>
                    </a:lnTo>
                    <a:lnTo>
                      <a:pt x="8251" y="2108"/>
                    </a:lnTo>
                    <a:lnTo>
                      <a:pt x="8256" y="2117"/>
                    </a:lnTo>
                    <a:lnTo>
                      <a:pt x="8260" y="2126"/>
                    </a:lnTo>
                    <a:lnTo>
                      <a:pt x="8264" y="2137"/>
                    </a:lnTo>
                    <a:lnTo>
                      <a:pt x="8272" y="2160"/>
                    </a:lnTo>
                    <a:lnTo>
                      <a:pt x="8276" y="2169"/>
                    </a:lnTo>
                    <a:lnTo>
                      <a:pt x="8280" y="2177"/>
                    </a:lnTo>
                    <a:lnTo>
                      <a:pt x="8285" y="2183"/>
                    </a:lnTo>
                    <a:lnTo>
                      <a:pt x="8289" y="2186"/>
                    </a:lnTo>
                    <a:lnTo>
                      <a:pt x="8293" y="2186"/>
                    </a:lnTo>
                    <a:lnTo>
                      <a:pt x="8297" y="2184"/>
                    </a:lnTo>
                    <a:lnTo>
                      <a:pt x="8301" y="2178"/>
                    </a:lnTo>
                    <a:lnTo>
                      <a:pt x="8305" y="2171"/>
                    </a:lnTo>
                    <a:lnTo>
                      <a:pt x="8309" y="2162"/>
                    </a:lnTo>
                    <a:lnTo>
                      <a:pt x="8313" y="2151"/>
                    </a:lnTo>
                    <a:lnTo>
                      <a:pt x="8318" y="2140"/>
                    </a:lnTo>
                    <a:lnTo>
                      <a:pt x="8322" y="2129"/>
                    </a:lnTo>
                    <a:lnTo>
                      <a:pt x="8326" y="2118"/>
                    </a:lnTo>
                    <a:lnTo>
                      <a:pt x="8334" y="2100"/>
                    </a:lnTo>
                    <a:lnTo>
                      <a:pt x="8338" y="2093"/>
                    </a:lnTo>
                    <a:lnTo>
                      <a:pt x="8342" y="2088"/>
                    </a:lnTo>
                    <a:lnTo>
                      <a:pt x="8346" y="2085"/>
                    </a:lnTo>
                    <a:lnTo>
                      <a:pt x="8351" y="2083"/>
                    </a:lnTo>
                    <a:lnTo>
                      <a:pt x="8355" y="2084"/>
                    </a:lnTo>
                    <a:lnTo>
                      <a:pt x="8359" y="2085"/>
                    </a:lnTo>
                    <a:lnTo>
                      <a:pt x="8363" y="2088"/>
                    </a:lnTo>
                    <a:lnTo>
                      <a:pt x="8367" y="2091"/>
                    </a:lnTo>
                    <a:lnTo>
                      <a:pt x="8371" y="2094"/>
                    </a:lnTo>
                    <a:lnTo>
                      <a:pt x="8375" y="2098"/>
                    </a:lnTo>
                    <a:lnTo>
                      <a:pt x="8380" y="2102"/>
                    </a:lnTo>
                    <a:lnTo>
                      <a:pt x="8384" y="2107"/>
                    </a:lnTo>
                    <a:lnTo>
                      <a:pt x="8388" y="2113"/>
                    </a:lnTo>
                    <a:lnTo>
                      <a:pt x="8392" y="2119"/>
                    </a:lnTo>
                    <a:lnTo>
                      <a:pt x="8396" y="2127"/>
                    </a:lnTo>
                    <a:lnTo>
                      <a:pt x="8404" y="2146"/>
                    </a:lnTo>
                    <a:lnTo>
                      <a:pt x="8409" y="2157"/>
                    </a:lnTo>
                    <a:lnTo>
                      <a:pt x="8413" y="2169"/>
                    </a:lnTo>
                    <a:lnTo>
                      <a:pt x="8417" y="2181"/>
                    </a:lnTo>
                    <a:lnTo>
                      <a:pt x="8421" y="2192"/>
                    </a:lnTo>
                    <a:lnTo>
                      <a:pt x="8425" y="2202"/>
                    </a:lnTo>
                    <a:lnTo>
                      <a:pt x="8429" y="2209"/>
                    </a:lnTo>
                    <a:lnTo>
                      <a:pt x="8433" y="2212"/>
                    </a:lnTo>
                    <a:lnTo>
                      <a:pt x="8438" y="2211"/>
                    </a:lnTo>
                    <a:lnTo>
                      <a:pt x="8442" y="2206"/>
                    </a:lnTo>
                    <a:lnTo>
                      <a:pt x="8446" y="2195"/>
                    </a:lnTo>
                    <a:lnTo>
                      <a:pt x="8450" y="2180"/>
                    </a:lnTo>
                    <a:lnTo>
                      <a:pt x="8454" y="2159"/>
                    </a:lnTo>
                    <a:lnTo>
                      <a:pt x="8458" y="2135"/>
                    </a:lnTo>
                    <a:lnTo>
                      <a:pt x="8466" y="2081"/>
                    </a:lnTo>
                    <a:lnTo>
                      <a:pt x="8471" y="2054"/>
                    </a:lnTo>
                    <a:lnTo>
                      <a:pt x="8475" y="2028"/>
                    </a:lnTo>
                    <a:lnTo>
                      <a:pt x="8479" y="2006"/>
                    </a:lnTo>
                    <a:lnTo>
                      <a:pt x="8483" y="1989"/>
                    </a:lnTo>
                    <a:lnTo>
                      <a:pt x="8487" y="1978"/>
                    </a:lnTo>
                    <a:lnTo>
                      <a:pt x="8491" y="1974"/>
                    </a:lnTo>
                    <a:lnTo>
                      <a:pt x="8495" y="1978"/>
                    </a:lnTo>
                    <a:lnTo>
                      <a:pt x="8500" y="1989"/>
                    </a:lnTo>
                    <a:lnTo>
                      <a:pt x="8504" y="2008"/>
                    </a:lnTo>
                    <a:lnTo>
                      <a:pt x="8508" y="2033"/>
                    </a:lnTo>
                    <a:lnTo>
                      <a:pt x="8512" y="2064"/>
                    </a:lnTo>
                    <a:lnTo>
                      <a:pt x="8516" y="2098"/>
                    </a:lnTo>
                    <a:lnTo>
                      <a:pt x="8520" y="2133"/>
                    </a:lnTo>
                    <a:lnTo>
                      <a:pt x="8524" y="2167"/>
                    </a:lnTo>
                    <a:lnTo>
                      <a:pt x="8528" y="2199"/>
                    </a:lnTo>
                    <a:lnTo>
                      <a:pt x="8537" y="2245"/>
                    </a:lnTo>
                    <a:lnTo>
                      <a:pt x="8541" y="2258"/>
                    </a:lnTo>
                    <a:lnTo>
                      <a:pt x="8545" y="2262"/>
                    </a:lnTo>
                    <a:lnTo>
                      <a:pt x="8549" y="2258"/>
                    </a:lnTo>
                    <a:lnTo>
                      <a:pt x="8553" y="2247"/>
                    </a:lnTo>
                    <a:lnTo>
                      <a:pt x="8557" y="2230"/>
                    </a:lnTo>
                    <a:lnTo>
                      <a:pt x="8561" y="2207"/>
                    </a:lnTo>
                    <a:lnTo>
                      <a:pt x="8566" y="2182"/>
                    </a:lnTo>
                    <a:lnTo>
                      <a:pt x="8570" y="2156"/>
                    </a:lnTo>
                    <a:lnTo>
                      <a:pt x="8574" y="2130"/>
                    </a:lnTo>
                    <a:lnTo>
                      <a:pt x="8578" y="2107"/>
                    </a:lnTo>
                    <a:lnTo>
                      <a:pt x="8582" y="2088"/>
                    </a:lnTo>
                    <a:lnTo>
                      <a:pt x="8586" y="2073"/>
                    </a:lnTo>
                    <a:lnTo>
                      <a:pt x="8590" y="2063"/>
                    </a:lnTo>
                    <a:lnTo>
                      <a:pt x="8599" y="2058"/>
                    </a:lnTo>
                    <a:lnTo>
                      <a:pt x="8603" y="2061"/>
                    </a:lnTo>
                    <a:lnTo>
                      <a:pt x="8607" y="2066"/>
                    </a:lnTo>
                    <a:lnTo>
                      <a:pt x="8611" y="2073"/>
                    </a:lnTo>
                    <a:lnTo>
                      <a:pt x="8615" y="2080"/>
                    </a:lnTo>
                    <a:lnTo>
                      <a:pt x="8619" y="2084"/>
                    </a:lnTo>
                    <a:lnTo>
                      <a:pt x="8623" y="2085"/>
                    </a:lnTo>
                    <a:lnTo>
                      <a:pt x="8627" y="2081"/>
                    </a:lnTo>
                    <a:lnTo>
                      <a:pt x="8632" y="2071"/>
                    </a:lnTo>
                    <a:lnTo>
                      <a:pt x="8636" y="2056"/>
                    </a:lnTo>
                    <a:lnTo>
                      <a:pt x="8640" y="2034"/>
                    </a:lnTo>
                    <a:lnTo>
                      <a:pt x="8644" y="2007"/>
                    </a:lnTo>
                    <a:lnTo>
                      <a:pt x="8648" y="1975"/>
                    </a:lnTo>
                    <a:lnTo>
                      <a:pt x="8652" y="1940"/>
                    </a:lnTo>
                    <a:lnTo>
                      <a:pt x="8656" y="1902"/>
                    </a:lnTo>
                    <a:lnTo>
                      <a:pt x="8661" y="1864"/>
                    </a:lnTo>
                    <a:lnTo>
                      <a:pt x="8669" y="1794"/>
                    </a:lnTo>
                    <a:lnTo>
                      <a:pt x="8673" y="1763"/>
                    </a:lnTo>
                    <a:lnTo>
                      <a:pt x="8677" y="1737"/>
                    </a:lnTo>
                    <a:lnTo>
                      <a:pt x="8681" y="1717"/>
                    </a:lnTo>
                    <a:lnTo>
                      <a:pt x="8685" y="1701"/>
                    </a:lnTo>
                    <a:lnTo>
                      <a:pt x="8690" y="1691"/>
                    </a:lnTo>
                    <a:lnTo>
                      <a:pt x="8694" y="1686"/>
                    </a:lnTo>
                    <a:lnTo>
                      <a:pt x="8698" y="1685"/>
                    </a:lnTo>
                    <a:lnTo>
                      <a:pt x="8702" y="1687"/>
                    </a:lnTo>
                    <a:lnTo>
                      <a:pt x="8706" y="1692"/>
                    </a:lnTo>
                    <a:lnTo>
                      <a:pt x="8710" y="1698"/>
                    </a:lnTo>
                    <a:lnTo>
                      <a:pt x="8714" y="1706"/>
                    </a:lnTo>
                    <a:lnTo>
                      <a:pt x="8719" y="1714"/>
                    </a:lnTo>
                    <a:lnTo>
                      <a:pt x="8723" y="1723"/>
                    </a:lnTo>
                    <a:lnTo>
                      <a:pt x="8731" y="1738"/>
                    </a:lnTo>
                    <a:lnTo>
                      <a:pt x="8735" y="1745"/>
                    </a:lnTo>
                    <a:lnTo>
                      <a:pt x="8739" y="1751"/>
                    </a:lnTo>
                    <a:lnTo>
                      <a:pt x="8743" y="1756"/>
                    </a:lnTo>
                    <a:lnTo>
                      <a:pt x="8748" y="1760"/>
                    </a:lnTo>
                    <a:lnTo>
                      <a:pt x="8752" y="1761"/>
                    </a:lnTo>
                    <a:lnTo>
                      <a:pt x="8756" y="1759"/>
                    </a:lnTo>
                    <a:lnTo>
                      <a:pt x="8760" y="1754"/>
                    </a:lnTo>
                    <a:lnTo>
                      <a:pt x="8764" y="1744"/>
                    </a:lnTo>
                    <a:lnTo>
                      <a:pt x="8768" y="1729"/>
                    </a:lnTo>
                    <a:lnTo>
                      <a:pt x="8772" y="1708"/>
                    </a:lnTo>
                    <a:lnTo>
                      <a:pt x="8776" y="1682"/>
                    </a:lnTo>
                    <a:lnTo>
                      <a:pt x="8781" y="1650"/>
                    </a:lnTo>
                    <a:lnTo>
                      <a:pt x="8785" y="1613"/>
                    </a:lnTo>
                    <a:lnTo>
                      <a:pt x="8793" y="1529"/>
                    </a:lnTo>
                    <a:lnTo>
                      <a:pt x="8797" y="1485"/>
                    </a:lnTo>
                    <a:lnTo>
                      <a:pt x="8801" y="1442"/>
                    </a:lnTo>
                    <a:lnTo>
                      <a:pt x="8805" y="1402"/>
                    </a:lnTo>
                    <a:lnTo>
                      <a:pt x="8809" y="1366"/>
                    </a:lnTo>
                    <a:lnTo>
                      <a:pt x="8814" y="1337"/>
                    </a:lnTo>
                    <a:lnTo>
                      <a:pt x="8818" y="1315"/>
                    </a:lnTo>
                    <a:lnTo>
                      <a:pt x="8822" y="1302"/>
                    </a:lnTo>
                    <a:lnTo>
                      <a:pt x="8826" y="1298"/>
                    </a:lnTo>
                    <a:lnTo>
                      <a:pt x="8830" y="1302"/>
                    </a:lnTo>
                    <a:lnTo>
                      <a:pt x="8834" y="1314"/>
                    </a:lnTo>
                    <a:lnTo>
                      <a:pt x="8838" y="1332"/>
                    </a:lnTo>
                    <a:lnTo>
                      <a:pt x="8842" y="1357"/>
                    </a:lnTo>
                    <a:lnTo>
                      <a:pt x="8847" y="1385"/>
                    </a:lnTo>
                    <a:lnTo>
                      <a:pt x="8851" y="1416"/>
                    </a:lnTo>
                    <a:lnTo>
                      <a:pt x="8855" y="1449"/>
                    </a:lnTo>
                    <a:lnTo>
                      <a:pt x="8863" y="1512"/>
                    </a:lnTo>
                    <a:lnTo>
                      <a:pt x="8867" y="1539"/>
                    </a:lnTo>
                    <a:lnTo>
                      <a:pt x="8871" y="1564"/>
                    </a:lnTo>
                    <a:lnTo>
                      <a:pt x="8875" y="1584"/>
                    </a:lnTo>
                    <a:lnTo>
                      <a:pt x="8880" y="1600"/>
                    </a:lnTo>
                    <a:lnTo>
                      <a:pt x="8884" y="1611"/>
                    </a:lnTo>
                    <a:lnTo>
                      <a:pt x="8888" y="1619"/>
                    </a:lnTo>
                    <a:lnTo>
                      <a:pt x="8892" y="1623"/>
                    </a:lnTo>
                    <a:lnTo>
                      <a:pt x="8896" y="1624"/>
                    </a:lnTo>
                    <a:lnTo>
                      <a:pt x="8900" y="1624"/>
                    </a:lnTo>
                    <a:lnTo>
                      <a:pt x="8904" y="1624"/>
                    </a:lnTo>
                    <a:lnTo>
                      <a:pt x="8909" y="1625"/>
                    </a:lnTo>
                    <a:lnTo>
                      <a:pt x="8913" y="1629"/>
                    </a:lnTo>
                    <a:lnTo>
                      <a:pt x="8917" y="1635"/>
                    </a:lnTo>
                    <a:lnTo>
                      <a:pt x="8925" y="1661"/>
                    </a:lnTo>
                    <a:lnTo>
                      <a:pt x="8929" y="1681"/>
                    </a:lnTo>
                    <a:lnTo>
                      <a:pt x="8933" y="1706"/>
                    </a:lnTo>
                    <a:lnTo>
                      <a:pt x="8937" y="1735"/>
                    </a:lnTo>
                    <a:lnTo>
                      <a:pt x="8942" y="1767"/>
                    </a:lnTo>
                    <a:lnTo>
                      <a:pt x="8946" y="1801"/>
                    </a:lnTo>
                    <a:lnTo>
                      <a:pt x="8950" y="1837"/>
                    </a:lnTo>
                    <a:lnTo>
                      <a:pt x="8954" y="1873"/>
                    </a:lnTo>
                    <a:lnTo>
                      <a:pt x="8958" y="1907"/>
                    </a:lnTo>
                    <a:lnTo>
                      <a:pt x="8962" y="1939"/>
                    </a:lnTo>
                    <a:lnTo>
                      <a:pt x="8966" y="1967"/>
                    </a:lnTo>
                    <a:lnTo>
                      <a:pt x="8971" y="1990"/>
                    </a:lnTo>
                    <a:lnTo>
                      <a:pt x="8975" y="2009"/>
                    </a:lnTo>
                    <a:lnTo>
                      <a:pt x="8979" y="2022"/>
                    </a:lnTo>
                    <a:lnTo>
                      <a:pt x="8983" y="2031"/>
                    </a:lnTo>
                    <a:lnTo>
                      <a:pt x="8987" y="2035"/>
                    </a:lnTo>
                    <a:lnTo>
                      <a:pt x="8991" y="2036"/>
                    </a:lnTo>
                    <a:lnTo>
                      <a:pt x="8995" y="2034"/>
                    </a:lnTo>
                    <a:lnTo>
                      <a:pt x="9000" y="2032"/>
                    </a:lnTo>
                    <a:lnTo>
                      <a:pt x="9004" y="2030"/>
                    </a:lnTo>
                    <a:lnTo>
                      <a:pt x="9008" y="2029"/>
                    </a:lnTo>
                    <a:lnTo>
                      <a:pt x="9012" y="2031"/>
                    </a:lnTo>
                    <a:lnTo>
                      <a:pt x="9016" y="2034"/>
                    </a:lnTo>
                    <a:lnTo>
                      <a:pt x="9020" y="2041"/>
                    </a:lnTo>
                    <a:lnTo>
                      <a:pt x="9024" y="2049"/>
                    </a:lnTo>
                    <a:lnTo>
                      <a:pt x="9029" y="2059"/>
                    </a:lnTo>
                    <a:lnTo>
                      <a:pt x="9033" y="2069"/>
                    </a:lnTo>
                    <a:lnTo>
                      <a:pt x="9037" y="2079"/>
                    </a:lnTo>
                    <a:lnTo>
                      <a:pt x="9041" y="2088"/>
                    </a:lnTo>
                    <a:lnTo>
                      <a:pt x="9045" y="2093"/>
                    </a:lnTo>
                    <a:lnTo>
                      <a:pt x="9049" y="2094"/>
                    </a:lnTo>
                    <a:lnTo>
                      <a:pt x="9057" y="2083"/>
                    </a:lnTo>
                    <a:lnTo>
                      <a:pt x="9062" y="2070"/>
                    </a:lnTo>
                    <a:lnTo>
                      <a:pt x="9066" y="2052"/>
                    </a:lnTo>
                    <a:lnTo>
                      <a:pt x="9070" y="2032"/>
                    </a:lnTo>
                    <a:lnTo>
                      <a:pt x="9074" y="2009"/>
                    </a:lnTo>
                    <a:lnTo>
                      <a:pt x="9078" y="1985"/>
                    </a:lnTo>
                    <a:lnTo>
                      <a:pt x="9082" y="1962"/>
                    </a:lnTo>
                    <a:lnTo>
                      <a:pt x="9086" y="1941"/>
                    </a:lnTo>
                    <a:lnTo>
                      <a:pt x="9090" y="1923"/>
                    </a:lnTo>
                    <a:lnTo>
                      <a:pt x="9095" y="1909"/>
                    </a:lnTo>
                    <a:lnTo>
                      <a:pt x="9099" y="1899"/>
                    </a:lnTo>
                    <a:lnTo>
                      <a:pt x="9103" y="1893"/>
                    </a:lnTo>
                    <a:lnTo>
                      <a:pt x="9107" y="1892"/>
                    </a:lnTo>
                    <a:lnTo>
                      <a:pt x="9111" y="1894"/>
                    </a:lnTo>
                    <a:lnTo>
                      <a:pt x="9115" y="1900"/>
                    </a:lnTo>
                    <a:lnTo>
                      <a:pt x="9119" y="1908"/>
                    </a:lnTo>
                    <a:lnTo>
                      <a:pt x="9128" y="1930"/>
                    </a:lnTo>
                    <a:lnTo>
                      <a:pt x="9132" y="1943"/>
                    </a:lnTo>
                    <a:lnTo>
                      <a:pt x="9136" y="1955"/>
                    </a:lnTo>
                    <a:lnTo>
                      <a:pt x="9140" y="1968"/>
                    </a:lnTo>
                    <a:lnTo>
                      <a:pt x="9144" y="1979"/>
                    </a:lnTo>
                    <a:lnTo>
                      <a:pt x="9148" y="1989"/>
                    </a:lnTo>
                    <a:lnTo>
                      <a:pt x="9152" y="1998"/>
                    </a:lnTo>
                    <a:lnTo>
                      <a:pt x="9157" y="2005"/>
                    </a:lnTo>
                    <a:lnTo>
                      <a:pt x="9161" y="2009"/>
                    </a:lnTo>
                    <a:lnTo>
                      <a:pt x="9165" y="2012"/>
                    </a:lnTo>
                    <a:lnTo>
                      <a:pt x="9169" y="2014"/>
                    </a:lnTo>
                    <a:lnTo>
                      <a:pt x="9173" y="2014"/>
                    </a:lnTo>
                    <a:lnTo>
                      <a:pt x="9177" y="2014"/>
                    </a:lnTo>
                    <a:lnTo>
                      <a:pt x="9181" y="2014"/>
                    </a:lnTo>
                    <a:lnTo>
                      <a:pt x="9190" y="2016"/>
                    </a:lnTo>
                    <a:lnTo>
                      <a:pt x="9194" y="2020"/>
                    </a:lnTo>
                    <a:lnTo>
                      <a:pt x="9198" y="2026"/>
                    </a:lnTo>
                    <a:lnTo>
                      <a:pt x="9202" y="2033"/>
                    </a:lnTo>
                    <a:lnTo>
                      <a:pt x="9206" y="2043"/>
                    </a:lnTo>
                    <a:lnTo>
                      <a:pt x="9210" y="2053"/>
                    </a:lnTo>
                    <a:lnTo>
                      <a:pt x="9214" y="2065"/>
                    </a:lnTo>
                    <a:lnTo>
                      <a:pt x="9218" y="2076"/>
                    </a:lnTo>
                    <a:lnTo>
                      <a:pt x="9223" y="2088"/>
                    </a:lnTo>
                    <a:lnTo>
                      <a:pt x="9227" y="2099"/>
                    </a:lnTo>
                    <a:lnTo>
                      <a:pt x="9231" y="2108"/>
                    </a:lnTo>
                    <a:lnTo>
                      <a:pt x="9235" y="2116"/>
                    </a:lnTo>
                    <a:lnTo>
                      <a:pt x="9239" y="2123"/>
                    </a:lnTo>
                    <a:lnTo>
                      <a:pt x="9243" y="2127"/>
                    </a:lnTo>
                    <a:lnTo>
                      <a:pt x="9247" y="2130"/>
                    </a:lnTo>
                    <a:lnTo>
                      <a:pt x="9252" y="2131"/>
                    </a:lnTo>
                    <a:lnTo>
                      <a:pt x="9260" y="2126"/>
                    </a:lnTo>
                    <a:lnTo>
                      <a:pt x="9264" y="2120"/>
                    </a:lnTo>
                    <a:lnTo>
                      <a:pt x="9268" y="2112"/>
                    </a:lnTo>
                    <a:lnTo>
                      <a:pt x="9272" y="2102"/>
                    </a:lnTo>
                    <a:lnTo>
                      <a:pt x="9276" y="2090"/>
                    </a:lnTo>
                    <a:lnTo>
                      <a:pt x="9281" y="2076"/>
                    </a:lnTo>
                    <a:lnTo>
                      <a:pt x="9285" y="2061"/>
                    </a:lnTo>
                    <a:lnTo>
                      <a:pt x="9289" y="2045"/>
                    </a:lnTo>
                    <a:lnTo>
                      <a:pt x="9293" y="2029"/>
                    </a:lnTo>
                    <a:lnTo>
                      <a:pt x="9297" y="2013"/>
                    </a:lnTo>
                    <a:lnTo>
                      <a:pt x="9301" y="1998"/>
                    </a:lnTo>
                    <a:lnTo>
                      <a:pt x="9305" y="1984"/>
                    </a:lnTo>
                    <a:lnTo>
                      <a:pt x="9310" y="1974"/>
                    </a:lnTo>
                    <a:lnTo>
                      <a:pt x="9314" y="1966"/>
                    </a:lnTo>
                    <a:lnTo>
                      <a:pt x="9322" y="1961"/>
                    </a:lnTo>
                    <a:lnTo>
                      <a:pt x="9326" y="1963"/>
                    </a:lnTo>
                    <a:lnTo>
                      <a:pt x="9330" y="1968"/>
                    </a:lnTo>
                    <a:lnTo>
                      <a:pt x="9334" y="1975"/>
                    </a:lnTo>
                    <a:lnTo>
                      <a:pt x="9338" y="1984"/>
                    </a:lnTo>
                    <a:lnTo>
                      <a:pt x="9343" y="1993"/>
                    </a:lnTo>
                    <a:lnTo>
                      <a:pt x="9347" y="2001"/>
                    </a:lnTo>
                    <a:lnTo>
                      <a:pt x="9351" y="2007"/>
                    </a:lnTo>
                    <a:lnTo>
                      <a:pt x="9355" y="2012"/>
                    </a:lnTo>
                    <a:lnTo>
                      <a:pt x="9359" y="2013"/>
                    </a:lnTo>
                    <a:lnTo>
                      <a:pt x="9363" y="2012"/>
                    </a:lnTo>
                    <a:lnTo>
                      <a:pt x="9367" y="2009"/>
                    </a:lnTo>
                    <a:lnTo>
                      <a:pt x="9372" y="2003"/>
                    </a:lnTo>
                    <a:lnTo>
                      <a:pt x="9376" y="1997"/>
                    </a:lnTo>
                    <a:lnTo>
                      <a:pt x="9384" y="1988"/>
                    </a:lnTo>
                    <a:lnTo>
                      <a:pt x="9388" y="1988"/>
                    </a:lnTo>
                    <a:lnTo>
                      <a:pt x="9392" y="1993"/>
                    </a:lnTo>
                    <a:lnTo>
                      <a:pt x="9396" y="2004"/>
                    </a:lnTo>
                    <a:lnTo>
                      <a:pt x="9400" y="2020"/>
                    </a:lnTo>
                    <a:lnTo>
                      <a:pt x="9405" y="2042"/>
                    </a:lnTo>
                    <a:lnTo>
                      <a:pt x="9409" y="2069"/>
                    </a:lnTo>
                    <a:lnTo>
                      <a:pt x="9413" y="2099"/>
                    </a:lnTo>
                    <a:lnTo>
                      <a:pt x="9417" y="2130"/>
                    </a:lnTo>
                    <a:lnTo>
                      <a:pt x="9421" y="2160"/>
                    </a:lnTo>
                    <a:lnTo>
                      <a:pt x="9425" y="2188"/>
                    </a:lnTo>
                    <a:lnTo>
                      <a:pt x="9429" y="2210"/>
                    </a:lnTo>
                    <a:lnTo>
                      <a:pt x="9433" y="2225"/>
                    </a:lnTo>
                    <a:lnTo>
                      <a:pt x="9438" y="2233"/>
                    </a:lnTo>
                    <a:lnTo>
                      <a:pt x="9442" y="2232"/>
                    </a:lnTo>
                    <a:lnTo>
                      <a:pt x="9446" y="2223"/>
                    </a:lnTo>
                    <a:lnTo>
                      <a:pt x="9454" y="2187"/>
                    </a:lnTo>
                    <a:lnTo>
                      <a:pt x="9458" y="2163"/>
                    </a:lnTo>
                    <a:lnTo>
                      <a:pt x="9462" y="2138"/>
                    </a:lnTo>
                    <a:lnTo>
                      <a:pt x="9466" y="2114"/>
                    </a:lnTo>
                    <a:lnTo>
                      <a:pt x="9471" y="2093"/>
                    </a:lnTo>
                    <a:lnTo>
                      <a:pt x="9475" y="2077"/>
                    </a:lnTo>
                    <a:lnTo>
                      <a:pt x="9479" y="2067"/>
                    </a:lnTo>
                    <a:lnTo>
                      <a:pt x="9483" y="2064"/>
                    </a:lnTo>
                    <a:lnTo>
                      <a:pt x="9487" y="2066"/>
                    </a:lnTo>
                    <a:lnTo>
                      <a:pt x="9491" y="2074"/>
                    </a:lnTo>
                    <a:lnTo>
                      <a:pt x="9495" y="2085"/>
                    </a:lnTo>
                    <a:lnTo>
                      <a:pt x="9499" y="2099"/>
                    </a:lnTo>
                    <a:lnTo>
                      <a:pt x="9504" y="2113"/>
                    </a:lnTo>
                    <a:lnTo>
                      <a:pt x="9508" y="2127"/>
                    </a:lnTo>
                    <a:lnTo>
                      <a:pt x="9516" y="2146"/>
                    </a:lnTo>
                    <a:lnTo>
                      <a:pt x="9520" y="2151"/>
                    </a:lnTo>
                    <a:lnTo>
                      <a:pt x="9524" y="2151"/>
                    </a:lnTo>
                    <a:lnTo>
                      <a:pt x="9528" y="2148"/>
                    </a:lnTo>
                    <a:lnTo>
                      <a:pt x="9533" y="2141"/>
                    </a:lnTo>
                    <a:lnTo>
                      <a:pt x="9537" y="2132"/>
                    </a:lnTo>
                    <a:lnTo>
                      <a:pt x="9541" y="2121"/>
                    </a:lnTo>
                    <a:lnTo>
                      <a:pt x="9545" y="2110"/>
                    </a:lnTo>
                    <a:lnTo>
                      <a:pt x="9549" y="2099"/>
                    </a:lnTo>
                    <a:lnTo>
                      <a:pt x="9553" y="2090"/>
                    </a:lnTo>
                    <a:lnTo>
                      <a:pt x="9558" y="2083"/>
                    </a:lnTo>
                    <a:lnTo>
                      <a:pt x="9562" y="2077"/>
                    </a:lnTo>
                    <a:lnTo>
                      <a:pt x="9566" y="2075"/>
                    </a:lnTo>
                    <a:lnTo>
                      <a:pt x="9570" y="2075"/>
                    </a:lnTo>
                    <a:lnTo>
                      <a:pt x="9574" y="2076"/>
                    </a:lnTo>
                    <a:lnTo>
                      <a:pt x="9578" y="2079"/>
                    </a:lnTo>
                    <a:lnTo>
                      <a:pt x="9586" y="2087"/>
                    </a:lnTo>
                    <a:lnTo>
                      <a:pt x="9591" y="2089"/>
                    </a:lnTo>
                    <a:lnTo>
                      <a:pt x="9595" y="2090"/>
                    </a:lnTo>
                    <a:lnTo>
                      <a:pt x="9599" y="2090"/>
                    </a:lnTo>
                    <a:lnTo>
                      <a:pt x="9603" y="2086"/>
                    </a:lnTo>
                    <a:lnTo>
                      <a:pt x="9607" y="2081"/>
                    </a:lnTo>
                    <a:lnTo>
                      <a:pt x="9611" y="2074"/>
                    </a:lnTo>
                    <a:lnTo>
                      <a:pt x="9615" y="2065"/>
                    </a:lnTo>
                    <a:lnTo>
                      <a:pt x="9620" y="2055"/>
                    </a:lnTo>
                    <a:lnTo>
                      <a:pt x="9624" y="2045"/>
                    </a:lnTo>
                    <a:lnTo>
                      <a:pt x="9628" y="2035"/>
                    </a:lnTo>
                    <a:lnTo>
                      <a:pt x="9632" y="2027"/>
                    </a:lnTo>
                    <a:lnTo>
                      <a:pt x="9636" y="2021"/>
                    </a:lnTo>
                    <a:lnTo>
                      <a:pt x="9640" y="2017"/>
                    </a:lnTo>
                    <a:lnTo>
                      <a:pt x="9644" y="2015"/>
                    </a:lnTo>
                    <a:lnTo>
                      <a:pt x="9648" y="2015"/>
                    </a:lnTo>
                    <a:lnTo>
                      <a:pt x="9653" y="2016"/>
                    </a:lnTo>
                    <a:lnTo>
                      <a:pt x="9657" y="2019"/>
                    </a:lnTo>
                    <a:lnTo>
                      <a:pt x="9661" y="2023"/>
                    </a:lnTo>
                    <a:lnTo>
                      <a:pt x="9665" y="2026"/>
                    </a:lnTo>
                    <a:lnTo>
                      <a:pt x="9669" y="2029"/>
                    </a:lnTo>
                    <a:lnTo>
                      <a:pt x="9673" y="2030"/>
                    </a:lnTo>
                    <a:lnTo>
                      <a:pt x="9677" y="2030"/>
                    </a:lnTo>
                    <a:lnTo>
                      <a:pt x="9681" y="2027"/>
                    </a:lnTo>
                    <a:lnTo>
                      <a:pt x="9686" y="2024"/>
                    </a:lnTo>
                    <a:lnTo>
                      <a:pt x="9690" y="2018"/>
                    </a:lnTo>
                    <a:lnTo>
                      <a:pt x="9694" y="2012"/>
                    </a:lnTo>
                    <a:lnTo>
                      <a:pt x="9698" y="2006"/>
                    </a:lnTo>
                    <a:lnTo>
                      <a:pt x="9702" y="2000"/>
                    </a:lnTo>
                    <a:lnTo>
                      <a:pt x="9706" y="1996"/>
                    </a:lnTo>
                    <a:lnTo>
                      <a:pt x="9710" y="1993"/>
                    </a:lnTo>
                    <a:lnTo>
                      <a:pt x="9719" y="1996"/>
                    </a:lnTo>
                    <a:lnTo>
                      <a:pt x="9723" y="2003"/>
                    </a:lnTo>
                    <a:lnTo>
                      <a:pt x="9727" y="2013"/>
                    </a:lnTo>
                    <a:lnTo>
                      <a:pt x="9731" y="2026"/>
                    </a:lnTo>
                    <a:lnTo>
                      <a:pt x="9735" y="2042"/>
                    </a:lnTo>
                    <a:lnTo>
                      <a:pt x="9739" y="2060"/>
                    </a:lnTo>
                    <a:lnTo>
                      <a:pt x="9743" y="2080"/>
                    </a:lnTo>
                    <a:lnTo>
                      <a:pt x="9747" y="2100"/>
                    </a:lnTo>
                    <a:lnTo>
                      <a:pt x="9752" y="2119"/>
                    </a:lnTo>
                    <a:lnTo>
                      <a:pt x="9756" y="2137"/>
                    </a:lnTo>
                    <a:lnTo>
                      <a:pt x="9760" y="2150"/>
                    </a:lnTo>
                    <a:lnTo>
                      <a:pt x="9764" y="2159"/>
                    </a:lnTo>
                    <a:lnTo>
                      <a:pt x="9768" y="2163"/>
                    </a:lnTo>
                    <a:lnTo>
                      <a:pt x="9772" y="2160"/>
                    </a:lnTo>
                    <a:lnTo>
                      <a:pt x="9781" y="2133"/>
                    </a:lnTo>
                    <a:lnTo>
                      <a:pt x="9785" y="2109"/>
                    </a:lnTo>
                    <a:lnTo>
                      <a:pt x="9789" y="2079"/>
                    </a:lnTo>
                    <a:lnTo>
                      <a:pt x="9793" y="2046"/>
                    </a:lnTo>
                    <a:lnTo>
                      <a:pt x="9797" y="2010"/>
                    </a:lnTo>
                    <a:lnTo>
                      <a:pt x="9801" y="1973"/>
                    </a:lnTo>
                    <a:lnTo>
                      <a:pt x="9805" y="1939"/>
                    </a:lnTo>
                    <a:lnTo>
                      <a:pt x="9809" y="1909"/>
                    </a:lnTo>
                    <a:lnTo>
                      <a:pt x="9814" y="1885"/>
                    </a:lnTo>
                    <a:lnTo>
                      <a:pt x="9818" y="1869"/>
                    </a:lnTo>
                    <a:lnTo>
                      <a:pt x="9822" y="1861"/>
                    </a:lnTo>
                    <a:lnTo>
                      <a:pt x="9826" y="1861"/>
                    </a:lnTo>
                    <a:lnTo>
                      <a:pt x="9830" y="1869"/>
                    </a:lnTo>
                    <a:lnTo>
                      <a:pt x="9834" y="1884"/>
                    </a:lnTo>
                    <a:lnTo>
                      <a:pt x="9839" y="1903"/>
                    </a:lnTo>
                    <a:lnTo>
                      <a:pt x="9843" y="1925"/>
                    </a:lnTo>
                    <a:lnTo>
                      <a:pt x="9851" y="1968"/>
                    </a:lnTo>
                    <a:lnTo>
                      <a:pt x="9855" y="1986"/>
                    </a:lnTo>
                    <a:lnTo>
                      <a:pt x="9859" y="2000"/>
                    </a:lnTo>
                    <a:lnTo>
                      <a:pt x="9863" y="2009"/>
                    </a:lnTo>
                    <a:lnTo>
                      <a:pt x="9868" y="2012"/>
                    </a:lnTo>
                    <a:lnTo>
                      <a:pt x="9872" y="2011"/>
                    </a:lnTo>
                    <a:lnTo>
                      <a:pt x="9876" y="2005"/>
                    </a:lnTo>
                    <a:lnTo>
                      <a:pt x="9880" y="1995"/>
                    </a:lnTo>
                    <a:lnTo>
                      <a:pt x="9884" y="1982"/>
                    </a:lnTo>
                    <a:lnTo>
                      <a:pt x="9888" y="1968"/>
                    </a:lnTo>
                    <a:lnTo>
                      <a:pt x="9892" y="1953"/>
                    </a:lnTo>
                    <a:lnTo>
                      <a:pt x="9896" y="1939"/>
                    </a:lnTo>
                    <a:lnTo>
                      <a:pt x="9901" y="1926"/>
                    </a:lnTo>
                    <a:lnTo>
                      <a:pt x="9905" y="1916"/>
                    </a:lnTo>
                    <a:lnTo>
                      <a:pt x="9913" y="1903"/>
                    </a:lnTo>
                    <a:lnTo>
                      <a:pt x="9917" y="1900"/>
                    </a:lnTo>
                    <a:lnTo>
                      <a:pt x="9921" y="1899"/>
                    </a:lnTo>
                    <a:lnTo>
                      <a:pt x="9925" y="1900"/>
                    </a:lnTo>
                    <a:lnTo>
                      <a:pt x="9929" y="1902"/>
                    </a:lnTo>
                    <a:lnTo>
                      <a:pt x="9934" y="1904"/>
                    </a:lnTo>
                    <a:lnTo>
                      <a:pt x="9938" y="1906"/>
                    </a:lnTo>
                    <a:lnTo>
                      <a:pt x="9942" y="1907"/>
                    </a:lnTo>
                    <a:lnTo>
                      <a:pt x="9946" y="1908"/>
                    </a:lnTo>
                    <a:lnTo>
                      <a:pt x="9950" y="1907"/>
                    </a:lnTo>
                    <a:lnTo>
                      <a:pt x="9954" y="1906"/>
                    </a:lnTo>
                    <a:lnTo>
                      <a:pt x="9958" y="1904"/>
                    </a:lnTo>
                    <a:lnTo>
                      <a:pt x="9962" y="1903"/>
                    </a:lnTo>
                    <a:lnTo>
                      <a:pt x="9967" y="1903"/>
                    </a:lnTo>
                    <a:lnTo>
                      <a:pt x="9975" y="1906"/>
                    </a:lnTo>
                    <a:lnTo>
                      <a:pt x="9979" y="1912"/>
                    </a:lnTo>
                    <a:lnTo>
                      <a:pt x="9983" y="1919"/>
                    </a:lnTo>
                    <a:lnTo>
                      <a:pt x="9987" y="1929"/>
                    </a:lnTo>
                    <a:lnTo>
                      <a:pt x="9991" y="1941"/>
                    </a:lnTo>
                    <a:lnTo>
                      <a:pt x="9996" y="1955"/>
                    </a:lnTo>
                    <a:lnTo>
                      <a:pt x="10000" y="1969"/>
                    </a:lnTo>
                    <a:lnTo>
                      <a:pt x="10004" y="1983"/>
                    </a:lnTo>
                    <a:lnTo>
                      <a:pt x="10008" y="1997"/>
                    </a:lnTo>
                    <a:lnTo>
                      <a:pt x="10012" y="2010"/>
                    </a:lnTo>
                    <a:lnTo>
                      <a:pt x="10016" y="2021"/>
                    </a:lnTo>
                    <a:lnTo>
                      <a:pt x="10020" y="2030"/>
                    </a:lnTo>
                    <a:lnTo>
                      <a:pt x="10024" y="2038"/>
                    </a:lnTo>
                    <a:lnTo>
                      <a:pt x="10029" y="2043"/>
                    </a:lnTo>
                    <a:lnTo>
                      <a:pt x="10033" y="2047"/>
                    </a:lnTo>
                    <a:lnTo>
                      <a:pt x="10037" y="2049"/>
                    </a:lnTo>
                    <a:lnTo>
                      <a:pt x="10041" y="2049"/>
                    </a:lnTo>
                    <a:lnTo>
                      <a:pt x="10045" y="2049"/>
                    </a:lnTo>
                    <a:lnTo>
                      <a:pt x="10049" y="2049"/>
                    </a:lnTo>
                    <a:lnTo>
                      <a:pt x="10053" y="2048"/>
                    </a:lnTo>
                    <a:lnTo>
                      <a:pt x="10057" y="2048"/>
                    </a:lnTo>
                    <a:lnTo>
                      <a:pt x="10062" y="2049"/>
                    </a:lnTo>
                    <a:lnTo>
                      <a:pt x="10066" y="2051"/>
                    </a:lnTo>
                    <a:lnTo>
                      <a:pt x="10070" y="2054"/>
                    </a:lnTo>
                    <a:lnTo>
                      <a:pt x="10074" y="2059"/>
                    </a:lnTo>
                    <a:lnTo>
                      <a:pt x="10078" y="2064"/>
                    </a:lnTo>
                    <a:lnTo>
                      <a:pt x="10082" y="2070"/>
                    </a:lnTo>
                    <a:lnTo>
                      <a:pt x="10086" y="2077"/>
                    </a:lnTo>
                    <a:lnTo>
                      <a:pt x="10090" y="2083"/>
                    </a:lnTo>
                    <a:lnTo>
                      <a:pt x="10095" y="2089"/>
                    </a:lnTo>
                    <a:lnTo>
                      <a:pt x="10099" y="2094"/>
                    </a:lnTo>
                    <a:lnTo>
                      <a:pt x="10107" y="2100"/>
                    </a:lnTo>
                    <a:lnTo>
                      <a:pt x="10111" y="2100"/>
                    </a:lnTo>
                    <a:lnTo>
                      <a:pt x="10115" y="2097"/>
                    </a:lnTo>
                    <a:lnTo>
                      <a:pt x="10120" y="2092"/>
                    </a:lnTo>
                    <a:lnTo>
                      <a:pt x="10124" y="2085"/>
                    </a:lnTo>
                    <a:lnTo>
                      <a:pt x="10128" y="2076"/>
                    </a:lnTo>
                    <a:lnTo>
                      <a:pt x="10132" y="2066"/>
                    </a:lnTo>
                    <a:lnTo>
                      <a:pt x="10136" y="2055"/>
                    </a:lnTo>
                    <a:lnTo>
                      <a:pt x="10140" y="2044"/>
                    </a:lnTo>
                    <a:lnTo>
                      <a:pt x="10144" y="2034"/>
                    </a:lnTo>
                    <a:lnTo>
                      <a:pt x="10149" y="2026"/>
                    </a:lnTo>
                    <a:lnTo>
                      <a:pt x="10153" y="2021"/>
                    </a:lnTo>
                    <a:lnTo>
                      <a:pt x="10157" y="2020"/>
                    </a:lnTo>
                    <a:lnTo>
                      <a:pt x="10161" y="2023"/>
                    </a:lnTo>
                    <a:lnTo>
                      <a:pt x="10165" y="2030"/>
                    </a:lnTo>
                    <a:lnTo>
                      <a:pt x="10169" y="2041"/>
                    </a:lnTo>
                    <a:lnTo>
                      <a:pt x="10177" y="2073"/>
                    </a:lnTo>
                    <a:lnTo>
                      <a:pt x="10182" y="2093"/>
                    </a:lnTo>
                    <a:lnTo>
                      <a:pt x="10186" y="2114"/>
                    </a:lnTo>
                    <a:lnTo>
                      <a:pt x="10190" y="2135"/>
                    </a:lnTo>
                    <a:lnTo>
                      <a:pt x="10194" y="2154"/>
                    </a:lnTo>
                    <a:lnTo>
                      <a:pt x="10198" y="2172"/>
                    </a:lnTo>
                    <a:lnTo>
                      <a:pt x="10202" y="2187"/>
                    </a:lnTo>
                    <a:lnTo>
                      <a:pt x="10206" y="2198"/>
                    </a:lnTo>
                    <a:lnTo>
                      <a:pt x="10210" y="2206"/>
                    </a:lnTo>
                    <a:lnTo>
                      <a:pt x="10215" y="2210"/>
                    </a:lnTo>
                    <a:lnTo>
                      <a:pt x="10219" y="2211"/>
                    </a:lnTo>
                    <a:lnTo>
                      <a:pt x="10223" y="2209"/>
                    </a:lnTo>
                    <a:lnTo>
                      <a:pt x="10227" y="2205"/>
                    </a:lnTo>
                    <a:lnTo>
                      <a:pt x="10231" y="2198"/>
                    </a:lnTo>
                    <a:lnTo>
                      <a:pt x="10239" y="2180"/>
                    </a:lnTo>
                    <a:lnTo>
                      <a:pt x="10244" y="2169"/>
                    </a:lnTo>
                    <a:lnTo>
                      <a:pt x="10248" y="2157"/>
                    </a:lnTo>
                    <a:lnTo>
                      <a:pt x="10252" y="2141"/>
                    </a:lnTo>
                    <a:lnTo>
                      <a:pt x="10256" y="2123"/>
                    </a:lnTo>
                    <a:lnTo>
                      <a:pt x="10260" y="2101"/>
                    </a:lnTo>
                    <a:lnTo>
                      <a:pt x="10264" y="2073"/>
                    </a:lnTo>
                    <a:lnTo>
                      <a:pt x="10268" y="2037"/>
                    </a:lnTo>
                    <a:lnTo>
                      <a:pt x="10272" y="1994"/>
                    </a:lnTo>
                    <a:lnTo>
                      <a:pt x="10277" y="1940"/>
                    </a:lnTo>
                    <a:lnTo>
                      <a:pt x="10281" y="1875"/>
                    </a:lnTo>
                    <a:lnTo>
                      <a:pt x="10285" y="1798"/>
                    </a:lnTo>
                    <a:lnTo>
                      <a:pt x="10289" y="1708"/>
                    </a:lnTo>
                    <a:lnTo>
                      <a:pt x="10293" y="1606"/>
                    </a:lnTo>
                    <a:lnTo>
                      <a:pt x="10297" y="1491"/>
                    </a:lnTo>
                    <a:lnTo>
                      <a:pt x="10301" y="1365"/>
                    </a:lnTo>
                    <a:lnTo>
                      <a:pt x="10310" y="1090"/>
                    </a:lnTo>
                    <a:lnTo>
                      <a:pt x="10314" y="946"/>
                    </a:lnTo>
                    <a:lnTo>
                      <a:pt x="10318" y="802"/>
                    </a:lnTo>
                    <a:lnTo>
                      <a:pt x="10322" y="662"/>
                    </a:lnTo>
                    <a:lnTo>
                      <a:pt x="10326" y="530"/>
                    </a:lnTo>
                    <a:lnTo>
                      <a:pt x="10330" y="411"/>
                    </a:lnTo>
                    <a:lnTo>
                      <a:pt x="10334" y="306"/>
                    </a:lnTo>
                    <a:lnTo>
                      <a:pt x="10338" y="222"/>
                    </a:lnTo>
                    <a:lnTo>
                      <a:pt x="10343" y="160"/>
                    </a:lnTo>
                    <a:lnTo>
                      <a:pt x="10347" y="122"/>
                    </a:lnTo>
                    <a:lnTo>
                      <a:pt x="10351" y="110"/>
                    </a:lnTo>
                    <a:lnTo>
                      <a:pt x="10355" y="123"/>
                    </a:lnTo>
                    <a:lnTo>
                      <a:pt x="10359" y="163"/>
                    </a:lnTo>
                    <a:lnTo>
                      <a:pt x="10363" y="227"/>
                    </a:lnTo>
                    <a:lnTo>
                      <a:pt x="10371" y="424"/>
                    </a:lnTo>
                    <a:lnTo>
                      <a:pt x="10376" y="550"/>
                    </a:lnTo>
                    <a:lnTo>
                      <a:pt x="10380" y="692"/>
                    </a:lnTo>
                    <a:lnTo>
                      <a:pt x="10384" y="845"/>
                    </a:lnTo>
                    <a:lnTo>
                      <a:pt x="10388" y="1006"/>
                    </a:lnTo>
                    <a:lnTo>
                      <a:pt x="10392" y="1172"/>
                    </a:lnTo>
                    <a:lnTo>
                      <a:pt x="10396" y="1338"/>
                    </a:lnTo>
                    <a:lnTo>
                      <a:pt x="10401" y="1501"/>
                    </a:lnTo>
                    <a:lnTo>
                      <a:pt x="10405" y="1657"/>
                    </a:lnTo>
                    <a:lnTo>
                      <a:pt x="10409" y="1804"/>
                    </a:lnTo>
                    <a:lnTo>
                      <a:pt x="10413" y="1938"/>
                    </a:lnTo>
                    <a:lnTo>
                      <a:pt x="10417" y="2057"/>
                    </a:lnTo>
                    <a:lnTo>
                      <a:pt x="10421" y="2159"/>
                    </a:lnTo>
                    <a:lnTo>
                      <a:pt x="10425" y="2242"/>
                    </a:lnTo>
                    <a:lnTo>
                      <a:pt x="10430" y="2306"/>
                    </a:lnTo>
                    <a:lnTo>
                      <a:pt x="10434" y="2351"/>
                    </a:lnTo>
                    <a:lnTo>
                      <a:pt x="10442" y="2387"/>
                    </a:lnTo>
                    <a:lnTo>
                      <a:pt x="10446" y="2381"/>
                    </a:lnTo>
                    <a:lnTo>
                      <a:pt x="10450" y="2363"/>
                    </a:lnTo>
                    <a:lnTo>
                      <a:pt x="10454" y="2335"/>
                    </a:lnTo>
                    <a:lnTo>
                      <a:pt x="10459" y="2300"/>
                    </a:lnTo>
                    <a:lnTo>
                      <a:pt x="10463" y="2261"/>
                    </a:lnTo>
                    <a:lnTo>
                      <a:pt x="10467" y="2221"/>
                    </a:lnTo>
                    <a:lnTo>
                      <a:pt x="10471" y="2184"/>
                    </a:lnTo>
                    <a:lnTo>
                      <a:pt x="10475" y="2150"/>
                    </a:lnTo>
                    <a:lnTo>
                      <a:pt x="10479" y="2123"/>
                    </a:lnTo>
                    <a:lnTo>
                      <a:pt x="10483" y="2103"/>
                    </a:lnTo>
                    <a:lnTo>
                      <a:pt x="10487" y="2091"/>
                    </a:lnTo>
                    <a:lnTo>
                      <a:pt x="10492" y="2087"/>
                    </a:lnTo>
                    <a:lnTo>
                      <a:pt x="10496" y="2090"/>
                    </a:lnTo>
                    <a:lnTo>
                      <a:pt x="10504" y="2113"/>
                    </a:lnTo>
                    <a:lnTo>
                      <a:pt x="10508" y="2129"/>
                    </a:lnTo>
                    <a:lnTo>
                      <a:pt x="10512" y="2146"/>
                    </a:lnTo>
                    <a:lnTo>
                      <a:pt x="10516" y="2162"/>
                    </a:lnTo>
                    <a:lnTo>
                      <a:pt x="10520" y="2175"/>
                    </a:lnTo>
                    <a:lnTo>
                      <a:pt x="10525" y="2185"/>
                    </a:lnTo>
                    <a:lnTo>
                      <a:pt x="10529" y="2190"/>
                    </a:lnTo>
                    <a:lnTo>
                      <a:pt x="10533" y="2190"/>
                    </a:lnTo>
                    <a:lnTo>
                      <a:pt x="10537" y="2184"/>
                    </a:lnTo>
                    <a:lnTo>
                      <a:pt x="10541" y="2173"/>
                    </a:lnTo>
                    <a:lnTo>
                      <a:pt x="10545" y="2158"/>
                    </a:lnTo>
                    <a:lnTo>
                      <a:pt x="10549" y="2138"/>
                    </a:lnTo>
                    <a:lnTo>
                      <a:pt x="10553" y="2115"/>
                    </a:lnTo>
                    <a:lnTo>
                      <a:pt x="10558" y="2091"/>
                    </a:lnTo>
                    <a:lnTo>
                      <a:pt x="10562" y="2066"/>
                    </a:lnTo>
                    <a:lnTo>
                      <a:pt x="10566" y="2041"/>
                    </a:lnTo>
                    <a:lnTo>
                      <a:pt x="10574" y="1999"/>
                    </a:lnTo>
                    <a:lnTo>
                      <a:pt x="10578" y="1984"/>
                    </a:lnTo>
                    <a:lnTo>
                      <a:pt x="10582" y="1973"/>
                    </a:lnTo>
                    <a:lnTo>
                      <a:pt x="10586" y="1967"/>
                    </a:lnTo>
                    <a:lnTo>
                      <a:pt x="10591" y="1967"/>
                    </a:lnTo>
                    <a:lnTo>
                      <a:pt x="10595" y="1972"/>
                    </a:lnTo>
                    <a:lnTo>
                      <a:pt x="10599" y="1981"/>
                    </a:lnTo>
                    <a:lnTo>
                      <a:pt x="10603" y="1995"/>
                    </a:lnTo>
                    <a:lnTo>
                      <a:pt x="10607" y="2012"/>
                    </a:lnTo>
                    <a:lnTo>
                      <a:pt x="10611" y="2032"/>
                    </a:lnTo>
                    <a:lnTo>
                      <a:pt x="10615" y="2053"/>
                    </a:lnTo>
                    <a:lnTo>
                      <a:pt x="10619" y="2074"/>
                    </a:lnTo>
                    <a:lnTo>
                      <a:pt x="10624" y="2095"/>
                    </a:lnTo>
                    <a:lnTo>
                      <a:pt x="10628" y="2115"/>
                    </a:lnTo>
                    <a:lnTo>
                      <a:pt x="10636" y="2147"/>
                    </a:lnTo>
                    <a:lnTo>
                      <a:pt x="10640" y="2159"/>
                    </a:lnTo>
                    <a:lnTo>
                      <a:pt x="10644" y="2169"/>
                    </a:lnTo>
                    <a:lnTo>
                      <a:pt x="10648" y="2176"/>
                    </a:lnTo>
                    <a:lnTo>
                      <a:pt x="10653" y="2181"/>
                    </a:lnTo>
                    <a:lnTo>
                      <a:pt x="10657" y="2185"/>
                    </a:lnTo>
                    <a:lnTo>
                      <a:pt x="10661" y="2189"/>
                    </a:lnTo>
                    <a:lnTo>
                      <a:pt x="10665" y="2193"/>
                    </a:lnTo>
                    <a:lnTo>
                      <a:pt x="10669" y="2197"/>
                    </a:lnTo>
                    <a:lnTo>
                      <a:pt x="10673" y="2203"/>
                    </a:lnTo>
                    <a:lnTo>
                      <a:pt x="10677" y="2210"/>
                    </a:lnTo>
                    <a:lnTo>
                      <a:pt x="10682" y="2218"/>
                    </a:lnTo>
                    <a:lnTo>
                      <a:pt x="10686" y="2227"/>
                    </a:lnTo>
                    <a:lnTo>
                      <a:pt x="10690" y="2236"/>
                    </a:lnTo>
                    <a:lnTo>
                      <a:pt x="10698" y="2254"/>
                    </a:lnTo>
                    <a:lnTo>
                      <a:pt x="10702" y="2261"/>
                    </a:lnTo>
                    <a:lnTo>
                      <a:pt x="10706" y="2266"/>
                    </a:lnTo>
                    <a:lnTo>
                      <a:pt x="10711" y="2269"/>
                    </a:lnTo>
                    <a:lnTo>
                      <a:pt x="10715" y="2269"/>
                    </a:lnTo>
                    <a:lnTo>
                      <a:pt x="10719" y="2265"/>
                    </a:lnTo>
                    <a:lnTo>
                      <a:pt x="10723" y="2259"/>
                    </a:lnTo>
                    <a:lnTo>
                      <a:pt x="10727" y="2249"/>
                    </a:lnTo>
                    <a:lnTo>
                      <a:pt x="10731" y="2237"/>
                    </a:lnTo>
                    <a:lnTo>
                      <a:pt x="10735" y="2222"/>
                    </a:lnTo>
                    <a:lnTo>
                      <a:pt x="10740" y="2206"/>
                    </a:lnTo>
                    <a:lnTo>
                      <a:pt x="10744" y="2187"/>
                    </a:lnTo>
                    <a:lnTo>
                      <a:pt x="10748" y="2169"/>
                    </a:lnTo>
                    <a:lnTo>
                      <a:pt x="10752" y="2150"/>
                    </a:lnTo>
                    <a:lnTo>
                      <a:pt x="10756" y="2132"/>
                    </a:lnTo>
                    <a:lnTo>
                      <a:pt x="10760" y="2116"/>
                    </a:lnTo>
                    <a:lnTo>
                      <a:pt x="10768" y="2092"/>
                    </a:lnTo>
                    <a:lnTo>
                      <a:pt x="10773" y="2085"/>
                    </a:lnTo>
                    <a:lnTo>
                      <a:pt x="10777" y="2083"/>
                    </a:lnTo>
                    <a:lnTo>
                      <a:pt x="10781" y="2085"/>
                    </a:lnTo>
                    <a:lnTo>
                      <a:pt x="10785" y="2091"/>
                    </a:lnTo>
                    <a:lnTo>
                      <a:pt x="10789" y="2102"/>
                    </a:lnTo>
                    <a:lnTo>
                      <a:pt x="10793" y="2116"/>
                    </a:lnTo>
                    <a:lnTo>
                      <a:pt x="10797" y="2132"/>
                    </a:lnTo>
                    <a:lnTo>
                      <a:pt x="10801" y="2150"/>
                    </a:lnTo>
                    <a:lnTo>
                      <a:pt x="10806" y="2168"/>
                    </a:lnTo>
                    <a:lnTo>
                      <a:pt x="10810" y="2186"/>
                    </a:lnTo>
                    <a:lnTo>
                      <a:pt x="10814" y="2201"/>
                    </a:lnTo>
                    <a:lnTo>
                      <a:pt x="10818" y="2212"/>
                    </a:lnTo>
                    <a:lnTo>
                      <a:pt x="10822" y="2219"/>
                    </a:lnTo>
                    <a:lnTo>
                      <a:pt x="10826" y="2221"/>
                    </a:lnTo>
                    <a:lnTo>
                      <a:pt x="10830" y="2218"/>
                    </a:lnTo>
                    <a:lnTo>
                      <a:pt x="10834" y="2209"/>
                    </a:lnTo>
                    <a:lnTo>
                      <a:pt x="10839" y="2195"/>
                    </a:lnTo>
                    <a:lnTo>
                      <a:pt x="10843" y="2177"/>
                    </a:lnTo>
                    <a:lnTo>
                      <a:pt x="10847" y="2155"/>
                    </a:lnTo>
                    <a:lnTo>
                      <a:pt x="10851" y="2130"/>
                    </a:lnTo>
                    <a:lnTo>
                      <a:pt x="10855" y="2103"/>
                    </a:lnTo>
                    <a:lnTo>
                      <a:pt x="10859" y="2076"/>
                    </a:lnTo>
                    <a:lnTo>
                      <a:pt x="10863" y="2049"/>
                    </a:lnTo>
                    <a:lnTo>
                      <a:pt x="10868" y="2024"/>
                    </a:lnTo>
                    <a:lnTo>
                      <a:pt x="10872" y="2002"/>
                    </a:lnTo>
                    <a:lnTo>
                      <a:pt x="10876" y="1983"/>
                    </a:lnTo>
                    <a:lnTo>
                      <a:pt x="10880" y="1968"/>
                    </a:lnTo>
                    <a:lnTo>
                      <a:pt x="10884" y="1959"/>
                    </a:lnTo>
                    <a:lnTo>
                      <a:pt x="10888" y="1954"/>
                    </a:lnTo>
                    <a:lnTo>
                      <a:pt x="10892" y="1954"/>
                    </a:lnTo>
                    <a:lnTo>
                      <a:pt x="10901" y="1967"/>
                    </a:lnTo>
                    <a:lnTo>
                      <a:pt x="10905" y="1977"/>
                    </a:lnTo>
                    <a:lnTo>
                      <a:pt x="10909" y="1990"/>
                    </a:lnTo>
                    <a:lnTo>
                      <a:pt x="10913" y="2002"/>
                    </a:lnTo>
                    <a:lnTo>
                      <a:pt x="10917" y="2014"/>
                    </a:lnTo>
                    <a:lnTo>
                      <a:pt x="10921" y="2024"/>
                    </a:lnTo>
                    <a:lnTo>
                      <a:pt x="10925" y="2032"/>
                    </a:lnTo>
                    <a:lnTo>
                      <a:pt x="10929" y="2036"/>
                    </a:lnTo>
                    <a:lnTo>
                      <a:pt x="10934" y="2037"/>
                    </a:lnTo>
                    <a:lnTo>
                      <a:pt x="10938" y="2036"/>
                    </a:lnTo>
                    <a:lnTo>
                      <a:pt x="10942" y="2031"/>
                    </a:lnTo>
                    <a:lnTo>
                      <a:pt x="10946" y="2026"/>
                    </a:lnTo>
                    <a:lnTo>
                      <a:pt x="10950" y="2019"/>
                    </a:lnTo>
                    <a:lnTo>
                      <a:pt x="10954" y="2014"/>
                    </a:lnTo>
                    <a:lnTo>
                      <a:pt x="10963" y="2006"/>
                    </a:lnTo>
                    <a:lnTo>
                      <a:pt x="10967" y="2005"/>
                    </a:lnTo>
                    <a:lnTo>
                      <a:pt x="10971" y="2007"/>
                    </a:lnTo>
                    <a:lnTo>
                      <a:pt x="10975" y="2011"/>
                    </a:lnTo>
                    <a:lnTo>
                      <a:pt x="10979" y="2017"/>
                    </a:lnTo>
                    <a:lnTo>
                      <a:pt x="10983" y="2024"/>
                    </a:lnTo>
                    <a:lnTo>
                      <a:pt x="10987" y="2032"/>
                    </a:lnTo>
                    <a:lnTo>
                      <a:pt x="10992" y="2038"/>
                    </a:lnTo>
                    <a:lnTo>
                      <a:pt x="10996" y="2043"/>
                    </a:lnTo>
                    <a:lnTo>
                      <a:pt x="11000" y="2046"/>
                    </a:lnTo>
                    <a:lnTo>
                      <a:pt x="11004" y="2046"/>
                    </a:lnTo>
                    <a:lnTo>
                      <a:pt x="11008" y="2041"/>
                    </a:lnTo>
                    <a:lnTo>
                      <a:pt x="11012" y="2033"/>
                    </a:lnTo>
                    <a:lnTo>
                      <a:pt x="11016" y="2020"/>
                    </a:lnTo>
                    <a:lnTo>
                      <a:pt x="11021" y="2004"/>
                    </a:lnTo>
                    <a:lnTo>
                      <a:pt x="11025" y="1984"/>
                    </a:lnTo>
                    <a:lnTo>
                      <a:pt x="11033" y="1938"/>
                    </a:lnTo>
                    <a:lnTo>
                      <a:pt x="11037" y="1914"/>
                    </a:lnTo>
                    <a:lnTo>
                      <a:pt x="11041" y="1891"/>
                    </a:lnTo>
                    <a:lnTo>
                      <a:pt x="11045" y="1871"/>
                    </a:lnTo>
                    <a:lnTo>
                      <a:pt x="11049" y="1853"/>
                    </a:lnTo>
                    <a:lnTo>
                      <a:pt x="11054" y="1840"/>
                    </a:lnTo>
                    <a:lnTo>
                      <a:pt x="11058" y="1831"/>
                    </a:lnTo>
                    <a:lnTo>
                      <a:pt x="11062" y="1827"/>
                    </a:lnTo>
                    <a:lnTo>
                      <a:pt x="11066" y="1827"/>
                    </a:lnTo>
                    <a:lnTo>
                      <a:pt x="11070" y="1830"/>
                    </a:lnTo>
                    <a:lnTo>
                      <a:pt x="11074" y="1837"/>
                    </a:lnTo>
                    <a:lnTo>
                      <a:pt x="11078" y="1845"/>
                    </a:lnTo>
                    <a:lnTo>
                      <a:pt x="11083" y="1853"/>
                    </a:lnTo>
                    <a:lnTo>
                      <a:pt x="11087" y="1860"/>
                    </a:lnTo>
                    <a:lnTo>
                      <a:pt x="11095" y="1866"/>
                    </a:lnTo>
                    <a:lnTo>
                      <a:pt x="11099" y="1863"/>
                    </a:lnTo>
                    <a:lnTo>
                      <a:pt x="11103" y="1855"/>
                    </a:lnTo>
                    <a:lnTo>
                      <a:pt x="11107" y="1842"/>
                    </a:lnTo>
                    <a:lnTo>
                      <a:pt x="11111" y="1826"/>
                    </a:lnTo>
                    <a:lnTo>
                      <a:pt x="11116" y="1806"/>
                    </a:lnTo>
                    <a:lnTo>
                      <a:pt x="11120" y="1784"/>
                    </a:lnTo>
                    <a:lnTo>
                      <a:pt x="11124" y="1762"/>
                    </a:lnTo>
                    <a:lnTo>
                      <a:pt x="11128" y="1740"/>
                    </a:lnTo>
                    <a:lnTo>
                      <a:pt x="11132" y="1721"/>
                    </a:lnTo>
                    <a:lnTo>
                      <a:pt x="11136" y="1703"/>
                    </a:lnTo>
                    <a:lnTo>
                      <a:pt x="11140" y="1689"/>
                    </a:lnTo>
                    <a:lnTo>
                      <a:pt x="11144" y="1678"/>
                    </a:lnTo>
                    <a:lnTo>
                      <a:pt x="11149" y="1670"/>
                    </a:lnTo>
                    <a:lnTo>
                      <a:pt x="11153" y="1664"/>
                    </a:lnTo>
                    <a:lnTo>
                      <a:pt x="11157" y="1658"/>
                    </a:lnTo>
                    <a:lnTo>
                      <a:pt x="11165" y="1647"/>
                    </a:lnTo>
                    <a:lnTo>
                      <a:pt x="11169" y="1639"/>
                    </a:lnTo>
                    <a:lnTo>
                      <a:pt x="11173" y="1628"/>
                    </a:lnTo>
                    <a:lnTo>
                      <a:pt x="11177" y="1614"/>
                    </a:lnTo>
                    <a:lnTo>
                      <a:pt x="11182" y="1597"/>
                    </a:lnTo>
                    <a:lnTo>
                      <a:pt x="11186" y="1576"/>
                    </a:lnTo>
                    <a:lnTo>
                      <a:pt x="11190" y="1551"/>
                    </a:lnTo>
                    <a:lnTo>
                      <a:pt x="11194" y="1525"/>
                    </a:lnTo>
                    <a:lnTo>
                      <a:pt x="11198" y="1496"/>
                    </a:lnTo>
                    <a:lnTo>
                      <a:pt x="11202" y="1467"/>
                    </a:lnTo>
                    <a:lnTo>
                      <a:pt x="11206" y="1438"/>
                    </a:lnTo>
                    <a:lnTo>
                      <a:pt x="11210" y="1410"/>
                    </a:lnTo>
                    <a:lnTo>
                      <a:pt x="11215" y="1384"/>
                    </a:lnTo>
                    <a:lnTo>
                      <a:pt x="11219" y="1361"/>
                    </a:lnTo>
                    <a:lnTo>
                      <a:pt x="11227" y="1328"/>
                    </a:lnTo>
                    <a:lnTo>
                      <a:pt x="11231" y="1319"/>
                    </a:lnTo>
                    <a:lnTo>
                      <a:pt x="11235" y="1316"/>
                    </a:lnTo>
                    <a:lnTo>
                      <a:pt x="11239" y="1318"/>
                    </a:lnTo>
                    <a:lnTo>
                      <a:pt x="11244" y="1326"/>
                    </a:lnTo>
                    <a:lnTo>
                      <a:pt x="11248" y="1338"/>
                    </a:lnTo>
                    <a:lnTo>
                      <a:pt x="11252" y="1356"/>
                    </a:lnTo>
                    <a:lnTo>
                      <a:pt x="11256" y="1378"/>
                    </a:lnTo>
                    <a:lnTo>
                      <a:pt x="11260" y="1404"/>
                    </a:lnTo>
                    <a:lnTo>
                      <a:pt x="11264" y="1434"/>
                    </a:lnTo>
                    <a:lnTo>
                      <a:pt x="11268" y="1467"/>
                    </a:lnTo>
                    <a:lnTo>
                      <a:pt x="11273" y="1502"/>
                    </a:lnTo>
                    <a:lnTo>
                      <a:pt x="11277" y="1540"/>
                    </a:lnTo>
                    <a:lnTo>
                      <a:pt x="11281" y="1579"/>
                    </a:lnTo>
                    <a:lnTo>
                      <a:pt x="11289" y="1658"/>
                    </a:lnTo>
                    <a:lnTo>
                      <a:pt x="11293" y="1696"/>
                    </a:lnTo>
                    <a:lnTo>
                      <a:pt x="11297" y="1732"/>
                    </a:lnTo>
                    <a:lnTo>
                      <a:pt x="11302" y="1764"/>
                    </a:lnTo>
                    <a:lnTo>
                      <a:pt x="11306" y="1792"/>
                    </a:lnTo>
                    <a:lnTo>
                      <a:pt x="11310" y="1816"/>
                    </a:lnTo>
                    <a:lnTo>
                      <a:pt x="11314" y="1834"/>
                    </a:lnTo>
                    <a:lnTo>
                      <a:pt x="11318" y="1846"/>
                    </a:lnTo>
                    <a:lnTo>
                      <a:pt x="11322" y="1854"/>
                    </a:lnTo>
                    <a:lnTo>
                      <a:pt x="11326" y="1857"/>
                    </a:lnTo>
                    <a:lnTo>
                      <a:pt x="11331" y="1855"/>
                    </a:lnTo>
                    <a:lnTo>
                      <a:pt x="11335" y="1851"/>
                    </a:lnTo>
                    <a:lnTo>
                      <a:pt x="11339" y="1846"/>
                    </a:lnTo>
                    <a:lnTo>
                      <a:pt x="11343" y="1840"/>
                    </a:lnTo>
                    <a:lnTo>
                      <a:pt x="11347" y="1835"/>
                    </a:lnTo>
                    <a:lnTo>
                      <a:pt x="11351" y="1833"/>
                    </a:lnTo>
                    <a:lnTo>
                      <a:pt x="11359" y="1841"/>
                    </a:lnTo>
                    <a:lnTo>
                      <a:pt x="11364" y="1854"/>
                    </a:lnTo>
                    <a:lnTo>
                      <a:pt x="11368" y="1872"/>
                    </a:lnTo>
                    <a:lnTo>
                      <a:pt x="11372" y="1897"/>
                    </a:lnTo>
                    <a:lnTo>
                      <a:pt x="11376" y="1927"/>
                    </a:lnTo>
                    <a:lnTo>
                      <a:pt x="11380" y="1963"/>
                    </a:lnTo>
                    <a:lnTo>
                      <a:pt x="11384" y="2003"/>
                    </a:lnTo>
                    <a:lnTo>
                      <a:pt x="11388" y="2045"/>
                    </a:lnTo>
                    <a:lnTo>
                      <a:pt x="11392" y="2088"/>
                    </a:lnTo>
                    <a:lnTo>
                      <a:pt x="11397" y="2130"/>
                    </a:lnTo>
                    <a:lnTo>
                      <a:pt x="11401" y="2170"/>
                    </a:lnTo>
                    <a:lnTo>
                      <a:pt x="11405" y="2204"/>
                    </a:lnTo>
                    <a:lnTo>
                      <a:pt x="11409" y="2233"/>
                    </a:lnTo>
                    <a:lnTo>
                      <a:pt x="11413" y="2254"/>
                    </a:lnTo>
                    <a:lnTo>
                      <a:pt x="11421" y="2270"/>
                    </a:lnTo>
                    <a:lnTo>
                      <a:pt x="11425" y="2265"/>
                    </a:lnTo>
                    <a:lnTo>
                      <a:pt x="11430" y="2253"/>
                    </a:lnTo>
                    <a:lnTo>
                      <a:pt x="11434" y="2234"/>
                    </a:lnTo>
                    <a:lnTo>
                      <a:pt x="11438" y="2210"/>
                    </a:lnTo>
                    <a:lnTo>
                      <a:pt x="11442" y="2184"/>
                    </a:lnTo>
                    <a:lnTo>
                      <a:pt x="11446" y="2157"/>
                    </a:lnTo>
                    <a:lnTo>
                      <a:pt x="11450" y="2131"/>
                    </a:lnTo>
                    <a:lnTo>
                      <a:pt x="11454" y="2108"/>
                    </a:lnTo>
                    <a:lnTo>
                      <a:pt x="11458" y="2091"/>
                    </a:lnTo>
                    <a:lnTo>
                      <a:pt x="11463" y="2080"/>
                    </a:lnTo>
                    <a:lnTo>
                      <a:pt x="11467" y="2076"/>
                    </a:lnTo>
                    <a:lnTo>
                      <a:pt x="11471" y="2079"/>
                    </a:lnTo>
                    <a:lnTo>
                      <a:pt x="11475" y="2090"/>
                    </a:lnTo>
                    <a:lnTo>
                      <a:pt x="11479" y="2107"/>
                    </a:lnTo>
                    <a:lnTo>
                      <a:pt x="11483" y="2129"/>
                    </a:lnTo>
                    <a:lnTo>
                      <a:pt x="11492" y="2182"/>
                    </a:lnTo>
                    <a:lnTo>
                      <a:pt x="11496" y="2209"/>
                    </a:lnTo>
                    <a:lnTo>
                      <a:pt x="11500" y="2233"/>
                    </a:lnTo>
                    <a:lnTo>
                      <a:pt x="11504" y="2252"/>
                    </a:lnTo>
                    <a:lnTo>
                      <a:pt x="11508" y="2266"/>
                    </a:lnTo>
                    <a:lnTo>
                      <a:pt x="11512" y="2272"/>
                    </a:lnTo>
                    <a:lnTo>
                      <a:pt x="11516" y="2270"/>
                    </a:lnTo>
                    <a:lnTo>
                      <a:pt x="11520" y="2260"/>
                    </a:lnTo>
                    <a:lnTo>
                      <a:pt x="11525" y="2241"/>
                    </a:lnTo>
                    <a:lnTo>
                      <a:pt x="11529" y="2215"/>
                    </a:lnTo>
                    <a:lnTo>
                      <a:pt x="11533" y="2182"/>
                    </a:lnTo>
                    <a:lnTo>
                      <a:pt x="11537" y="2144"/>
                    </a:lnTo>
                    <a:lnTo>
                      <a:pt x="11541" y="2103"/>
                    </a:lnTo>
                    <a:lnTo>
                      <a:pt x="11545" y="2061"/>
                    </a:lnTo>
                    <a:lnTo>
                      <a:pt x="11554" y="1978"/>
                    </a:lnTo>
                    <a:lnTo>
                      <a:pt x="11558" y="1941"/>
                    </a:lnTo>
                    <a:lnTo>
                      <a:pt x="11562" y="1909"/>
                    </a:lnTo>
                    <a:lnTo>
                      <a:pt x="11566" y="1883"/>
                    </a:lnTo>
                    <a:lnTo>
                      <a:pt x="11570" y="1863"/>
                    </a:lnTo>
                    <a:lnTo>
                      <a:pt x="11574" y="1849"/>
                    </a:lnTo>
                    <a:lnTo>
                      <a:pt x="11578" y="1841"/>
                    </a:lnTo>
                    <a:lnTo>
                      <a:pt x="11583" y="1838"/>
                    </a:lnTo>
                    <a:lnTo>
                      <a:pt x="11587" y="1840"/>
                    </a:lnTo>
                    <a:lnTo>
                      <a:pt x="11591" y="1845"/>
                    </a:lnTo>
                    <a:lnTo>
                      <a:pt x="11595" y="1852"/>
                    </a:lnTo>
                    <a:lnTo>
                      <a:pt x="11599" y="1862"/>
                    </a:lnTo>
                    <a:lnTo>
                      <a:pt x="11603" y="1873"/>
                    </a:lnTo>
                    <a:lnTo>
                      <a:pt x="11607" y="1885"/>
                    </a:lnTo>
                    <a:lnTo>
                      <a:pt x="11612" y="1898"/>
                    </a:lnTo>
                    <a:lnTo>
                      <a:pt x="11616" y="1911"/>
                    </a:lnTo>
                    <a:lnTo>
                      <a:pt x="11624" y="1941"/>
                    </a:lnTo>
                    <a:lnTo>
                      <a:pt x="11628" y="1956"/>
                    </a:lnTo>
                    <a:lnTo>
                      <a:pt x="11632" y="1970"/>
                    </a:lnTo>
                    <a:lnTo>
                      <a:pt x="11636" y="1983"/>
                    </a:lnTo>
                    <a:lnTo>
                      <a:pt x="11640" y="1995"/>
                    </a:lnTo>
                    <a:lnTo>
                      <a:pt x="11645" y="2003"/>
                    </a:lnTo>
                    <a:lnTo>
                      <a:pt x="11649" y="2008"/>
                    </a:lnTo>
                    <a:lnTo>
                      <a:pt x="11653" y="2009"/>
                    </a:lnTo>
                    <a:lnTo>
                      <a:pt x="11657" y="2005"/>
                    </a:lnTo>
                    <a:lnTo>
                      <a:pt x="11661" y="1997"/>
                    </a:lnTo>
                    <a:lnTo>
                      <a:pt x="11665" y="1984"/>
                    </a:lnTo>
                    <a:lnTo>
                      <a:pt x="11669" y="1968"/>
                    </a:lnTo>
                    <a:lnTo>
                      <a:pt x="11673" y="1950"/>
                    </a:lnTo>
                    <a:lnTo>
                      <a:pt x="11678" y="1930"/>
                    </a:lnTo>
                    <a:lnTo>
                      <a:pt x="11686" y="1893"/>
                    </a:lnTo>
                    <a:lnTo>
                      <a:pt x="11690" y="1879"/>
                    </a:lnTo>
                    <a:lnTo>
                      <a:pt x="11694" y="1870"/>
                    </a:lnTo>
                    <a:lnTo>
                      <a:pt x="11698" y="1866"/>
                    </a:lnTo>
                    <a:lnTo>
                      <a:pt x="11702" y="1870"/>
                    </a:lnTo>
                    <a:lnTo>
                      <a:pt x="11706" y="1880"/>
                    </a:lnTo>
                    <a:lnTo>
                      <a:pt x="11711" y="1896"/>
                    </a:lnTo>
                    <a:lnTo>
                      <a:pt x="11715" y="1919"/>
                    </a:lnTo>
                    <a:lnTo>
                      <a:pt x="11719" y="1946"/>
                    </a:lnTo>
                    <a:lnTo>
                      <a:pt x="11723" y="1976"/>
                    </a:lnTo>
                    <a:lnTo>
                      <a:pt x="11727" y="2008"/>
                    </a:lnTo>
                    <a:lnTo>
                      <a:pt x="11731" y="2039"/>
                    </a:lnTo>
                    <a:lnTo>
                      <a:pt x="11735" y="2068"/>
                    </a:lnTo>
                    <a:lnTo>
                      <a:pt x="11740" y="2093"/>
                    </a:lnTo>
                    <a:lnTo>
                      <a:pt x="11744" y="2113"/>
                    </a:lnTo>
                    <a:lnTo>
                      <a:pt x="11748" y="2127"/>
                    </a:lnTo>
                    <a:lnTo>
                      <a:pt x="11752" y="2133"/>
                    </a:lnTo>
                    <a:lnTo>
                      <a:pt x="11756" y="2133"/>
                    </a:lnTo>
                    <a:lnTo>
                      <a:pt x="11760" y="2125"/>
                    </a:lnTo>
                    <a:lnTo>
                      <a:pt x="11764" y="2112"/>
                    </a:lnTo>
                    <a:lnTo>
                      <a:pt x="11768" y="2093"/>
                    </a:lnTo>
                    <a:lnTo>
                      <a:pt x="11773" y="2071"/>
                    </a:lnTo>
                    <a:lnTo>
                      <a:pt x="11777" y="2047"/>
                    </a:lnTo>
                    <a:lnTo>
                      <a:pt x="11781" y="2023"/>
                    </a:lnTo>
                    <a:lnTo>
                      <a:pt x="11785" y="2001"/>
                    </a:lnTo>
                    <a:lnTo>
                      <a:pt x="11789" y="1983"/>
                    </a:lnTo>
                    <a:lnTo>
                      <a:pt x="11793" y="1970"/>
                    </a:lnTo>
                    <a:lnTo>
                      <a:pt x="11797" y="1963"/>
                    </a:lnTo>
                    <a:lnTo>
                      <a:pt x="11801" y="1963"/>
                    </a:lnTo>
                    <a:lnTo>
                      <a:pt x="11806" y="1969"/>
                    </a:lnTo>
                    <a:lnTo>
                      <a:pt x="11810" y="1982"/>
                    </a:lnTo>
                    <a:lnTo>
                      <a:pt x="11818" y="2019"/>
                    </a:lnTo>
                    <a:lnTo>
                      <a:pt x="11822" y="2042"/>
                    </a:lnTo>
                    <a:lnTo>
                      <a:pt x="11826" y="2064"/>
                    </a:lnTo>
                    <a:lnTo>
                      <a:pt x="11830" y="2085"/>
                    </a:lnTo>
                    <a:lnTo>
                      <a:pt x="11835" y="2103"/>
                    </a:lnTo>
                    <a:lnTo>
                      <a:pt x="11839" y="2117"/>
                    </a:lnTo>
                    <a:lnTo>
                      <a:pt x="11843" y="2125"/>
                    </a:lnTo>
                    <a:lnTo>
                      <a:pt x="11847" y="2127"/>
                    </a:lnTo>
                    <a:lnTo>
                      <a:pt x="11851" y="2123"/>
                    </a:lnTo>
                    <a:lnTo>
                      <a:pt x="11855" y="2114"/>
                    </a:lnTo>
                    <a:lnTo>
                      <a:pt x="11859" y="2099"/>
                    </a:lnTo>
                    <a:lnTo>
                      <a:pt x="11864" y="2081"/>
                    </a:lnTo>
                    <a:lnTo>
                      <a:pt x="11868" y="2061"/>
                    </a:lnTo>
                    <a:lnTo>
                      <a:pt x="11872" y="2041"/>
                    </a:lnTo>
                    <a:lnTo>
                      <a:pt x="11880" y="2007"/>
                    </a:lnTo>
                    <a:lnTo>
                      <a:pt x="11884" y="1997"/>
                    </a:lnTo>
                    <a:lnTo>
                      <a:pt x="11888" y="1991"/>
                    </a:lnTo>
                    <a:lnTo>
                      <a:pt x="11893" y="1992"/>
                    </a:lnTo>
                    <a:lnTo>
                      <a:pt x="11897" y="1999"/>
                    </a:lnTo>
                    <a:lnTo>
                      <a:pt x="11901" y="2010"/>
                    </a:lnTo>
                    <a:lnTo>
                      <a:pt x="11905" y="2026"/>
                    </a:lnTo>
                    <a:lnTo>
                      <a:pt x="11909" y="2045"/>
                    </a:lnTo>
                    <a:lnTo>
                      <a:pt x="11913" y="2064"/>
                    </a:lnTo>
                    <a:lnTo>
                      <a:pt x="11917" y="2083"/>
                    </a:lnTo>
                    <a:lnTo>
                      <a:pt x="11921" y="2100"/>
                    </a:lnTo>
                    <a:lnTo>
                      <a:pt x="11926" y="2113"/>
                    </a:lnTo>
                    <a:lnTo>
                      <a:pt x="11930" y="2122"/>
                    </a:lnTo>
                    <a:lnTo>
                      <a:pt x="11934" y="2126"/>
                    </a:lnTo>
                    <a:lnTo>
                      <a:pt x="11938" y="2124"/>
                    </a:lnTo>
                    <a:lnTo>
                      <a:pt x="11942" y="2117"/>
                    </a:lnTo>
                    <a:lnTo>
                      <a:pt x="11950" y="2089"/>
                    </a:lnTo>
                    <a:lnTo>
                      <a:pt x="11955" y="2070"/>
                    </a:lnTo>
                    <a:lnTo>
                      <a:pt x="11959" y="2049"/>
                    </a:lnTo>
                    <a:lnTo>
                      <a:pt x="11963" y="2028"/>
                    </a:lnTo>
                    <a:lnTo>
                      <a:pt x="11967" y="2007"/>
                    </a:lnTo>
                    <a:lnTo>
                      <a:pt x="11971" y="1987"/>
                    </a:lnTo>
                    <a:lnTo>
                      <a:pt x="11975" y="1970"/>
                    </a:lnTo>
                    <a:lnTo>
                      <a:pt x="11979" y="1956"/>
                    </a:lnTo>
                    <a:lnTo>
                      <a:pt x="11983" y="1945"/>
                    </a:lnTo>
                    <a:lnTo>
                      <a:pt x="11988" y="1936"/>
                    </a:lnTo>
                    <a:lnTo>
                      <a:pt x="11992" y="1931"/>
                    </a:lnTo>
                    <a:lnTo>
                      <a:pt x="11996" y="1927"/>
                    </a:lnTo>
                    <a:lnTo>
                      <a:pt x="12000" y="1925"/>
                    </a:lnTo>
                    <a:lnTo>
                      <a:pt x="12004" y="1924"/>
                    </a:lnTo>
                    <a:lnTo>
                      <a:pt x="12012" y="1923"/>
                    </a:lnTo>
                    <a:lnTo>
                      <a:pt x="12016" y="1921"/>
                    </a:lnTo>
                    <a:lnTo>
                      <a:pt x="12021" y="1919"/>
                    </a:lnTo>
                    <a:lnTo>
                      <a:pt x="12025" y="1917"/>
                    </a:lnTo>
                    <a:lnTo>
                      <a:pt x="12029" y="1915"/>
                    </a:lnTo>
                    <a:lnTo>
                      <a:pt x="12033" y="1915"/>
                    </a:lnTo>
                    <a:lnTo>
                      <a:pt x="12037" y="1917"/>
                    </a:lnTo>
                    <a:lnTo>
                      <a:pt x="12041" y="1922"/>
                    </a:lnTo>
                    <a:lnTo>
                      <a:pt x="12045" y="1931"/>
                    </a:lnTo>
                    <a:lnTo>
                      <a:pt x="12049" y="1944"/>
                    </a:lnTo>
                    <a:lnTo>
                      <a:pt x="12054" y="1961"/>
                    </a:lnTo>
                    <a:lnTo>
                      <a:pt x="12058" y="1982"/>
                    </a:lnTo>
                    <a:lnTo>
                      <a:pt x="12062" y="2006"/>
                    </a:lnTo>
                    <a:lnTo>
                      <a:pt x="12066" y="2031"/>
                    </a:lnTo>
                    <a:lnTo>
                      <a:pt x="12070" y="2057"/>
                    </a:lnTo>
                    <a:lnTo>
                      <a:pt x="12074" y="2081"/>
                    </a:lnTo>
                    <a:lnTo>
                      <a:pt x="12082" y="2119"/>
                    </a:lnTo>
                    <a:lnTo>
                      <a:pt x="12087" y="2131"/>
                    </a:lnTo>
                    <a:lnTo>
                      <a:pt x="12091" y="2138"/>
                    </a:lnTo>
                    <a:lnTo>
                      <a:pt x="12095" y="2139"/>
                    </a:lnTo>
                    <a:lnTo>
                      <a:pt x="12099" y="2135"/>
                    </a:lnTo>
                    <a:lnTo>
                      <a:pt x="12103" y="2128"/>
                    </a:lnTo>
                    <a:lnTo>
                      <a:pt x="12107" y="2119"/>
                    </a:lnTo>
                    <a:lnTo>
                      <a:pt x="12111" y="2108"/>
                    </a:lnTo>
                    <a:lnTo>
                      <a:pt x="12116" y="2098"/>
                    </a:lnTo>
                    <a:lnTo>
                      <a:pt x="12120" y="2090"/>
                    </a:lnTo>
                    <a:lnTo>
                      <a:pt x="12124" y="2085"/>
                    </a:lnTo>
                    <a:lnTo>
                      <a:pt x="12128" y="2084"/>
                    </a:lnTo>
                    <a:lnTo>
                      <a:pt x="12132" y="2087"/>
                    </a:lnTo>
                    <a:lnTo>
                      <a:pt x="12136" y="2094"/>
                    </a:lnTo>
                    <a:lnTo>
                      <a:pt x="12145" y="2116"/>
                    </a:lnTo>
                    <a:lnTo>
                      <a:pt x="12149" y="2131"/>
                    </a:lnTo>
                    <a:lnTo>
                      <a:pt x="12153" y="2145"/>
                    </a:lnTo>
                    <a:lnTo>
                      <a:pt x="12157" y="2159"/>
                    </a:lnTo>
                    <a:lnTo>
                      <a:pt x="12161" y="2171"/>
                    </a:lnTo>
                    <a:lnTo>
                      <a:pt x="12165" y="2181"/>
                    </a:lnTo>
                    <a:lnTo>
                      <a:pt x="12169" y="2187"/>
                    </a:lnTo>
                    <a:lnTo>
                      <a:pt x="12174" y="2191"/>
                    </a:lnTo>
                    <a:lnTo>
                      <a:pt x="12178" y="2191"/>
                    </a:lnTo>
                    <a:lnTo>
                      <a:pt x="12182" y="2187"/>
                    </a:lnTo>
                    <a:lnTo>
                      <a:pt x="12186" y="2181"/>
                    </a:lnTo>
                    <a:lnTo>
                      <a:pt x="12190" y="2171"/>
                    </a:lnTo>
                    <a:lnTo>
                      <a:pt x="12194" y="2160"/>
                    </a:lnTo>
                    <a:lnTo>
                      <a:pt x="12198" y="2148"/>
                    </a:lnTo>
                    <a:lnTo>
                      <a:pt x="12203" y="2134"/>
                    </a:lnTo>
                    <a:lnTo>
                      <a:pt x="12207" y="2121"/>
                    </a:lnTo>
                    <a:lnTo>
                      <a:pt x="12215" y="2096"/>
                    </a:lnTo>
                    <a:lnTo>
                      <a:pt x="12219" y="2087"/>
                    </a:lnTo>
                    <a:lnTo>
                      <a:pt x="12223" y="2080"/>
                    </a:lnTo>
                    <a:lnTo>
                      <a:pt x="12227" y="2076"/>
                    </a:lnTo>
                    <a:lnTo>
                      <a:pt x="12231" y="2075"/>
                    </a:lnTo>
                    <a:lnTo>
                      <a:pt x="12236" y="2077"/>
                    </a:lnTo>
                    <a:lnTo>
                      <a:pt x="12240" y="2081"/>
                    </a:lnTo>
                    <a:lnTo>
                      <a:pt x="12244" y="2088"/>
                    </a:lnTo>
                    <a:lnTo>
                      <a:pt x="12248" y="2097"/>
                    </a:lnTo>
                    <a:lnTo>
                      <a:pt x="12252" y="2107"/>
                    </a:lnTo>
                    <a:lnTo>
                      <a:pt x="12256" y="2116"/>
                    </a:lnTo>
                    <a:lnTo>
                      <a:pt x="12260" y="2124"/>
                    </a:lnTo>
                    <a:lnTo>
                      <a:pt x="12264" y="2131"/>
                    </a:lnTo>
                    <a:lnTo>
                      <a:pt x="12269" y="2135"/>
                    </a:lnTo>
                    <a:lnTo>
                      <a:pt x="12273" y="2136"/>
                    </a:lnTo>
                    <a:lnTo>
                      <a:pt x="12277" y="2134"/>
                    </a:lnTo>
                    <a:lnTo>
                      <a:pt x="12281" y="2128"/>
                    </a:lnTo>
                    <a:lnTo>
                      <a:pt x="12285" y="2119"/>
                    </a:lnTo>
                    <a:lnTo>
                      <a:pt x="12289" y="2107"/>
                    </a:lnTo>
                    <a:lnTo>
                      <a:pt x="12293" y="2093"/>
                    </a:lnTo>
                    <a:lnTo>
                      <a:pt x="12297" y="2076"/>
                    </a:lnTo>
                    <a:lnTo>
                      <a:pt x="12302" y="2058"/>
                    </a:lnTo>
                    <a:lnTo>
                      <a:pt x="12306" y="2038"/>
                    </a:lnTo>
                    <a:lnTo>
                      <a:pt x="12310" y="2017"/>
                    </a:lnTo>
                    <a:lnTo>
                      <a:pt x="12314" y="1997"/>
                    </a:lnTo>
                    <a:lnTo>
                      <a:pt x="12318" y="1978"/>
                    </a:lnTo>
                    <a:lnTo>
                      <a:pt x="12322" y="1960"/>
                    </a:lnTo>
                    <a:lnTo>
                      <a:pt x="12326" y="1944"/>
                    </a:lnTo>
                    <a:lnTo>
                      <a:pt x="12330" y="1930"/>
                    </a:lnTo>
                    <a:lnTo>
                      <a:pt x="12335" y="1919"/>
                    </a:lnTo>
                    <a:lnTo>
                      <a:pt x="12339" y="1911"/>
                    </a:lnTo>
                    <a:lnTo>
                      <a:pt x="12347" y="1902"/>
                    </a:lnTo>
                    <a:lnTo>
                      <a:pt x="12351" y="1902"/>
                    </a:lnTo>
                    <a:lnTo>
                      <a:pt x="12355" y="1902"/>
                    </a:lnTo>
                    <a:lnTo>
                      <a:pt x="12359" y="1904"/>
                    </a:lnTo>
                    <a:lnTo>
                      <a:pt x="12364" y="1906"/>
                    </a:lnTo>
                    <a:lnTo>
                      <a:pt x="12368" y="1908"/>
                    </a:lnTo>
                    <a:lnTo>
                      <a:pt x="12372" y="1908"/>
                    </a:lnTo>
                    <a:lnTo>
                      <a:pt x="12376" y="1907"/>
                    </a:lnTo>
                    <a:lnTo>
                      <a:pt x="12380" y="1904"/>
                    </a:lnTo>
                    <a:lnTo>
                      <a:pt x="12384" y="1899"/>
                    </a:lnTo>
                    <a:lnTo>
                      <a:pt x="12388" y="1892"/>
                    </a:lnTo>
                    <a:lnTo>
                      <a:pt x="12392" y="1883"/>
                    </a:lnTo>
                    <a:lnTo>
                      <a:pt x="12397" y="1873"/>
                    </a:lnTo>
                    <a:lnTo>
                      <a:pt x="12401" y="1860"/>
                    </a:lnTo>
                    <a:lnTo>
                      <a:pt x="12409" y="1833"/>
                    </a:lnTo>
                    <a:lnTo>
                      <a:pt x="12413" y="1819"/>
                    </a:lnTo>
                    <a:lnTo>
                      <a:pt x="12417" y="1806"/>
                    </a:lnTo>
                    <a:lnTo>
                      <a:pt x="12421" y="1794"/>
                    </a:lnTo>
                    <a:lnTo>
                      <a:pt x="12426" y="1784"/>
                    </a:lnTo>
                    <a:lnTo>
                      <a:pt x="12430" y="1776"/>
                    </a:lnTo>
                    <a:lnTo>
                      <a:pt x="12434" y="1771"/>
                    </a:lnTo>
                    <a:lnTo>
                      <a:pt x="12438" y="1770"/>
                    </a:lnTo>
                    <a:lnTo>
                      <a:pt x="12442" y="1773"/>
                    </a:lnTo>
                    <a:lnTo>
                      <a:pt x="12446" y="1780"/>
                    </a:lnTo>
                    <a:lnTo>
                      <a:pt x="12451" y="1791"/>
                    </a:lnTo>
                    <a:lnTo>
                      <a:pt x="12455" y="1806"/>
                    </a:lnTo>
                    <a:lnTo>
                      <a:pt x="12459" y="1824"/>
                    </a:lnTo>
                    <a:lnTo>
                      <a:pt x="12463" y="1844"/>
                    </a:lnTo>
                    <a:lnTo>
                      <a:pt x="12471" y="1890"/>
                    </a:lnTo>
                    <a:lnTo>
                      <a:pt x="12475" y="1913"/>
                    </a:lnTo>
                    <a:lnTo>
                      <a:pt x="12479" y="1935"/>
                    </a:lnTo>
                    <a:lnTo>
                      <a:pt x="12484" y="1955"/>
                    </a:lnTo>
                    <a:lnTo>
                      <a:pt x="12488" y="1972"/>
                    </a:lnTo>
                    <a:lnTo>
                      <a:pt x="12492" y="1985"/>
                    </a:lnTo>
                    <a:lnTo>
                      <a:pt x="12496" y="1995"/>
                    </a:lnTo>
                    <a:lnTo>
                      <a:pt x="12500" y="1999"/>
                    </a:lnTo>
                    <a:lnTo>
                      <a:pt x="12504" y="1998"/>
                    </a:lnTo>
                    <a:lnTo>
                      <a:pt x="12508" y="1992"/>
                    </a:lnTo>
                    <a:lnTo>
                      <a:pt x="12512" y="1982"/>
                    </a:lnTo>
                    <a:lnTo>
                      <a:pt x="12517" y="1966"/>
                    </a:lnTo>
                    <a:lnTo>
                      <a:pt x="12521" y="1947"/>
                    </a:lnTo>
                    <a:lnTo>
                      <a:pt x="12525" y="1926"/>
                    </a:lnTo>
                    <a:lnTo>
                      <a:pt x="12529" y="1904"/>
                    </a:lnTo>
                    <a:lnTo>
                      <a:pt x="12533" y="1882"/>
                    </a:lnTo>
                    <a:lnTo>
                      <a:pt x="12541" y="1848"/>
                    </a:lnTo>
                    <a:lnTo>
                      <a:pt x="12545" y="1839"/>
                    </a:lnTo>
                    <a:lnTo>
                      <a:pt x="12550" y="1837"/>
                    </a:lnTo>
                    <a:lnTo>
                      <a:pt x="12554" y="1843"/>
                    </a:lnTo>
                    <a:lnTo>
                      <a:pt x="12558" y="1856"/>
                    </a:lnTo>
                    <a:lnTo>
                      <a:pt x="12562" y="1876"/>
                    </a:lnTo>
                    <a:lnTo>
                      <a:pt x="12566" y="1904"/>
                    </a:lnTo>
                    <a:lnTo>
                      <a:pt x="12570" y="1936"/>
                    </a:lnTo>
                    <a:lnTo>
                      <a:pt x="12574" y="1973"/>
                    </a:lnTo>
                    <a:lnTo>
                      <a:pt x="12579" y="2012"/>
                    </a:lnTo>
                    <a:lnTo>
                      <a:pt x="12583" y="2050"/>
                    </a:lnTo>
                    <a:lnTo>
                      <a:pt x="12587" y="2087"/>
                    </a:lnTo>
                    <a:lnTo>
                      <a:pt x="12591" y="2119"/>
                    </a:lnTo>
                    <a:lnTo>
                      <a:pt x="12595" y="2147"/>
                    </a:lnTo>
                    <a:lnTo>
                      <a:pt x="12603" y="2181"/>
                    </a:lnTo>
                    <a:lnTo>
                      <a:pt x="12607" y="2187"/>
                    </a:lnTo>
                    <a:lnTo>
                      <a:pt x="12612" y="2186"/>
                    </a:lnTo>
                    <a:lnTo>
                      <a:pt x="12616" y="2178"/>
                    </a:lnTo>
                    <a:lnTo>
                      <a:pt x="12620" y="2164"/>
                    </a:lnTo>
                    <a:lnTo>
                      <a:pt x="12624" y="2146"/>
                    </a:lnTo>
                    <a:lnTo>
                      <a:pt x="12628" y="2125"/>
                    </a:lnTo>
                    <a:lnTo>
                      <a:pt x="12632" y="2103"/>
                    </a:lnTo>
                    <a:lnTo>
                      <a:pt x="12636" y="2080"/>
                    </a:lnTo>
                    <a:lnTo>
                      <a:pt x="12640" y="2058"/>
                    </a:lnTo>
                    <a:lnTo>
                      <a:pt x="12645" y="2039"/>
                    </a:lnTo>
                    <a:lnTo>
                      <a:pt x="12649" y="2021"/>
                    </a:lnTo>
                    <a:lnTo>
                      <a:pt x="12653" y="2007"/>
                    </a:lnTo>
                    <a:lnTo>
                      <a:pt x="12657" y="1996"/>
                    </a:lnTo>
                    <a:lnTo>
                      <a:pt x="12661" y="1987"/>
                    </a:lnTo>
                    <a:lnTo>
                      <a:pt x="12665" y="1982"/>
                    </a:lnTo>
                    <a:lnTo>
                      <a:pt x="12673" y="1977"/>
                    </a:lnTo>
                    <a:lnTo>
                      <a:pt x="12678" y="1977"/>
                    </a:lnTo>
                    <a:lnTo>
                      <a:pt x="12682" y="1978"/>
                    </a:lnTo>
                    <a:lnTo>
                      <a:pt x="12686" y="1979"/>
                    </a:lnTo>
                    <a:lnTo>
                      <a:pt x="12690" y="1982"/>
                    </a:lnTo>
                    <a:lnTo>
                      <a:pt x="12694" y="1985"/>
                    </a:lnTo>
                    <a:lnTo>
                      <a:pt x="12698" y="1988"/>
                    </a:lnTo>
                    <a:lnTo>
                      <a:pt x="12702" y="1991"/>
                    </a:lnTo>
                    <a:lnTo>
                      <a:pt x="12707" y="1995"/>
                    </a:lnTo>
                    <a:lnTo>
                      <a:pt x="12711" y="1999"/>
                    </a:lnTo>
                    <a:lnTo>
                      <a:pt x="12715" y="2002"/>
                    </a:lnTo>
                    <a:lnTo>
                      <a:pt x="12719" y="2005"/>
                    </a:lnTo>
                    <a:lnTo>
                      <a:pt x="12723" y="2006"/>
                    </a:lnTo>
                    <a:lnTo>
                      <a:pt x="12727" y="2005"/>
                    </a:lnTo>
                    <a:lnTo>
                      <a:pt x="12736" y="1992"/>
                    </a:lnTo>
                    <a:lnTo>
                      <a:pt x="12740" y="1977"/>
                    </a:lnTo>
                    <a:lnTo>
                      <a:pt x="12744" y="1955"/>
                    </a:lnTo>
                    <a:lnTo>
                      <a:pt x="12748" y="1924"/>
                    </a:lnTo>
                    <a:lnTo>
                      <a:pt x="12752" y="1881"/>
                    </a:lnTo>
                    <a:lnTo>
                      <a:pt x="12756" y="1827"/>
                    </a:lnTo>
                    <a:lnTo>
                      <a:pt x="12760" y="1760"/>
                    </a:lnTo>
                    <a:lnTo>
                      <a:pt x="12765" y="1678"/>
                    </a:lnTo>
                    <a:lnTo>
                      <a:pt x="12769" y="1583"/>
                    </a:lnTo>
                    <a:lnTo>
                      <a:pt x="12773" y="1473"/>
                    </a:lnTo>
                    <a:lnTo>
                      <a:pt x="12777" y="1351"/>
                    </a:lnTo>
                    <a:lnTo>
                      <a:pt x="12781" y="1218"/>
                    </a:lnTo>
                    <a:lnTo>
                      <a:pt x="12785" y="1077"/>
                    </a:lnTo>
                    <a:lnTo>
                      <a:pt x="12789" y="931"/>
                    </a:lnTo>
                    <a:lnTo>
                      <a:pt x="12793" y="785"/>
                    </a:lnTo>
                    <a:lnTo>
                      <a:pt x="12798" y="642"/>
                    </a:lnTo>
                    <a:lnTo>
                      <a:pt x="12806" y="389"/>
                    </a:lnTo>
                    <a:lnTo>
                      <a:pt x="12810" y="286"/>
                    </a:lnTo>
                    <a:lnTo>
                      <a:pt x="12814" y="208"/>
                    </a:lnTo>
                    <a:lnTo>
                      <a:pt x="12818" y="155"/>
                    </a:lnTo>
                    <a:lnTo>
                      <a:pt x="12822" y="132"/>
                    </a:lnTo>
                    <a:lnTo>
                      <a:pt x="12827" y="139"/>
                    </a:lnTo>
                    <a:lnTo>
                      <a:pt x="12831" y="178"/>
                    </a:lnTo>
                    <a:lnTo>
                      <a:pt x="12835" y="246"/>
                    </a:lnTo>
                    <a:lnTo>
                      <a:pt x="12839" y="344"/>
                    </a:lnTo>
                    <a:lnTo>
                      <a:pt x="12843" y="467"/>
                    </a:lnTo>
                    <a:lnTo>
                      <a:pt x="12847" y="611"/>
                    </a:lnTo>
                    <a:lnTo>
                      <a:pt x="12851" y="772"/>
                    </a:lnTo>
                    <a:lnTo>
                      <a:pt x="12855" y="944"/>
                    </a:lnTo>
                    <a:lnTo>
                      <a:pt x="12860" y="1123"/>
                    </a:lnTo>
                    <a:lnTo>
                      <a:pt x="12868" y="1476"/>
                    </a:lnTo>
                    <a:lnTo>
                      <a:pt x="12872" y="1641"/>
                    </a:lnTo>
                    <a:lnTo>
                      <a:pt x="12876" y="1793"/>
                    </a:lnTo>
                    <a:lnTo>
                      <a:pt x="12880" y="1927"/>
                    </a:lnTo>
                    <a:lnTo>
                      <a:pt x="12884" y="2042"/>
                    </a:lnTo>
                    <a:lnTo>
                      <a:pt x="12888" y="2136"/>
                    </a:lnTo>
                    <a:lnTo>
                      <a:pt x="12893" y="2208"/>
                    </a:lnTo>
                    <a:lnTo>
                      <a:pt x="12897" y="2259"/>
                    </a:lnTo>
                    <a:lnTo>
                      <a:pt x="12901" y="2289"/>
                    </a:lnTo>
                    <a:lnTo>
                      <a:pt x="12905" y="2300"/>
                    </a:lnTo>
                    <a:lnTo>
                      <a:pt x="12909" y="2294"/>
                    </a:lnTo>
                    <a:lnTo>
                      <a:pt x="12913" y="2273"/>
                    </a:lnTo>
                    <a:lnTo>
                      <a:pt x="12917" y="2241"/>
                    </a:lnTo>
                    <a:lnTo>
                      <a:pt x="12921" y="2200"/>
                    </a:lnTo>
                    <a:lnTo>
                      <a:pt x="12926" y="2154"/>
                    </a:lnTo>
                    <a:lnTo>
                      <a:pt x="12930" y="2105"/>
                    </a:lnTo>
                    <a:lnTo>
                      <a:pt x="12938" y="2013"/>
                    </a:lnTo>
                    <a:lnTo>
                      <a:pt x="12942" y="1975"/>
                    </a:lnTo>
                    <a:lnTo>
                      <a:pt x="12946" y="1946"/>
                    </a:lnTo>
                    <a:lnTo>
                      <a:pt x="12950" y="1925"/>
                    </a:lnTo>
                    <a:lnTo>
                      <a:pt x="12954" y="1916"/>
                    </a:lnTo>
                    <a:lnTo>
                      <a:pt x="12959" y="1916"/>
                    </a:lnTo>
                    <a:lnTo>
                      <a:pt x="12963" y="1927"/>
                    </a:lnTo>
                    <a:lnTo>
                      <a:pt x="12967" y="1947"/>
                    </a:lnTo>
                    <a:lnTo>
                      <a:pt x="12971" y="1975"/>
                    </a:lnTo>
                    <a:lnTo>
                      <a:pt x="12975" y="2008"/>
                    </a:lnTo>
                    <a:lnTo>
                      <a:pt x="12979" y="2044"/>
                    </a:lnTo>
                    <a:lnTo>
                      <a:pt x="12983" y="2079"/>
                    </a:lnTo>
                    <a:lnTo>
                      <a:pt x="12988" y="2112"/>
                    </a:lnTo>
                    <a:lnTo>
                      <a:pt x="12992" y="2139"/>
                    </a:lnTo>
                    <a:lnTo>
                      <a:pt x="13000" y="2169"/>
                    </a:lnTo>
                    <a:lnTo>
                      <a:pt x="13004" y="2170"/>
                    </a:lnTo>
                    <a:lnTo>
                      <a:pt x="13008" y="2160"/>
                    </a:lnTo>
                    <a:lnTo>
                      <a:pt x="13013" y="2142"/>
                    </a:lnTo>
                    <a:lnTo>
                      <a:pt x="13017" y="2115"/>
                    </a:lnTo>
                    <a:lnTo>
                      <a:pt x="13021" y="2083"/>
                    </a:lnTo>
                    <a:lnTo>
                      <a:pt x="13025" y="2048"/>
                    </a:lnTo>
                    <a:lnTo>
                      <a:pt x="13029" y="2012"/>
                    </a:lnTo>
                    <a:lnTo>
                      <a:pt x="13033" y="1977"/>
                    </a:lnTo>
                    <a:lnTo>
                      <a:pt x="13037" y="1947"/>
                    </a:lnTo>
                    <a:lnTo>
                      <a:pt x="13042" y="1923"/>
                    </a:lnTo>
                    <a:lnTo>
                      <a:pt x="13046" y="1906"/>
                    </a:lnTo>
                    <a:lnTo>
                      <a:pt x="13050" y="1897"/>
                    </a:lnTo>
                    <a:lnTo>
                      <a:pt x="13054" y="1896"/>
                    </a:lnTo>
                    <a:lnTo>
                      <a:pt x="13062" y="1920"/>
                    </a:lnTo>
                    <a:lnTo>
                      <a:pt x="13066" y="1943"/>
                    </a:lnTo>
                    <a:lnTo>
                      <a:pt x="13070" y="1970"/>
                    </a:lnTo>
                    <a:lnTo>
                      <a:pt x="13075" y="2002"/>
                    </a:lnTo>
                    <a:lnTo>
                      <a:pt x="13079" y="2035"/>
                    </a:lnTo>
                    <a:lnTo>
                      <a:pt x="13083" y="2068"/>
                    </a:lnTo>
                    <a:lnTo>
                      <a:pt x="13087" y="2100"/>
                    </a:lnTo>
                    <a:lnTo>
                      <a:pt x="13091" y="2130"/>
                    </a:lnTo>
                    <a:lnTo>
                      <a:pt x="13095" y="2157"/>
                    </a:lnTo>
                    <a:lnTo>
                      <a:pt x="13099" y="2180"/>
                    </a:lnTo>
                    <a:lnTo>
                      <a:pt x="13103" y="2199"/>
                    </a:lnTo>
                    <a:lnTo>
                      <a:pt x="13108" y="2214"/>
                    </a:lnTo>
                    <a:lnTo>
                      <a:pt x="13112" y="2225"/>
                    </a:lnTo>
                    <a:lnTo>
                      <a:pt x="13116" y="2234"/>
                    </a:lnTo>
                    <a:lnTo>
                      <a:pt x="13120" y="2240"/>
                    </a:lnTo>
                    <a:lnTo>
                      <a:pt x="13124" y="2244"/>
                    </a:lnTo>
                    <a:lnTo>
                      <a:pt x="13132" y="2248"/>
                    </a:lnTo>
                    <a:lnTo>
                      <a:pt x="13136" y="2250"/>
                    </a:lnTo>
                    <a:lnTo>
                      <a:pt x="13141" y="2251"/>
                    </a:lnTo>
                    <a:lnTo>
                      <a:pt x="13145" y="2252"/>
                    </a:lnTo>
                    <a:lnTo>
                      <a:pt x="13149" y="2253"/>
                    </a:lnTo>
                    <a:lnTo>
                      <a:pt x="13153" y="2254"/>
                    </a:lnTo>
                    <a:lnTo>
                      <a:pt x="13157" y="2255"/>
                    </a:lnTo>
                    <a:lnTo>
                      <a:pt x="13161" y="2255"/>
                    </a:lnTo>
                    <a:lnTo>
                      <a:pt x="13165" y="2254"/>
                    </a:lnTo>
                    <a:lnTo>
                      <a:pt x="13169" y="2253"/>
                    </a:lnTo>
                    <a:lnTo>
                      <a:pt x="13174" y="2250"/>
                    </a:lnTo>
                    <a:lnTo>
                      <a:pt x="13178" y="2248"/>
                    </a:lnTo>
                    <a:lnTo>
                      <a:pt x="13182" y="2244"/>
                    </a:lnTo>
                    <a:lnTo>
                      <a:pt x="13186" y="2240"/>
                    </a:lnTo>
                    <a:lnTo>
                      <a:pt x="13194" y="2230"/>
                    </a:lnTo>
                    <a:lnTo>
                      <a:pt x="13198" y="2225"/>
                    </a:lnTo>
                    <a:lnTo>
                      <a:pt x="13202" y="2220"/>
                    </a:lnTo>
                    <a:lnTo>
                      <a:pt x="13207" y="2215"/>
                    </a:lnTo>
                    <a:lnTo>
                      <a:pt x="13211" y="2212"/>
                    </a:lnTo>
                    <a:lnTo>
                      <a:pt x="13215" y="2210"/>
                    </a:lnTo>
                    <a:lnTo>
                      <a:pt x="13219" y="2208"/>
                    </a:lnTo>
                    <a:lnTo>
                      <a:pt x="13223" y="2208"/>
                    </a:lnTo>
                    <a:lnTo>
                      <a:pt x="13227" y="2209"/>
                    </a:lnTo>
                    <a:lnTo>
                      <a:pt x="13231" y="2211"/>
                    </a:lnTo>
                    <a:lnTo>
                      <a:pt x="13236" y="2213"/>
                    </a:lnTo>
                    <a:lnTo>
                      <a:pt x="13240" y="2216"/>
                    </a:lnTo>
                    <a:lnTo>
                      <a:pt x="13244" y="2219"/>
                    </a:lnTo>
                    <a:lnTo>
                      <a:pt x="13248" y="2221"/>
                    </a:lnTo>
                    <a:lnTo>
                      <a:pt x="13252" y="2225"/>
                    </a:lnTo>
                    <a:lnTo>
                      <a:pt x="13256" y="2228"/>
                    </a:lnTo>
                    <a:lnTo>
                      <a:pt x="13265" y="2238"/>
                    </a:lnTo>
                    <a:lnTo>
                      <a:pt x="13269" y="2246"/>
                    </a:lnTo>
                    <a:lnTo>
                      <a:pt x="13273" y="2254"/>
                    </a:lnTo>
                    <a:lnTo>
                      <a:pt x="13277" y="2265"/>
                    </a:lnTo>
                    <a:lnTo>
                      <a:pt x="13281" y="2277"/>
                    </a:lnTo>
                    <a:lnTo>
                      <a:pt x="13285" y="2291"/>
                    </a:lnTo>
                    <a:lnTo>
                      <a:pt x="13289" y="2305"/>
                    </a:lnTo>
                    <a:lnTo>
                      <a:pt x="13294" y="2320"/>
                    </a:lnTo>
                    <a:lnTo>
                      <a:pt x="13298" y="2335"/>
                    </a:lnTo>
                    <a:lnTo>
                      <a:pt x="13302" y="2349"/>
                    </a:lnTo>
                    <a:lnTo>
                      <a:pt x="13306" y="2363"/>
                    </a:lnTo>
                    <a:lnTo>
                      <a:pt x="13310" y="2374"/>
                    </a:lnTo>
                    <a:lnTo>
                      <a:pt x="13314" y="2384"/>
                    </a:lnTo>
                    <a:lnTo>
                      <a:pt x="13318" y="2392"/>
                    </a:lnTo>
                    <a:lnTo>
                      <a:pt x="13327" y="2398"/>
                    </a:lnTo>
                    <a:lnTo>
                      <a:pt x="13331" y="2395"/>
                    </a:lnTo>
                    <a:lnTo>
                      <a:pt x="13335" y="2390"/>
                    </a:lnTo>
                    <a:lnTo>
                      <a:pt x="13339" y="2380"/>
                    </a:lnTo>
                    <a:lnTo>
                      <a:pt x="13343" y="2366"/>
                    </a:lnTo>
                    <a:lnTo>
                      <a:pt x="13347" y="2349"/>
                    </a:lnTo>
                    <a:lnTo>
                      <a:pt x="13351" y="2330"/>
                    </a:lnTo>
                    <a:lnTo>
                      <a:pt x="13356" y="2307"/>
                    </a:lnTo>
                    <a:lnTo>
                      <a:pt x="13360" y="2284"/>
                    </a:lnTo>
                    <a:lnTo>
                      <a:pt x="13364" y="2260"/>
                    </a:lnTo>
                    <a:lnTo>
                      <a:pt x="13368" y="2236"/>
                    </a:lnTo>
                    <a:lnTo>
                      <a:pt x="13372" y="2215"/>
                    </a:lnTo>
                    <a:lnTo>
                      <a:pt x="13376" y="2195"/>
                    </a:lnTo>
                    <a:lnTo>
                      <a:pt x="13380" y="2179"/>
                    </a:lnTo>
                    <a:lnTo>
                      <a:pt x="13384" y="2166"/>
                    </a:lnTo>
                    <a:lnTo>
                      <a:pt x="13389" y="2156"/>
                    </a:lnTo>
                    <a:lnTo>
                      <a:pt x="13397" y="2145"/>
                    </a:lnTo>
                    <a:lnTo>
                      <a:pt x="13401" y="2142"/>
                    </a:lnTo>
                    <a:lnTo>
                      <a:pt x="13405" y="2140"/>
                    </a:lnTo>
                    <a:lnTo>
                      <a:pt x="13409" y="2137"/>
                    </a:lnTo>
                    <a:lnTo>
                      <a:pt x="13413" y="2133"/>
                    </a:lnTo>
                    <a:lnTo>
                      <a:pt x="13417" y="2128"/>
                    </a:lnTo>
                    <a:lnTo>
                      <a:pt x="13422" y="2121"/>
                    </a:lnTo>
                    <a:lnTo>
                      <a:pt x="13426" y="2112"/>
                    </a:lnTo>
                    <a:lnTo>
                      <a:pt x="13430" y="2101"/>
                    </a:lnTo>
                    <a:lnTo>
                      <a:pt x="13434" y="2091"/>
                    </a:lnTo>
                    <a:lnTo>
                      <a:pt x="13438" y="2081"/>
                    </a:lnTo>
                    <a:lnTo>
                      <a:pt x="13442" y="2072"/>
                    </a:lnTo>
                    <a:lnTo>
                      <a:pt x="13446" y="2067"/>
                    </a:lnTo>
                    <a:lnTo>
                      <a:pt x="13451" y="2065"/>
                    </a:lnTo>
                    <a:lnTo>
                      <a:pt x="13459" y="2073"/>
                    </a:lnTo>
                    <a:lnTo>
                      <a:pt x="13463" y="2084"/>
                    </a:lnTo>
                    <a:lnTo>
                      <a:pt x="13467" y="2098"/>
                    </a:lnTo>
                    <a:lnTo>
                      <a:pt x="13471" y="2115"/>
                    </a:lnTo>
                    <a:lnTo>
                      <a:pt x="13475" y="2133"/>
                    </a:lnTo>
                    <a:lnTo>
                      <a:pt x="13479" y="2151"/>
                    </a:lnTo>
                    <a:lnTo>
                      <a:pt x="13484" y="2167"/>
                    </a:lnTo>
                    <a:lnTo>
                      <a:pt x="13488" y="2180"/>
                    </a:lnTo>
                    <a:lnTo>
                      <a:pt x="13492" y="2189"/>
                    </a:lnTo>
                    <a:lnTo>
                      <a:pt x="13496" y="2194"/>
                    </a:lnTo>
                    <a:lnTo>
                      <a:pt x="13500" y="2193"/>
                    </a:lnTo>
                    <a:lnTo>
                      <a:pt x="13504" y="2188"/>
                    </a:lnTo>
                    <a:lnTo>
                      <a:pt x="13508" y="2177"/>
                    </a:lnTo>
                    <a:lnTo>
                      <a:pt x="13512" y="2163"/>
                    </a:lnTo>
                    <a:lnTo>
                      <a:pt x="13517" y="2145"/>
                    </a:lnTo>
                    <a:lnTo>
                      <a:pt x="13521" y="2124"/>
                    </a:lnTo>
                    <a:lnTo>
                      <a:pt x="13529" y="2078"/>
                    </a:lnTo>
                    <a:lnTo>
                      <a:pt x="13533" y="2054"/>
                    </a:lnTo>
                    <a:lnTo>
                      <a:pt x="13537" y="2030"/>
                    </a:lnTo>
                    <a:lnTo>
                      <a:pt x="13541" y="2006"/>
                    </a:lnTo>
                    <a:lnTo>
                      <a:pt x="13546" y="1982"/>
                    </a:lnTo>
                    <a:lnTo>
                      <a:pt x="13550" y="1958"/>
                    </a:lnTo>
                    <a:lnTo>
                      <a:pt x="13554" y="1935"/>
                    </a:lnTo>
                    <a:lnTo>
                      <a:pt x="13558" y="1912"/>
                    </a:lnTo>
                    <a:lnTo>
                      <a:pt x="13562" y="1888"/>
                    </a:lnTo>
                    <a:lnTo>
                      <a:pt x="13566" y="1865"/>
                    </a:lnTo>
                    <a:lnTo>
                      <a:pt x="13570" y="1843"/>
                    </a:lnTo>
                    <a:lnTo>
                      <a:pt x="13575" y="1821"/>
                    </a:lnTo>
                    <a:lnTo>
                      <a:pt x="13579" y="1800"/>
                    </a:lnTo>
                    <a:lnTo>
                      <a:pt x="13583" y="1781"/>
                    </a:lnTo>
                    <a:lnTo>
                      <a:pt x="13591" y="1751"/>
                    </a:lnTo>
                    <a:lnTo>
                      <a:pt x="13595" y="1740"/>
                    </a:lnTo>
                    <a:lnTo>
                      <a:pt x="13599" y="1732"/>
                    </a:lnTo>
                    <a:lnTo>
                      <a:pt x="13604" y="1726"/>
                    </a:lnTo>
                    <a:lnTo>
                      <a:pt x="13608" y="1724"/>
                    </a:lnTo>
                    <a:lnTo>
                      <a:pt x="13612" y="1724"/>
                    </a:lnTo>
                    <a:lnTo>
                      <a:pt x="13616" y="1725"/>
                    </a:lnTo>
                    <a:lnTo>
                      <a:pt x="13620" y="1728"/>
                    </a:lnTo>
                    <a:lnTo>
                      <a:pt x="13624" y="1730"/>
                    </a:lnTo>
                    <a:lnTo>
                      <a:pt x="13628" y="1731"/>
                    </a:lnTo>
                    <a:lnTo>
                      <a:pt x="13632" y="1730"/>
                    </a:lnTo>
                    <a:lnTo>
                      <a:pt x="13637" y="1726"/>
                    </a:lnTo>
                    <a:lnTo>
                      <a:pt x="13641" y="1719"/>
                    </a:lnTo>
                    <a:lnTo>
                      <a:pt x="13645" y="1707"/>
                    </a:lnTo>
                    <a:lnTo>
                      <a:pt x="13653" y="1669"/>
                    </a:lnTo>
                    <a:lnTo>
                      <a:pt x="13657" y="1644"/>
                    </a:lnTo>
                    <a:lnTo>
                      <a:pt x="13661" y="1616"/>
                    </a:lnTo>
                    <a:lnTo>
                      <a:pt x="13666" y="1584"/>
                    </a:lnTo>
                    <a:lnTo>
                      <a:pt x="13670" y="1552"/>
                    </a:lnTo>
                    <a:lnTo>
                      <a:pt x="13674" y="1519"/>
                    </a:lnTo>
                    <a:lnTo>
                      <a:pt x="13678" y="1488"/>
                    </a:lnTo>
                    <a:lnTo>
                      <a:pt x="13682" y="1460"/>
                    </a:lnTo>
                    <a:lnTo>
                      <a:pt x="13686" y="1436"/>
                    </a:lnTo>
                    <a:lnTo>
                      <a:pt x="13690" y="1417"/>
                    </a:lnTo>
                    <a:lnTo>
                      <a:pt x="13694" y="1406"/>
                    </a:lnTo>
                    <a:lnTo>
                      <a:pt x="13699" y="1401"/>
                    </a:lnTo>
                    <a:lnTo>
                      <a:pt x="13703" y="1405"/>
                    </a:lnTo>
                    <a:lnTo>
                      <a:pt x="13707" y="1416"/>
                    </a:lnTo>
                    <a:lnTo>
                      <a:pt x="13711" y="1435"/>
                    </a:lnTo>
                    <a:lnTo>
                      <a:pt x="13715" y="1462"/>
                    </a:lnTo>
                    <a:lnTo>
                      <a:pt x="13723" y="1529"/>
                    </a:lnTo>
                    <a:lnTo>
                      <a:pt x="13727" y="1567"/>
                    </a:lnTo>
                    <a:lnTo>
                      <a:pt x="13732" y="1604"/>
                    </a:lnTo>
                    <a:lnTo>
                      <a:pt x="13736" y="1640"/>
                    </a:lnTo>
                    <a:lnTo>
                      <a:pt x="13740" y="1672"/>
                    </a:lnTo>
                    <a:lnTo>
                      <a:pt x="13744" y="1698"/>
                    </a:lnTo>
                    <a:lnTo>
                      <a:pt x="13748" y="1717"/>
                    </a:lnTo>
                    <a:lnTo>
                      <a:pt x="13752" y="1729"/>
                    </a:lnTo>
                    <a:lnTo>
                      <a:pt x="13756" y="1733"/>
                    </a:lnTo>
                    <a:lnTo>
                      <a:pt x="13760" y="1731"/>
                    </a:lnTo>
                    <a:lnTo>
                      <a:pt x="13765" y="1722"/>
                    </a:lnTo>
                    <a:lnTo>
                      <a:pt x="13769" y="1708"/>
                    </a:lnTo>
                    <a:lnTo>
                      <a:pt x="13773" y="1692"/>
                    </a:lnTo>
                    <a:lnTo>
                      <a:pt x="13777" y="1676"/>
                    </a:lnTo>
                    <a:lnTo>
                      <a:pt x="13785" y="1651"/>
                    </a:lnTo>
                    <a:lnTo>
                      <a:pt x="13789" y="1648"/>
                    </a:lnTo>
                    <a:lnTo>
                      <a:pt x="13793" y="1652"/>
                    </a:lnTo>
                    <a:lnTo>
                      <a:pt x="13798" y="1665"/>
                    </a:lnTo>
                    <a:lnTo>
                      <a:pt x="13802" y="1687"/>
                    </a:lnTo>
                    <a:lnTo>
                      <a:pt x="13806" y="1718"/>
                    </a:lnTo>
                    <a:lnTo>
                      <a:pt x="13810" y="1757"/>
                    </a:lnTo>
                    <a:lnTo>
                      <a:pt x="13814" y="1803"/>
                    </a:lnTo>
                    <a:lnTo>
                      <a:pt x="13818" y="1854"/>
                    </a:lnTo>
                    <a:lnTo>
                      <a:pt x="13822" y="1906"/>
                    </a:lnTo>
                    <a:lnTo>
                      <a:pt x="13827" y="1960"/>
                    </a:lnTo>
                    <a:lnTo>
                      <a:pt x="13831" y="2010"/>
                    </a:lnTo>
                    <a:lnTo>
                      <a:pt x="13835" y="2057"/>
                    </a:lnTo>
                    <a:lnTo>
                      <a:pt x="13839" y="2097"/>
                    </a:lnTo>
                    <a:lnTo>
                      <a:pt x="13843" y="2130"/>
                    </a:lnTo>
                    <a:lnTo>
                      <a:pt x="13847" y="2153"/>
                    </a:lnTo>
                    <a:lnTo>
                      <a:pt x="13856" y="2170"/>
                    </a:lnTo>
                    <a:lnTo>
                      <a:pt x="13860" y="2164"/>
                    </a:lnTo>
                    <a:lnTo>
                      <a:pt x="13864" y="2149"/>
                    </a:lnTo>
                    <a:lnTo>
                      <a:pt x="13868" y="2126"/>
                    </a:lnTo>
                    <a:lnTo>
                      <a:pt x="13872" y="2096"/>
                    </a:lnTo>
                    <a:lnTo>
                      <a:pt x="13876" y="2061"/>
                    </a:lnTo>
                    <a:lnTo>
                      <a:pt x="13880" y="2024"/>
                    </a:lnTo>
                    <a:lnTo>
                      <a:pt x="13885" y="1985"/>
                    </a:lnTo>
                    <a:lnTo>
                      <a:pt x="13889" y="1947"/>
                    </a:lnTo>
                    <a:lnTo>
                      <a:pt x="13893" y="1910"/>
                    </a:lnTo>
                    <a:lnTo>
                      <a:pt x="13897" y="1878"/>
                    </a:lnTo>
                    <a:lnTo>
                      <a:pt x="13901" y="1850"/>
                    </a:lnTo>
                    <a:lnTo>
                      <a:pt x="13905" y="1828"/>
                    </a:lnTo>
                    <a:lnTo>
                      <a:pt x="13909" y="1812"/>
                    </a:lnTo>
                    <a:lnTo>
                      <a:pt x="13918" y="1798"/>
                    </a:lnTo>
                    <a:lnTo>
                      <a:pt x="13922" y="1800"/>
                    </a:lnTo>
                    <a:lnTo>
                      <a:pt x="13926" y="1806"/>
                    </a:lnTo>
                    <a:lnTo>
                      <a:pt x="13930" y="1817"/>
                    </a:lnTo>
                    <a:lnTo>
                      <a:pt x="13934" y="1830"/>
                    </a:lnTo>
                    <a:lnTo>
                      <a:pt x="13938" y="1846"/>
                    </a:lnTo>
                    <a:lnTo>
                      <a:pt x="13942" y="1861"/>
                    </a:lnTo>
                    <a:lnTo>
                      <a:pt x="13947" y="1876"/>
                    </a:lnTo>
                    <a:lnTo>
                      <a:pt x="13951" y="1890"/>
                    </a:lnTo>
                    <a:lnTo>
                      <a:pt x="13955" y="1900"/>
                    </a:lnTo>
                    <a:lnTo>
                      <a:pt x="13959" y="1906"/>
                    </a:lnTo>
                    <a:lnTo>
                      <a:pt x="13963" y="1907"/>
                    </a:lnTo>
                    <a:lnTo>
                      <a:pt x="13967" y="1903"/>
                    </a:lnTo>
                    <a:lnTo>
                      <a:pt x="13971" y="1893"/>
                    </a:lnTo>
                    <a:lnTo>
                      <a:pt x="13975" y="1876"/>
                    </a:lnTo>
                    <a:lnTo>
                      <a:pt x="13980" y="1854"/>
                    </a:lnTo>
                    <a:lnTo>
                      <a:pt x="13988" y="1796"/>
                    </a:lnTo>
                    <a:lnTo>
                      <a:pt x="13992" y="1763"/>
                    </a:lnTo>
                    <a:lnTo>
                      <a:pt x="13996" y="1729"/>
                    </a:lnTo>
                    <a:lnTo>
                      <a:pt x="14000" y="1697"/>
                    </a:lnTo>
                    <a:lnTo>
                      <a:pt x="14004" y="1668"/>
                    </a:lnTo>
                    <a:lnTo>
                      <a:pt x="14008" y="1644"/>
                    </a:lnTo>
                    <a:lnTo>
                      <a:pt x="14013" y="1628"/>
                    </a:lnTo>
                    <a:lnTo>
                      <a:pt x="14017" y="1619"/>
                    </a:lnTo>
                    <a:lnTo>
                      <a:pt x="14021" y="1619"/>
                    </a:lnTo>
                    <a:lnTo>
                      <a:pt x="14025" y="1628"/>
                    </a:lnTo>
                    <a:lnTo>
                      <a:pt x="14029" y="1645"/>
                    </a:lnTo>
                    <a:lnTo>
                      <a:pt x="14033" y="1668"/>
                    </a:lnTo>
                    <a:lnTo>
                      <a:pt x="14037" y="1697"/>
                    </a:lnTo>
                    <a:lnTo>
                      <a:pt x="14041" y="1729"/>
                    </a:lnTo>
                    <a:lnTo>
                      <a:pt x="14050" y="1798"/>
                    </a:lnTo>
                    <a:lnTo>
                      <a:pt x="14054" y="1830"/>
                    </a:lnTo>
                    <a:lnTo>
                      <a:pt x="14058" y="1859"/>
                    </a:lnTo>
                    <a:lnTo>
                      <a:pt x="14062" y="1884"/>
                    </a:lnTo>
                    <a:lnTo>
                      <a:pt x="14066" y="1904"/>
                    </a:lnTo>
                    <a:lnTo>
                      <a:pt x="14070" y="1917"/>
                    </a:lnTo>
                    <a:lnTo>
                      <a:pt x="14075" y="1925"/>
                    </a:lnTo>
                    <a:lnTo>
                      <a:pt x="14079" y="1928"/>
                    </a:lnTo>
                    <a:lnTo>
                      <a:pt x="14083" y="1925"/>
                    </a:lnTo>
                    <a:lnTo>
                      <a:pt x="14087" y="1917"/>
                    </a:lnTo>
                    <a:lnTo>
                      <a:pt x="14091" y="1906"/>
                    </a:lnTo>
                    <a:lnTo>
                      <a:pt x="14095" y="1893"/>
                    </a:lnTo>
                    <a:lnTo>
                      <a:pt x="14099" y="1878"/>
                    </a:lnTo>
                    <a:lnTo>
                      <a:pt x="14103" y="1862"/>
                    </a:lnTo>
                    <a:lnTo>
                      <a:pt x="14108" y="1846"/>
                    </a:lnTo>
                    <a:lnTo>
                      <a:pt x="14112" y="1832"/>
                    </a:lnTo>
                    <a:lnTo>
                      <a:pt x="14120" y="1813"/>
                    </a:lnTo>
                    <a:lnTo>
                      <a:pt x="14124" y="1808"/>
                    </a:lnTo>
                    <a:lnTo>
                      <a:pt x="14128" y="1808"/>
                    </a:lnTo>
                    <a:lnTo>
                      <a:pt x="14132" y="1813"/>
                    </a:lnTo>
                    <a:lnTo>
                      <a:pt x="14137" y="1822"/>
                    </a:lnTo>
                    <a:lnTo>
                      <a:pt x="14141" y="1835"/>
                    </a:lnTo>
                    <a:lnTo>
                      <a:pt x="14145" y="1852"/>
                    </a:lnTo>
                    <a:lnTo>
                      <a:pt x="14149" y="1872"/>
                    </a:lnTo>
                    <a:lnTo>
                      <a:pt x="14153" y="1892"/>
                    </a:lnTo>
                    <a:lnTo>
                      <a:pt x="14157" y="1913"/>
                    </a:lnTo>
                    <a:lnTo>
                      <a:pt x="14161" y="1933"/>
                    </a:lnTo>
                    <a:lnTo>
                      <a:pt x="14166" y="1951"/>
                    </a:lnTo>
                    <a:lnTo>
                      <a:pt x="14170" y="1965"/>
                    </a:lnTo>
                    <a:lnTo>
                      <a:pt x="14174" y="1976"/>
                    </a:lnTo>
                    <a:lnTo>
                      <a:pt x="14182" y="1986"/>
                    </a:lnTo>
                    <a:lnTo>
                      <a:pt x="14186" y="1986"/>
                    </a:lnTo>
                    <a:lnTo>
                      <a:pt x="14190" y="1982"/>
                    </a:lnTo>
                    <a:lnTo>
                      <a:pt x="14195" y="1976"/>
                    </a:lnTo>
                    <a:lnTo>
                      <a:pt x="14199" y="1969"/>
                    </a:lnTo>
                    <a:lnTo>
                      <a:pt x="14203" y="1961"/>
                    </a:lnTo>
                    <a:lnTo>
                      <a:pt x="14207" y="1953"/>
                    </a:lnTo>
                    <a:lnTo>
                      <a:pt x="14211" y="1946"/>
                    </a:lnTo>
                    <a:lnTo>
                      <a:pt x="14215" y="1940"/>
                    </a:lnTo>
                    <a:lnTo>
                      <a:pt x="14219" y="1936"/>
                    </a:lnTo>
                    <a:lnTo>
                      <a:pt x="14223" y="1935"/>
                    </a:lnTo>
                    <a:lnTo>
                      <a:pt x="14228" y="1937"/>
                    </a:lnTo>
                    <a:lnTo>
                      <a:pt x="14232" y="1941"/>
                    </a:lnTo>
                    <a:lnTo>
                      <a:pt x="14236" y="1948"/>
                    </a:lnTo>
                    <a:lnTo>
                      <a:pt x="14244" y="1970"/>
                    </a:lnTo>
                    <a:lnTo>
                      <a:pt x="14248" y="1984"/>
                    </a:lnTo>
                    <a:lnTo>
                      <a:pt x="14252" y="2001"/>
                    </a:lnTo>
                    <a:lnTo>
                      <a:pt x="14256" y="2018"/>
                    </a:lnTo>
                    <a:lnTo>
                      <a:pt x="14261" y="2036"/>
                    </a:lnTo>
                    <a:lnTo>
                      <a:pt x="14265" y="2054"/>
                    </a:lnTo>
                    <a:lnTo>
                      <a:pt x="14269" y="2072"/>
                    </a:lnTo>
                    <a:lnTo>
                      <a:pt x="14273" y="2088"/>
                    </a:lnTo>
                    <a:lnTo>
                      <a:pt x="14277" y="2103"/>
                    </a:lnTo>
                    <a:lnTo>
                      <a:pt x="14281" y="2114"/>
                    </a:lnTo>
                    <a:lnTo>
                      <a:pt x="14285" y="2122"/>
                    </a:lnTo>
                    <a:lnTo>
                      <a:pt x="14289" y="2126"/>
                    </a:lnTo>
                    <a:lnTo>
                      <a:pt x="14294" y="2125"/>
                    </a:lnTo>
                    <a:lnTo>
                      <a:pt x="14298" y="2118"/>
                    </a:lnTo>
                    <a:lnTo>
                      <a:pt x="14302" y="2105"/>
                    </a:lnTo>
                    <a:lnTo>
                      <a:pt x="14306" y="2087"/>
                    </a:lnTo>
                    <a:lnTo>
                      <a:pt x="14314" y="2036"/>
                    </a:lnTo>
                    <a:lnTo>
                      <a:pt x="14318" y="2004"/>
                    </a:lnTo>
                    <a:lnTo>
                      <a:pt x="14323" y="1972"/>
                    </a:lnTo>
                    <a:lnTo>
                      <a:pt x="14327" y="1940"/>
                    </a:lnTo>
                    <a:lnTo>
                      <a:pt x="14331" y="1910"/>
                    </a:lnTo>
                    <a:lnTo>
                      <a:pt x="14335" y="1886"/>
                    </a:lnTo>
                    <a:lnTo>
                      <a:pt x="14339" y="1869"/>
                    </a:lnTo>
                    <a:lnTo>
                      <a:pt x="14343" y="1861"/>
                    </a:lnTo>
                    <a:lnTo>
                      <a:pt x="14347" y="1863"/>
                    </a:lnTo>
                    <a:lnTo>
                      <a:pt x="14351" y="1876"/>
                    </a:lnTo>
                    <a:lnTo>
                      <a:pt x="14356" y="1900"/>
                    </a:lnTo>
                    <a:lnTo>
                      <a:pt x="14360" y="1934"/>
                    </a:lnTo>
                    <a:lnTo>
                      <a:pt x="14364" y="1976"/>
                    </a:lnTo>
                    <a:lnTo>
                      <a:pt x="14368" y="2023"/>
                    </a:lnTo>
                    <a:lnTo>
                      <a:pt x="14376" y="2123"/>
                    </a:lnTo>
                    <a:lnTo>
                      <a:pt x="14380" y="2169"/>
                    </a:lnTo>
                    <a:lnTo>
                      <a:pt x="14384" y="2208"/>
                    </a:lnTo>
                    <a:lnTo>
                      <a:pt x="14389" y="2239"/>
                    </a:lnTo>
                    <a:lnTo>
                      <a:pt x="14393" y="2258"/>
                    </a:lnTo>
                    <a:lnTo>
                      <a:pt x="14397" y="2265"/>
                    </a:lnTo>
                    <a:lnTo>
                      <a:pt x="14401" y="2260"/>
                    </a:lnTo>
                    <a:lnTo>
                      <a:pt x="14405" y="2242"/>
                    </a:lnTo>
                    <a:lnTo>
                      <a:pt x="14409" y="2214"/>
                    </a:lnTo>
                    <a:lnTo>
                      <a:pt x="14413" y="2177"/>
                    </a:lnTo>
                    <a:lnTo>
                      <a:pt x="14418" y="2135"/>
                    </a:lnTo>
                    <a:lnTo>
                      <a:pt x="14422" y="2088"/>
                    </a:lnTo>
                    <a:lnTo>
                      <a:pt x="14426" y="2042"/>
                    </a:lnTo>
                    <a:lnTo>
                      <a:pt x="14430" y="1998"/>
                    </a:lnTo>
                    <a:lnTo>
                      <a:pt x="14434" y="1959"/>
                    </a:lnTo>
                    <a:lnTo>
                      <a:pt x="14438" y="1927"/>
                    </a:lnTo>
                    <a:lnTo>
                      <a:pt x="14447" y="1889"/>
                    </a:lnTo>
                    <a:lnTo>
                      <a:pt x="14451" y="1883"/>
                    </a:lnTo>
                    <a:lnTo>
                      <a:pt x="14455" y="1886"/>
                    </a:lnTo>
                    <a:lnTo>
                      <a:pt x="14459" y="1895"/>
                    </a:lnTo>
                    <a:lnTo>
                      <a:pt x="14463" y="1909"/>
                    </a:lnTo>
                    <a:lnTo>
                      <a:pt x="14467" y="1926"/>
                    </a:lnTo>
                    <a:lnTo>
                      <a:pt x="14471" y="1944"/>
                    </a:lnTo>
                    <a:lnTo>
                      <a:pt x="14476" y="1963"/>
                    </a:lnTo>
                    <a:lnTo>
                      <a:pt x="14480" y="1979"/>
                    </a:lnTo>
                    <a:lnTo>
                      <a:pt x="14484" y="1992"/>
                    </a:lnTo>
                    <a:lnTo>
                      <a:pt x="14488" y="2002"/>
                    </a:lnTo>
                    <a:lnTo>
                      <a:pt x="14492" y="2007"/>
                    </a:lnTo>
                    <a:lnTo>
                      <a:pt x="14496" y="2009"/>
                    </a:lnTo>
                    <a:lnTo>
                      <a:pt x="14500" y="2007"/>
                    </a:lnTo>
                    <a:lnTo>
                      <a:pt x="14509" y="1997"/>
                    </a:lnTo>
                    <a:lnTo>
                      <a:pt x="14513" y="1991"/>
                    </a:lnTo>
                    <a:lnTo>
                      <a:pt x="14517" y="1987"/>
                    </a:lnTo>
                    <a:lnTo>
                      <a:pt x="14521" y="1985"/>
                    </a:lnTo>
                    <a:lnTo>
                      <a:pt x="14525" y="1987"/>
                    </a:lnTo>
                    <a:lnTo>
                      <a:pt x="14529" y="1992"/>
                    </a:lnTo>
                    <a:lnTo>
                      <a:pt x="14533" y="2001"/>
                    </a:lnTo>
                    <a:lnTo>
                      <a:pt x="14538" y="2013"/>
                    </a:lnTo>
                    <a:lnTo>
                      <a:pt x="14542" y="2028"/>
                    </a:lnTo>
                    <a:lnTo>
                      <a:pt x="14546" y="2044"/>
                    </a:lnTo>
                    <a:lnTo>
                      <a:pt x="14550" y="2061"/>
                    </a:lnTo>
                    <a:lnTo>
                      <a:pt x="14554" y="2076"/>
                    </a:lnTo>
                    <a:lnTo>
                      <a:pt x="14558" y="2089"/>
                    </a:lnTo>
                    <a:lnTo>
                      <a:pt x="14562" y="2097"/>
                    </a:lnTo>
                    <a:lnTo>
                      <a:pt x="14566" y="2102"/>
                    </a:lnTo>
                    <a:lnTo>
                      <a:pt x="14571" y="2101"/>
                    </a:lnTo>
                    <a:lnTo>
                      <a:pt x="14579" y="2085"/>
                    </a:lnTo>
                    <a:lnTo>
                      <a:pt x="14583" y="2072"/>
                    </a:lnTo>
                    <a:lnTo>
                      <a:pt x="14587" y="2057"/>
                    </a:lnTo>
                    <a:lnTo>
                      <a:pt x="14591" y="2041"/>
                    </a:lnTo>
                    <a:lnTo>
                      <a:pt x="14595" y="2026"/>
                    </a:lnTo>
                    <a:lnTo>
                      <a:pt x="14599" y="2014"/>
                    </a:lnTo>
                    <a:lnTo>
                      <a:pt x="14604" y="2005"/>
                    </a:lnTo>
                    <a:lnTo>
                      <a:pt x="14608" y="2001"/>
                    </a:lnTo>
                    <a:lnTo>
                      <a:pt x="14612" y="2003"/>
                    </a:lnTo>
                    <a:lnTo>
                      <a:pt x="14616" y="2010"/>
                    </a:lnTo>
                    <a:lnTo>
                      <a:pt x="14620" y="2022"/>
                    </a:lnTo>
                    <a:lnTo>
                      <a:pt x="14624" y="2039"/>
                    </a:lnTo>
                    <a:lnTo>
                      <a:pt x="14628" y="2060"/>
                    </a:lnTo>
                    <a:lnTo>
                      <a:pt x="14632" y="2082"/>
                    </a:lnTo>
                    <a:lnTo>
                      <a:pt x="14641" y="2128"/>
                    </a:lnTo>
                    <a:lnTo>
                      <a:pt x="14645" y="2148"/>
                    </a:lnTo>
                    <a:lnTo>
                      <a:pt x="14649" y="2166"/>
                    </a:lnTo>
                    <a:lnTo>
                      <a:pt x="14653" y="2181"/>
                    </a:lnTo>
                    <a:lnTo>
                      <a:pt x="14657" y="2192"/>
                    </a:lnTo>
                    <a:lnTo>
                      <a:pt x="14661" y="2199"/>
                    </a:lnTo>
                    <a:lnTo>
                      <a:pt x="14665" y="2202"/>
                    </a:lnTo>
                    <a:lnTo>
                      <a:pt x="14670" y="2203"/>
                    </a:lnTo>
                    <a:lnTo>
                      <a:pt x="14674" y="2201"/>
                    </a:lnTo>
                    <a:lnTo>
                      <a:pt x="14678" y="2196"/>
                    </a:lnTo>
                    <a:lnTo>
                      <a:pt x="14682" y="2191"/>
                    </a:lnTo>
                    <a:lnTo>
                      <a:pt x="14686" y="2184"/>
                    </a:lnTo>
                    <a:lnTo>
                      <a:pt x="14690" y="2176"/>
                    </a:lnTo>
                    <a:lnTo>
                      <a:pt x="14694" y="2167"/>
                    </a:lnTo>
                    <a:lnTo>
                      <a:pt x="14699" y="2158"/>
                    </a:lnTo>
                    <a:lnTo>
                      <a:pt x="14703" y="2148"/>
                    </a:lnTo>
                    <a:lnTo>
                      <a:pt x="14711" y="2126"/>
                    </a:lnTo>
                    <a:lnTo>
                      <a:pt x="14715" y="2114"/>
                    </a:lnTo>
                    <a:lnTo>
                      <a:pt x="14719" y="2102"/>
                    </a:lnTo>
                    <a:lnTo>
                      <a:pt x="14723" y="2089"/>
                    </a:lnTo>
                    <a:lnTo>
                      <a:pt x="14728" y="2077"/>
                    </a:lnTo>
                    <a:lnTo>
                      <a:pt x="14732" y="2065"/>
                    </a:lnTo>
                    <a:lnTo>
                      <a:pt x="14736" y="2054"/>
                    </a:lnTo>
                    <a:lnTo>
                      <a:pt x="14740" y="2044"/>
                    </a:lnTo>
                    <a:lnTo>
                      <a:pt x="14744" y="2036"/>
                    </a:lnTo>
                    <a:lnTo>
                      <a:pt x="14748" y="2029"/>
                    </a:lnTo>
                    <a:lnTo>
                      <a:pt x="14752" y="2026"/>
                    </a:lnTo>
                    <a:lnTo>
                      <a:pt x="14757" y="2024"/>
                    </a:lnTo>
                    <a:lnTo>
                      <a:pt x="14761" y="2026"/>
                    </a:lnTo>
                    <a:lnTo>
                      <a:pt x="14765" y="2030"/>
                    </a:lnTo>
                    <a:lnTo>
                      <a:pt x="14773" y="2044"/>
                    </a:lnTo>
                    <a:lnTo>
                      <a:pt x="14777" y="2055"/>
                    </a:lnTo>
                    <a:lnTo>
                      <a:pt x="14781" y="2066"/>
                    </a:lnTo>
                    <a:lnTo>
                      <a:pt x="14786" y="2078"/>
                    </a:lnTo>
                    <a:lnTo>
                      <a:pt x="14790" y="2091"/>
                    </a:lnTo>
                    <a:lnTo>
                      <a:pt x="14794" y="2104"/>
                    </a:lnTo>
                    <a:lnTo>
                      <a:pt x="14798" y="2116"/>
                    </a:lnTo>
                    <a:lnTo>
                      <a:pt x="14802" y="2127"/>
                    </a:lnTo>
                    <a:lnTo>
                      <a:pt x="14806" y="2137"/>
                    </a:lnTo>
                    <a:lnTo>
                      <a:pt x="14810" y="2145"/>
                    </a:lnTo>
                    <a:lnTo>
                      <a:pt x="14814" y="2151"/>
                    </a:lnTo>
                    <a:lnTo>
                      <a:pt x="14819" y="2154"/>
                    </a:lnTo>
                    <a:lnTo>
                      <a:pt x="14823" y="2155"/>
                    </a:lnTo>
                    <a:lnTo>
                      <a:pt x="14827" y="2152"/>
                    </a:lnTo>
                    <a:lnTo>
                      <a:pt x="14835" y="2140"/>
                    </a:lnTo>
                    <a:lnTo>
                      <a:pt x="14839" y="2130"/>
                    </a:lnTo>
                    <a:lnTo>
                      <a:pt x="14843" y="2119"/>
                    </a:lnTo>
                    <a:lnTo>
                      <a:pt x="14847" y="2107"/>
                    </a:lnTo>
                    <a:lnTo>
                      <a:pt x="14852" y="2095"/>
                    </a:lnTo>
                    <a:lnTo>
                      <a:pt x="14856" y="2083"/>
                    </a:lnTo>
                    <a:lnTo>
                      <a:pt x="14860" y="2071"/>
                    </a:lnTo>
                    <a:lnTo>
                      <a:pt x="14864" y="2061"/>
                    </a:lnTo>
                    <a:lnTo>
                      <a:pt x="14868" y="2053"/>
                    </a:lnTo>
                    <a:lnTo>
                      <a:pt x="14872" y="2046"/>
                    </a:lnTo>
                    <a:lnTo>
                      <a:pt x="14876" y="2040"/>
                    </a:lnTo>
                    <a:lnTo>
                      <a:pt x="14880" y="2034"/>
                    </a:lnTo>
                    <a:lnTo>
                      <a:pt x="14885" y="2030"/>
                    </a:lnTo>
                    <a:lnTo>
                      <a:pt x="14889" y="2025"/>
                    </a:lnTo>
                    <a:lnTo>
                      <a:pt x="14893" y="2021"/>
                    </a:lnTo>
                    <a:lnTo>
                      <a:pt x="14897" y="2016"/>
                    </a:lnTo>
                    <a:lnTo>
                      <a:pt x="14905" y="2005"/>
                    </a:lnTo>
                    <a:lnTo>
                      <a:pt x="14909" y="1999"/>
                    </a:lnTo>
                    <a:lnTo>
                      <a:pt x="14913" y="1993"/>
                    </a:lnTo>
                    <a:lnTo>
                      <a:pt x="14918" y="1988"/>
                    </a:lnTo>
                    <a:lnTo>
                      <a:pt x="14922" y="1984"/>
                    </a:lnTo>
                    <a:lnTo>
                      <a:pt x="14926" y="1982"/>
                    </a:lnTo>
                    <a:lnTo>
                      <a:pt x="14930" y="1981"/>
                    </a:lnTo>
                    <a:lnTo>
                      <a:pt x="14934" y="1983"/>
                    </a:lnTo>
                    <a:lnTo>
                      <a:pt x="14938" y="1987"/>
                    </a:lnTo>
                    <a:lnTo>
                      <a:pt x="14942" y="1994"/>
                    </a:lnTo>
                    <a:lnTo>
                      <a:pt x="14947" y="2002"/>
                    </a:lnTo>
                    <a:lnTo>
                      <a:pt x="14951" y="2013"/>
                    </a:lnTo>
                    <a:lnTo>
                      <a:pt x="14955" y="2025"/>
                    </a:lnTo>
                    <a:lnTo>
                      <a:pt x="14959" y="2038"/>
                    </a:lnTo>
                    <a:lnTo>
                      <a:pt x="14967" y="2064"/>
                    </a:lnTo>
                    <a:lnTo>
                      <a:pt x="14971" y="2075"/>
                    </a:lnTo>
                    <a:lnTo>
                      <a:pt x="14975" y="2085"/>
                    </a:lnTo>
                    <a:lnTo>
                      <a:pt x="14980" y="2092"/>
                    </a:lnTo>
                    <a:lnTo>
                      <a:pt x="14984" y="2097"/>
                    </a:lnTo>
                    <a:lnTo>
                      <a:pt x="14988" y="2100"/>
                    </a:lnTo>
                    <a:lnTo>
                      <a:pt x="14992" y="2100"/>
                    </a:lnTo>
                    <a:lnTo>
                      <a:pt x="14996" y="2097"/>
                    </a:lnTo>
                    <a:lnTo>
                      <a:pt x="15000" y="2093"/>
                    </a:lnTo>
                    <a:lnTo>
                      <a:pt x="15004" y="2087"/>
                    </a:lnTo>
                    <a:lnTo>
                      <a:pt x="15009" y="2080"/>
                    </a:lnTo>
                    <a:lnTo>
                      <a:pt x="15013" y="2073"/>
                    </a:lnTo>
                    <a:lnTo>
                      <a:pt x="15017" y="2067"/>
                    </a:lnTo>
                    <a:lnTo>
                      <a:pt x="15021" y="2062"/>
                    </a:lnTo>
                    <a:lnTo>
                      <a:pt x="15025" y="2058"/>
                    </a:lnTo>
                    <a:lnTo>
                      <a:pt x="15029" y="2057"/>
                    </a:lnTo>
                    <a:lnTo>
                      <a:pt x="15033" y="2057"/>
                    </a:lnTo>
                    <a:lnTo>
                      <a:pt x="15038" y="2058"/>
                    </a:lnTo>
                    <a:lnTo>
                      <a:pt x="15042" y="2060"/>
                    </a:lnTo>
                    <a:lnTo>
                      <a:pt x="15046" y="2063"/>
                    </a:lnTo>
                    <a:lnTo>
                      <a:pt x="15050" y="2065"/>
                    </a:lnTo>
                    <a:lnTo>
                      <a:pt x="15054" y="2065"/>
                    </a:lnTo>
                    <a:lnTo>
                      <a:pt x="15058" y="2063"/>
                    </a:lnTo>
                    <a:lnTo>
                      <a:pt x="15062" y="2059"/>
                    </a:lnTo>
                    <a:lnTo>
                      <a:pt x="15067" y="2052"/>
                    </a:lnTo>
                    <a:lnTo>
                      <a:pt x="15071" y="2042"/>
                    </a:lnTo>
                    <a:lnTo>
                      <a:pt x="15075" y="2030"/>
                    </a:lnTo>
                    <a:lnTo>
                      <a:pt x="15079" y="2017"/>
                    </a:lnTo>
                    <a:lnTo>
                      <a:pt x="15083" y="2004"/>
                    </a:lnTo>
                    <a:lnTo>
                      <a:pt x="15087" y="1992"/>
                    </a:lnTo>
                    <a:lnTo>
                      <a:pt x="15091" y="1983"/>
                    </a:lnTo>
                    <a:lnTo>
                      <a:pt x="15100" y="1975"/>
                    </a:lnTo>
                    <a:lnTo>
                      <a:pt x="15104" y="1977"/>
                    </a:lnTo>
                    <a:lnTo>
                      <a:pt x="15108" y="1983"/>
                    </a:lnTo>
                    <a:lnTo>
                      <a:pt x="15112" y="1993"/>
                    </a:lnTo>
                    <a:lnTo>
                      <a:pt x="15116" y="2005"/>
                    </a:lnTo>
                    <a:lnTo>
                      <a:pt x="15120" y="2018"/>
                    </a:lnTo>
                    <a:lnTo>
                      <a:pt x="15124" y="2030"/>
                    </a:lnTo>
                    <a:lnTo>
                      <a:pt x="15128" y="2039"/>
                    </a:lnTo>
                    <a:lnTo>
                      <a:pt x="15133" y="2044"/>
                    </a:lnTo>
                    <a:lnTo>
                      <a:pt x="15137" y="2045"/>
                    </a:lnTo>
                    <a:lnTo>
                      <a:pt x="15141" y="2039"/>
                    </a:lnTo>
                    <a:lnTo>
                      <a:pt x="15145" y="2028"/>
                    </a:lnTo>
                    <a:lnTo>
                      <a:pt x="15149" y="2013"/>
                    </a:lnTo>
                    <a:lnTo>
                      <a:pt x="15153" y="1993"/>
                    </a:lnTo>
                    <a:lnTo>
                      <a:pt x="15157" y="1973"/>
                    </a:lnTo>
                    <a:lnTo>
                      <a:pt x="15162" y="1952"/>
                    </a:lnTo>
                    <a:lnTo>
                      <a:pt x="15170" y="1922"/>
                    </a:lnTo>
                    <a:lnTo>
                      <a:pt x="15174" y="1916"/>
                    </a:lnTo>
                    <a:lnTo>
                      <a:pt x="15178" y="1918"/>
                    </a:lnTo>
                    <a:lnTo>
                      <a:pt x="15182" y="1928"/>
                    </a:lnTo>
                    <a:lnTo>
                      <a:pt x="15186" y="1946"/>
                    </a:lnTo>
                    <a:lnTo>
                      <a:pt x="15190" y="1972"/>
                    </a:lnTo>
                    <a:lnTo>
                      <a:pt x="15195" y="2003"/>
                    </a:lnTo>
                    <a:lnTo>
                      <a:pt x="15199" y="2037"/>
                    </a:lnTo>
                    <a:lnTo>
                      <a:pt x="15203" y="2073"/>
                    </a:lnTo>
                    <a:lnTo>
                      <a:pt x="15207" y="2107"/>
                    </a:lnTo>
                    <a:lnTo>
                      <a:pt x="15211" y="2136"/>
                    </a:lnTo>
                    <a:lnTo>
                      <a:pt x="15215" y="2159"/>
                    </a:lnTo>
                    <a:lnTo>
                      <a:pt x="15219" y="2171"/>
                    </a:lnTo>
                    <a:lnTo>
                      <a:pt x="15223" y="2172"/>
                    </a:lnTo>
                    <a:lnTo>
                      <a:pt x="15232" y="2127"/>
                    </a:lnTo>
                    <a:lnTo>
                      <a:pt x="15236" y="2079"/>
                    </a:lnTo>
                    <a:lnTo>
                      <a:pt x="15240" y="2012"/>
                    </a:lnTo>
                    <a:lnTo>
                      <a:pt x="15244" y="1927"/>
                    </a:lnTo>
                    <a:lnTo>
                      <a:pt x="15248" y="1823"/>
                    </a:lnTo>
                    <a:lnTo>
                      <a:pt x="15252" y="1703"/>
                    </a:lnTo>
                    <a:lnTo>
                      <a:pt x="15256" y="1567"/>
                    </a:lnTo>
                    <a:lnTo>
                      <a:pt x="15261" y="1418"/>
                    </a:lnTo>
                    <a:lnTo>
                      <a:pt x="15265" y="1259"/>
                    </a:lnTo>
                    <a:lnTo>
                      <a:pt x="15269" y="1094"/>
                    </a:lnTo>
                    <a:lnTo>
                      <a:pt x="15273" y="925"/>
                    </a:lnTo>
                    <a:lnTo>
                      <a:pt x="15277" y="758"/>
                    </a:lnTo>
                    <a:lnTo>
                      <a:pt x="15281" y="597"/>
                    </a:lnTo>
                    <a:lnTo>
                      <a:pt x="15285" y="446"/>
                    </a:lnTo>
                    <a:lnTo>
                      <a:pt x="15290" y="311"/>
                    </a:lnTo>
                    <a:lnTo>
                      <a:pt x="15294" y="194"/>
                    </a:lnTo>
                    <a:lnTo>
                      <a:pt x="15302" y="38"/>
                    </a:lnTo>
                    <a:lnTo>
                      <a:pt x="15306" y="4"/>
                    </a:lnTo>
                    <a:lnTo>
                      <a:pt x="15310" y="0"/>
                    </a:lnTo>
                    <a:lnTo>
                      <a:pt x="15315" y="28"/>
                    </a:lnTo>
                    <a:lnTo>
                      <a:pt x="15319" y="86"/>
                    </a:lnTo>
                    <a:lnTo>
                      <a:pt x="15323" y="172"/>
                    </a:lnTo>
                    <a:lnTo>
                      <a:pt x="15327" y="284"/>
                    </a:lnTo>
                    <a:lnTo>
                      <a:pt x="15331" y="419"/>
                    </a:lnTo>
                    <a:lnTo>
                      <a:pt x="15335" y="569"/>
                    </a:lnTo>
                    <a:lnTo>
                      <a:pt x="15339" y="732"/>
                    </a:lnTo>
                    <a:lnTo>
                      <a:pt x="15343" y="902"/>
                    </a:lnTo>
                    <a:lnTo>
                      <a:pt x="15348" y="1073"/>
                    </a:lnTo>
                    <a:lnTo>
                      <a:pt x="15352" y="1241"/>
                    </a:lnTo>
                    <a:lnTo>
                      <a:pt x="15356" y="1401"/>
                    </a:lnTo>
                    <a:lnTo>
                      <a:pt x="15364" y="1685"/>
                    </a:lnTo>
                    <a:lnTo>
                      <a:pt x="15368" y="1802"/>
                    </a:lnTo>
                    <a:lnTo>
                      <a:pt x="15372" y="1902"/>
                    </a:lnTo>
                    <a:lnTo>
                      <a:pt x="15376" y="1982"/>
                    </a:lnTo>
                    <a:lnTo>
                      <a:pt x="15381" y="2043"/>
                    </a:lnTo>
                    <a:lnTo>
                      <a:pt x="15385" y="2086"/>
                    </a:lnTo>
                    <a:lnTo>
                      <a:pt x="15389" y="2112"/>
                    </a:lnTo>
                    <a:lnTo>
                      <a:pt x="15393" y="2123"/>
                    </a:lnTo>
                    <a:lnTo>
                      <a:pt x="15397" y="2122"/>
                    </a:lnTo>
                    <a:lnTo>
                      <a:pt x="15401" y="2111"/>
                    </a:lnTo>
                    <a:lnTo>
                      <a:pt x="15405" y="2093"/>
                    </a:lnTo>
                    <a:lnTo>
                      <a:pt x="15410" y="2072"/>
                    </a:lnTo>
                    <a:lnTo>
                      <a:pt x="15414" y="2049"/>
                    </a:lnTo>
                    <a:lnTo>
                      <a:pt x="15418" y="2029"/>
                    </a:lnTo>
                    <a:lnTo>
                      <a:pt x="15426" y="2002"/>
                    </a:lnTo>
                    <a:lnTo>
                      <a:pt x="15430" y="1998"/>
                    </a:lnTo>
                    <a:lnTo>
                      <a:pt x="15434" y="2002"/>
                    </a:lnTo>
                    <a:lnTo>
                      <a:pt x="15438" y="2012"/>
                    </a:lnTo>
                    <a:lnTo>
                      <a:pt x="15443" y="2029"/>
                    </a:lnTo>
                    <a:lnTo>
                      <a:pt x="15447" y="2050"/>
                    </a:lnTo>
                    <a:lnTo>
                      <a:pt x="15451" y="2075"/>
                    </a:lnTo>
                    <a:lnTo>
                      <a:pt x="15455" y="2101"/>
                    </a:lnTo>
                    <a:lnTo>
                      <a:pt x="15459" y="2128"/>
                    </a:lnTo>
                    <a:lnTo>
                      <a:pt x="15463" y="2153"/>
                    </a:lnTo>
                    <a:lnTo>
                      <a:pt x="15467" y="2175"/>
                    </a:lnTo>
                    <a:lnTo>
                      <a:pt x="15471" y="2192"/>
                    </a:lnTo>
                    <a:lnTo>
                      <a:pt x="15476" y="2205"/>
                    </a:lnTo>
                    <a:lnTo>
                      <a:pt x="15480" y="2213"/>
                    </a:lnTo>
                    <a:lnTo>
                      <a:pt x="15484" y="2215"/>
                    </a:lnTo>
                    <a:lnTo>
                      <a:pt x="15488" y="2213"/>
                    </a:lnTo>
                    <a:lnTo>
                      <a:pt x="15496" y="2196"/>
                    </a:lnTo>
                    <a:lnTo>
                      <a:pt x="15500" y="2184"/>
                    </a:lnTo>
                    <a:lnTo>
                      <a:pt x="15504" y="2170"/>
                    </a:lnTo>
                    <a:lnTo>
                      <a:pt x="15509" y="2157"/>
                    </a:lnTo>
                    <a:lnTo>
                      <a:pt x="15513" y="2145"/>
                    </a:lnTo>
                    <a:lnTo>
                      <a:pt x="15517" y="2135"/>
                    </a:lnTo>
                    <a:lnTo>
                      <a:pt x="15521" y="2129"/>
                    </a:lnTo>
                    <a:lnTo>
                      <a:pt x="15525" y="2126"/>
                    </a:lnTo>
                    <a:lnTo>
                      <a:pt x="15529" y="2128"/>
                    </a:lnTo>
                    <a:lnTo>
                      <a:pt x="15533" y="2135"/>
                    </a:lnTo>
                    <a:lnTo>
                      <a:pt x="15537" y="2145"/>
                    </a:lnTo>
                    <a:lnTo>
                      <a:pt x="15542" y="2160"/>
                    </a:lnTo>
                    <a:lnTo>
                      <a:pt x="15546" y="2176"/>
                    </a:lnTo>
                    <a:lnTo>
                      <a:pt x="15550" y="2194"/>
                    </a:lnTo>
                    <a:lnTo>
                      <a:pt x="15558" y="2228"/>
                    </a:lnTo>
                    <a:lnTo>
                      <a:pt x="15562" y="2241"/>
                    </a:lnTo>
                    <a:lnTo>
                      <a:pt x="15566" y="2249"/>
                    </a:lnTo>
                    <a:lnTo>
                      <a:pt x="15571" y="2253"/>
                    </a:lnTo>
                    <a:lnTo>
                      <a:pt x="15575" y="2252"/>
                    </a:lnTo>
                    <a:lnTo>
                      <a:pt x="15579" y="2245"/>
                    </a:lnTo>
                    <a:lnTo>
                      <a:pt x="15583" y="2233"/>
                    </a:lnTo>
                    <a:lnTo>
                      <a:pt x="15587" y="2217"/>
                    </a:lnTo>
                    <a:lnTo>
                      <a:pt x="15591" y="2198"/>
                    </a:lnTo>
                    <a:lnTo>
                      <a:pt x="15596" y="2177"/>
                    </a:lnTo>
                    <a:lnTo>
                      <a:pt x="15600" y="2156"/>
                    </a:lnTo>
                    <a:lnTo>
                      <a:pt x="15604" y="2136"/>
                    </a:lnTo>
                    <a:lnTo>
                      <a:pt x="15608" y="2118"/>
                    </a:lnTo>
                    <a:lnTo>
                      <a:pt x="15612" y="2104"/>
                    </a:lnTo>
                    <a:lnTo>
                      <a:pt x="15616" y="2094"/>
                    </a:lnTo>
                    <a:lnTo>
                      <a:pt x="15620" y="2088"/>
                    </a:lnTo>
                    <a:lnTo>
                      <a:pt x="15625" y="2087"/>
                    </a:lnTo>
                    <a:lnTo>
                      <a:pt x="15629" y="2090"/>
                    </a:lnTo>
                    <a:lnTo>
                      <a:pt x="15633" y="2096"/>
                    </a:lnTo>
                    <a:lnTo>
                      <a:pt x="15637" y="2104"/>
                    </a:lnTo>
                    <a:lnTo>
                      <a:pt x="15641" y="2115"/>
                    </a:lnTo>
                    <a:lnTo>
                      <a:pt x="15645" y="2126"/>
                    </a:lnTo>
                    <a:lnTo>
                      <a:pt x="15649" y="2137"/>
                    </a:lnTo>
                    <a:lnTo>
                      <a:pt x="15653" y="2147"/>
                    </a:lnTo>
                    <a:lnTo>
                      <a:pt x="15658" y="2156"/>
                    </a:lnTo>
                    <a:lnTo>
                      <a:pt x="15662" y="2162"/>
                    </a:lnTo>
                    <a:lnTo>
                      <a:pt x="15666" y="2167"/>
                    </a:lnTo>
                    <a:lnTo>
                      <a:pt x="15670" y="2171"/>
                    </a:lnTo>
                    <a:lnTo>
                      <a:pt x="15674" y="2173"/>
                    </a:lnTo>
                    <a:lnTo>
                      <a:pt x="15678" y="2174"/>
                    </a:lnTo>
                    <a:lnTo>
                      <a:pt x="15682" y="2174"/>
                    </a:lnTo>
                    <a:lnTo>
                      <a:pt x="15691" y="2178"/>
                    </a:lnTo>
                    <a:lnTo>
                      <a:pt x="15695" y="2183"/>
                    </a:lnTo>
                    <a:lnTo>
                      <a:pt x="15699" y="2189"/>
                    </a:lnTo>
                    <a:lnTo>
                      <a:pt x="15703" y="2199"/>
                    </a:lnTo>
                    <a:lnTo>
                      <a:pt x="15707" y="2210"/>
                    </a:lnTo>
                    <a:lnTo>
                      <a:pt x="15711" y="2225"/>
                    </a:lnTo>
                    <a:lnTo>
                      <a:pt x="15715" y="2241"/>
                    </a:lnTo>
                    <a:lnTo>
                      <a:pt x="15719" y="2257"/>
                    </a:lnTo>
                    <a:lnTo>
                      <a:pt x="15724" y="2274"/>
                    </a:lnTo>
                    <a:lnTo>
                      <a:pt x="15728" y="2290"/>
                    </a:lnTo>
                    <a:lnTo>
                      <a:pt x="15732" y="2303"/>
                    </a:lnTo>
                    <a:lnTo>
                      <a:pt x="15736" y="2314"/>
                    </a:lnTo>
                    <a:lnTo>
                      <a:pt x="15740" y="2319"/>
                    </a:lnTo>
                    <a:lnTo>
                      <a:pt x="15744" y="2321"/>
                    </a:lnTo>
                    <a:lnTo>
                      <a:pt x="15748" y="2317"/>
                    </a:lnTo>
                    <a:lnTo>
                      <a:pt x="15752" y="2308"/>
                    </a:lnTo>
                    <a:lnTo>
                      <a:pt x="15761" y="2279"/>
                    </a:lnTo>
                    <a:lnTo>
                      <a:pt x="15765" y="2259"/>
                    </a:lnTo>
                    <a:lnTo>
                      <a:pt x="15769" y="2238"/>
                    </a:lnTo>
                    <a:lnTo>
                      <a:pt x="15773" y="2217"/>
                    </a:lnTo>
                    <a:lnTo>
                      <a:pt x="15777" y="2195"/>
                    </a:lnTo>
                    <a:lnTo>
                      <a:pt x="15781" y="2174"/>
                    </a:lnTo>
                    <a:lnTo>
                      <a:pt x="15785" y="2153"/>
                    </a:lnTo>
                    <a:lnTo>
                      <a:pt x="15790" y="2134"/>
                    </a:lnTo>
                    <a:lnTo>
                      <a:pt x="15794" y="2116"/>
                    </a:lnTo>
                    <a:lnTo>
                      <a:pt x="15798" y="2100"/>
                    </a:lnTo>
                    <a:lnTo>
                      <a:pt x="15802" y="2085"/>
                    </a:lnTo>
                    <a:lnTo>
                      <a:pt x="15806" y="2071"/>
                    </a:lnTo>
                    <a:lnTo>
                      <a:pt x="15810" y="2060"/>
                    </a:lnTo>
                    <a:lnTo>
                      <a:pt x="15814" y="2050"/>
                    </a:lnTo>
                    <a:lnTo>
                      <a:pt x="15823" y="2039"/>
                    </a:lnTo>
                    <a:lnTo>
                      <a:pt x="15827" y="2038"/>
                    </a:lnTo>
                    <a:lnTo>
                      <a:pt x="15831" y="2040"/>
                    </a:lnTo>
                    <a:lnTo>
                      <a:pt x="15835" y="2045"/>
                    </a:lnTo>
                    <a:lnTo>
                      <a:pt x="15839" y="2053"/>
                    </a:lnTo>
                    <a:lnTo>
                      <a:pt x="15843" y="2063"/>
                    </a:lnTo>
                    <a:lnTo>
                      <a:pt x="15847" y="2075"/>
                    </a:lnTo>
                    <a:lnTo>
                      <a:pt x="15852" y="2089"/>
                    </a:lnTo>
                    <a:lnTo>
                      <a:pt x="15856" y="2104"/>
                    </a:lnTo>
                    <a:lnTo>
                      <a:pt x="15860" y="2119"/>
                    </a:lnTo>
                    <a:lnTo>
                      <a:pt x="15864" y="2132"/>
                    </a:lnTo>
                    <a:lnTo>
                      <a:pt x="15868" y="2144"/>
                    </a:lnTo>
                    <a:lnTo>
                      <a:pt x="15872" y="2154"/>
                    </a:lnTo>
                    <a:lnTo>
                      <a:pt x="15877" y="2160"/>
                    </a:lnTo>
                    <a:lnTo>
                      <a:pt x="15881" y="2162"/>
                    </a:lnTo>
                    <a:lnTo>
                      <a:pt x="15886" y="2159"/>
                    </a:lnTo>
                    <a:lnTo>
                      <a:pt x="15894" y="2141"/>
                    </a:lnTo>
                    <a:lnTo>
                      <a:pt x="15898" y="2125"/>
                    </a:lnTo>
                    <a:lnTo>
                      <a:pt x="15902" y="2105"/>
                    </a:lnTo>
                    <a:lnTo>
                      <a:pt x="15907" y="2083"/>
                    </a:lnTo>
                    <a:lnTo>
                      <a:pt x="15911" y="2059"/>
                    </a:lnTo>
                    <a:lnTo>
                      <a:pt x="15915" y="2034"/>
                    </a:lnTo>
                    <a:lnTo>
                      <a:pt x="15919" y="2011"/>
                    </a:lnTo>
                    <a:lnTo>
                      <a:pt x="15923" y="1990"/>
                    </a:lnTo>
                    <a:lnTo>
                      <a:pt x="15927" y="1973"/>
                    </a:lnTo>
                    <a:lnTo>
                      <a:pt x="15931" y="1959"/>
                    </a:lnTo>
                    <a:lnTo>
                      <a:pt x="15935" y="1951"/>
                    </a:lnTo>
                    <a:lnTo>
                      <a:pt x="15940" y="1948"/>
                    </a:lnTo>
                    <a:lnTo>
                      <a:pt x="15944" y="1949"/>
                    </a:lnTo>
                    <a:lnTo>
                      <a:pt x="15948" y="1954"/>
                    </a:lnTo>
                    <a:lnTo>
                      <a:pt x="15956" y="1973"/>
                    </a:lnTo>
                    <a:lnTo>
                      <a:pt x="15960" y="1983"/>
                    </a:lnTo>
                    <a:lnTo>
                      <a:pt x="15964" y="1993"/>
                    </a:lnTo>
                    <a:lnTo>
                      <a:pt x="15968" y="1999"/>
                    </a:lnTo>
                    <a:lnTo>
                      <a:pt x="15973" y="2002"/>
                    </a:lnTo>
                    <a:lnTo>
                      <a:pt x="15977" y="2000"/>
                    </a:lnTo>
                    <a:lnTo>
                      <a:pt x="15981" y="1992"/>
                    </a:lnTo>
                    <a:lnTo>
                      <a:pt x="15985" y="1980"/>
                    </a:lnTo>
                    <a:lnTo>
                      <a:pt x="15989" y="1964"/>
                    </a:lnTo>
                    <a:lnTo>
                      <a:pt x="15993" y="1944"/>
                    </a:lnTo>
                    <a:lnTo>
                      <a:pt x="15997" y="1922"/>
                    </a:lnTo>
                    <a:lnTo>
                      <a:pt x="16001" y="1901"/>
                    </a:lnTo>
                    <a:lnTo>
                      <a:pt x="16006" y="1881"/>
                    </a:lnTo>
                    <a:lnTo>
                      <a:pt x="16010" y="1865"/>
                    </a:lnTo>
                    <a:lnTo>
                      <a:pt x="16018" y="1849"/>
                    </a:lnTo>
                    <a:lnTo>
                      <a:pt x="16022" y="1852"/>
                    </a:lnTo>
                    <a:lnTo>
                      <a:pt x="16026" y="1861"/>
                    </a:lnTo>
                    <a:lnTo>
                      <a:pt x="16030" y="1876"/>
                    </a:lnTo>
                    <a:lnTo>
                      <a:pt x="16035" y="1896"/>
                    </a:lnTo>
                    <a:lnTo>
                      <a:pt x="16039" y="1920"/>
                    </a:lnTo>
                    <a:lnTo>
                      <a:pt x="16043" y="1945"/>
                    </a:lnTo>
                    <a:lnTo>
                      <a:pt x="16047" y="1969"/>
                    </a:lnTo>
                    <a:lnTo>
                      <a:pt x="16051" y="1990"/>
                    </a:lnTo>
                    <a:lnTo>
                      <a:pt x="16055" y="2006"/>
                    </a:lnTo>
                    <a:lnTo>
                      <a:pt x="16059" y="2015"/>
                    </a:lnTo>
                    <a:lnTo>
                      <a:pt x="16063" y="2018"/>
                    </a:lnTo>
                    <a:lnTo>
                      <a:pt x="16068" y="2012"/>
                    </a:lnTo>
                    <a:lnTo>
                      <a:pt x="16072" y="1999"/>
                    </a:lnTo>
                    <a:lnTo>
                      <a:pt x="16076" y="1977"/>
                    </a:lnTo>
                    <a:lnTo>
                      <a:pt x="16080" y="1950"/>
                    </a:lnTo>
                    <a:lnTo>
                      <a:pt x="16088" y="1879"/>
                    </a:lnTo>
                    <a:lnTo>
                      <a:pt x="16092" y="1839"/>
                    </a:lnTo>
                    <a:lnTo>
                      <a:pt x="16096" y="1797"/>
                    </a:lnTo>
                    <a:lnTo>
                      <a:pt x="16101" y="1755"/>
                    </a:lnTo>
                    <a:lnTo>
                      <a:pt x="16105" y="1714"/>
                    </a:lnTo>
                    <a:lnTo>
                      <a:pt x="16109" y="1674"/>
                    </a:lnTo>
                    <a:lnTo>
                      <a:pt x="16113" y="1636"/>
                    </a:lnTo>
                    <a:lnTo>
                      <a:pt x="16117" y="1601"/>
                    </a:lnTo>
                    <a:lnTo>
                      <a:pt x="16121" y="1570"/>
                    </a:lnTo>
                    <a:lnTo>
                      <a:pt x="16125" y="1541"/>
                    </a:lnTo>
                    <a:lnTo>
                      <a:pt x="16129" y="1516"/>
                    </a:lnTo>
                    <a:lnTo>
                      <a:pt x="16134" y="1495"/>
                    </a:lnTo>
                    <a:lnTo>
                      <a:pt x="16138" y="1478"/>
                    </a:lnTo>
                    <a:lnTo>
                      <a:pt x="16142" y="1465"/>
                    </a:lnTo>
                    <a:lnTo>
                      <a:pt x="16150" y="1449"/>
                    </a:lnTo>
                    <a:lnTo>
                      <a:pt x="16154" y="1446"/>
                    </a:lnTo>
                    <a:lnTo>
                      <a:pt x="16159" y="1446"/>
                    </a:lnTo>
                    <a:lnTo>
                      <a:pt x="16163" y="1447"/>
                    </a:lnTo>
                    <a:lnTo>
                      <a:pt x="16167" y="1450"/>
                    </a:lnTo>
                    <a:lnTo>
                      <a:pt x="16171" y="1454"/>
                    </a:lnTo>
                    <a:lnTo>
                      <a:pt x="16175" y="1457"/>
                    </a:lnTo>
                    <a:lnTo>
                      <a:pt x="16179" y="1460"/>
                    </a:lnTo>
                    <a:lnTo>
                      <a:pt x="16183" y="1462"/>
                    </a:lnTo>
                    <a:lnTo>
                      <a:pt x="16188" y="1461"/>
                    </a:lnTo>
                    <a:lnTo>
                      <a:pt x="16192" y="1459"/>
                    </a:lnTo>
                    <a:lnTo>
                      <a:pt x="16196" y="1454"/>
                    </a:lnTo>
                    <a:lnTo>
                      <a:pt x="16200" y="1446"/>
                    </a:lnTo>
                    <a:lnTo>
                      <a:pt x="16204" y="1436"/>
                    </a:lnTo>
                    <a:lnTo>
                      <a:pt x="16208" y="1424"/>
                    </a:lnTo>
                    <a:lnTo>
                      <a:pt x="16212" y="1410"/>
                    </a:lnTo>
                    <a:lnTo>
                      <a:pt x="16221" y="1379"/>
                    </a:lnTo>
                    <a:lnTo>
                      <a:pt x="16225" y="1363"/>
                    </a:lnTo>
                    <a:lnTo>
                      <a:pt x="16229" y="1349"/>
                    </a:lnTo>
                    <a:lnTo>
                      <a:pt x="16233" y="1336"/>
                    </a:lnTo>
                    <a:lnTo>
                      <a:pt x="16237" y="1326"/>
                    </a:lnTo>
                    <a:lnTo>
                      <a:pt x="16241" y="1320"/>
                    </a:lnTo>
                    <a:lnTo>
                      <a:pt x="16245" y="1318"/>
                    </a:lnTo>
                    <a:lnTo>
                      <a:pt x="16250" y="1322"/>
                    </a:lnTo>
                    <a:lnTo>
                      <a:pt x="16254" y="1331"/>
                    </a:lnTo>
                    <a:lnTo>
                      <a:pt x="16258" y="1345"/>
                    </a:lnTo>
                    <a:lnTo>
                      <a:pt x="16262" y="1365"/>
                    </a:lnTo>
                    <a:lnTo>
                      <a:pt x="16266" y="1390"/>
                    </a:lnTo>
                    <a:lnTo>
                      <a:pt x="16270" y="1420"/>
                    </a:lnTo>
                    <a:lnTo>
                      <a:pt x="16274" y="1454"/>
                    </a:lnTo>
                    <a:lnTo>
                      <a:pt x="16283" y="1529"/>
                    </a:lnTo>
                    <a:lnTo>
                      <a:pt x="16287" y="1569"/>
                    </a:lnTo>
                    <a:lnTo>
                      <a:pt x="16291" y="1609"/>
                    </a:lnTo>
                    <a:lnTo>
                      <a:pt x="16295" y="1650"/>
                    </a:lnTo>
                    <a:lnTo>
                      <a:pt x="16299" y="1689"/>
                    </a:lnTo>
                    <a:lnTo>
                      <a:pt x="16303" y="1728"/>
                    </a:lnTo>
                    <a:lnTo>
                      <a:pt x="16307" y="1765"/>
                    </a:lnTo>
                    <a:lnTo>
                      <a:pt x="16311" y="1801"/>
                    </a:lnTo>
                    <a:lnTo>
                      <a:pt x="16316" y="1834"/>
                    </a:lnTo>
                    <a:lnTo>
                      <a:pt x="16320" y="1865"/>
                    </a:lnTo>
                    <a:lnTo>
                      <a:pt x="16324" y="1894"/>
                    </a:lnTo>
                    <a:lnTo>
                      <a:pt x="16328" y="1920"/>
                    </a:lnTo>
                    <a:lnTo>
                      <a:pt x="16332" y="1945"/>
                    </a:lnTo>
                    <a:lnTo>
                      <a:pt x="16336" y="1966"/>
                    </a:lnTo>
                    <a:lnTo>
                      <a:pt x="16340" y="1986"/>
                    </a:lnTo>
                    <a:lnTo>
                      <a:pt x="16344" y="2004"/>
                    </a:lnTo>
                    <a:lnTo>
                      <a:pt x="16353" y="2033"/>
                    </a:lnTo>
                    <a:lnTo>
                      <a:pt x="16357" y="2046"/>
                    </a:lnTo>
                    <a:lnTo>
                      <a:pt x="16361" y="2056"/>
                    </a:lnTo>
                    <a:lnTo>
                      <a:pt x="16365" y="2065"/>
                    </a:lnTo>
                    <a:lnTo>
                      <a:pt x="16369" y="2073"/>
                    </a:lnTo>
                    <a:lnTo>
                      <a:pt x="16373" y="2079"/>
                    </a:lnTo>
                    <a:lnTo>
                      <a:pt x="16377" y="2084"/>
                    </a:lnTo>
                    <a:lnTo>
                      <a:pt x="16382" y="2089"/>
                    </a:lnTo>
                    <a:lnTo>
                      <a:pt x="16386" y="2092"/>
                    </a:lnTo>
                    <a:lnTo>
                      <a:pt x="16390" y="2096"/>
                    </a:lnTo>
                    <a:lnTo>
                      <a:pt x="16394" y="2099"/>
                    </a:lnTo>
                    <a:lnTo>
                      <a:pt x="16398" y="2103"/>
                    </a:lnTo>
                    <a:lnTo>
                      <a:pt x="16402" y="2107"/>
                    </a:lnTo>
                    <a:lnTo>
                      <a:pt x="16406" y="2112"/>
                    </a:lnTo>
                    <a:lnTo>
                      <a:pt x="16415" y="2126"/>
                    </a:lnTo>
                    <a:lnTo>
                      <a:pt x="16419" y="2135"/>
                    </a:lnTo>
                    <a:lnTo>
                      <a:pt x="16423" y="2144"/>
                    </a:lnTo>
                    <a:lnTo>
                      <a:pt x="16427" y="2154"/>
                    </a:lnTo>
                    <a:lnTo>
                      <a:pt x="16431" y="2164"/>
                    </a:lnTo>
                    <a:lnTo>
                      <a:pt x="16435" y="2174"/>
                    </a:lnTo>
                    <a:lnTo>
                      <a:pt x="16440" y="2183"/>
                    </a:lnTo>
                    <a:lnTo>
                      <a:pt x="16444" y="2191"/>
                    </a:lnTo>
                    <a:lnTo>
                      <a:pt x="16448" y="2198"/>
                    </a:lnTo>
                    <a:lnTo>
                      <a:pt x="16452" y="2203"/>
                    </a:lnTo>
                    <a:lnTo>
                      <a:pt x="16456" y="2207"/>
                    </a:lnTo>
                    <a:lnTo>
                      <a:pt x="16460" y="2209"/>
                    </a:lnTo>
                    <a:lnTo>
                      <a:pt x="16464" y="2210"/>
                    </a:lnTo>
                    <a:lnTo>
                      <a:pt x="16469" y="2209"/>
                    </a:lnTo>
                    <a:lnTo>
                      <a:pt x="16473" y="2207"/>
                    </a:lnTo>
                    <a:lnTo>
                      <a:pt x="16477" y="2203"/>
                    </a:lnTo>
                    <a:lnTo>
                      <a:pt x="16485" y="2192"/>
                    </a:lnTo>
                    <a:lnTo>
                      <a:pt x="16489" y="2185"/>
                    </a:lnTo>
                    <a:lnTo>
                      <a:pt x="16493" y="2178"/>
                    </a:lnTo>
                    <a:lnTo>
                      <a:pt x="16498" y="2171"/>
                    </a:lnTo>
                    <a:lnTo>
                      <a:pt x="16502" y="2164"/>
                    </a:lnTo>
                    <a:lnTo>
                      <a:pt x="16506" y="2157"/>
                    </a:lnTo>
                    <a:lnTo>
                      <a:pt x="16510" y="2152"/>
                    </a:lnTo>
                    <a:lnTo>
                      <a:pt x="16514" y="2148"/>
                    </a:lnTo>
                    <a:lnTo>
                      <a:pt x="16518" y="2145"/>
                    </a:lnTo>
                    <a:lnTo>
                      <a:pt x="16522" y="2145"/>
                    </a:lnTo>
                    <a:lnTo>
                      <a:pt x="16526" y="2146"/>
                    </a:lnTo>
                    <a:lnTo>
                      <a:pt x="16531" y="2149"/>
                    </a:lnTo>
                    <a:lnTo>
                      <a:pt x="16535" y="2153"/>
                    </a:lnTo>
                    <a:lnTo>
                      <a:pt x="16539" y="2157"/>
                    </a:lnTo>
                    <a:lnTo>
                      <a:pt x="16547" y="2164"/>
                    </a:lnTo>
                    <a:lnTo>
                      <a:pt x="16551" y="2164"/>
                    </a:lnTo>
                    <a:lnTo>
                      <a:pt x="16555" y="2161"/>
                    </a:lnTo>
                    <a:lnTo>
                      <a:pt x="16559" y="2155"/>
                    </a:lnTo>
                    <a:lnTo>
                      <a:pt x="16564" y="2144"/>
                    </a:lnTo>
                    <a:lnTo>
                      <a:pt x="16568" y="2128"/>
                    </a:lnTo>
                    <a:lnTo>
                      <a:pt x="16572" y="2108"/>
                    </a:lnTo>
                    <a:lnTo>
                      <a:pt x="16576" y="2085"/>
                    </a:lnTo>
                    <a:lnTo>
                      <a:pt x="16580" y="2059"/>
                    </a:lnTo>
                    <a:lnTo>
                      <a:pt x="16584" y="2032"/>
                    </a:lnTo>
                    <a:lnTo>
                      <a:pt x="16588" y="2005"/>
                    </a:lnTo>
                    <a:lnTo>
                      <a:pt x="16592" y="1981"/>
                    </a:lnTo>
                    <a:lnTo>
                      <a:pt x="16597" y="1960"/>
                    </a:lnTo>
                    <a:lnTo>
                      <a:pt x="16601" y="1944"/>
                    </a:lnTo>
                    <a:lnTo>
                      <a:pt x="16609" y="1931"/>
                    </a:lnTo>
                    <a:lnTo>
                      <a:pt x="16613" y="1934"/>
                    </a:lnTo>
                    <a:lnTo>
                      <a:pt x="16617" y="1944"/>
                    </a:lnTo>
                    <a:lnTo>
                      <a:pt x="16621" y="1959"/>
                    </a:lnTo>
                    <a:lnTo>
                      <a:pt x="16625" y="1979"/>
                    </a:lnTo>
                    <a:lnTo>
                      <a:pt x="16630" y="2001"/>
                    </a:lnTo>
                    <a:lnTo>
                      <a:pt x="16634" y="2024"/>
                    </a:lnTo>
                    <a:lnTo>
                      <a:pt x="16638" y="2046"/>
                    </a:lnTo>
                    <a:lnTo>
                      <a:pt x="16642" y="2066"/>
                    </a:lnTo>
                    <a:lnTo>
                      <a:pt x="16646" y="2081"/>
                    </a:lnTo>
                    <a:lnTo>
                      <a:pt x="16650" y="2092"/>
                    </a:lnTo>
                    <a:lnTo>
                      <a:pt x="16654" y="2097"/>
                    </a:lnTo>
                    <a:lnTo>
                      <a:pt x="16659" y="2097"/>
                    </a:lnTo>
                    <a:lnTo>
                      <a:pt x="16663" y="2091"/>
                    </a:lnTo>
                    <a:lnTo>
                      <a:pt x="16667" y="2081"/>
                    </a:lnTo>
                    <a:lnTo>
                      <a:pt x="16671" y="2068"/>
                    </a:lnTo>
                    <a:lnTo>
                      <a:pt x="16679" y="2036"/>
                    </a:lnTo>
                    <a:lnTo>
                      <a:pt x="16683" y="2021"/>
                    </a:lnTo>
                    <a:lnTo>
                      <a:pt x="16687" y="2008"/>
                    </a:lnTo>
                    <a:lnTo>
                      <a:pt x="16692" y="1998"/>
                    </a:lnTo>
                    <a:lnTo>
                      <a:pt x="16696" y="1993"/>
                    </a:lnTo>
                    <a:lnTo>
                      <a:pt x="16700" y="1991"/>
                    </a:lnTo>
                    <a:lnTo>
                      <a:pt x="16704" y="1994"/>
                    </a:lnTo>
                    <a:lnTo>
                      <a:pt x="16708" y="2000"/>
                    </a:lnTo>
                    <a:lnTo>
                      <a:pt x="16712" y="2011"/>
                    </a:lnTo>
                    <a:lnTo>
                      <a:pt x="16716" y="2023"/>
                    </a:lnTo>
                    <a:lnTo>
                      <a:pt x="16721" y="2038"/>
                    </a:lnTo>
                    <a:lnTo>
                      <a:pt x="16725" y="2053"/>
                    </a:lnTo>
                    <a:lnTo>
                      <a:pt x="16729" y="2069"/>
                    </a:lnTo>
                    <a:lnTo>
                      <a:pt x="16733" y="2084"/>
                    </a:lnTo>
                    <a:lnTo>
                      <a:pt x="16741" y="2111"/>
                    </a:lnTo>
                    <a:lnTo>
                      <a:pt x="16745" y="2123"/>
                    </a:lnTo>
                    <a:lnTo>
                      <a:pt x="16750" y="2133"/>
                    </a:lnTo>
                    <a:lnTo>
                      <a:pt x="16754" y="2143"/>
                    </a:lnTo>
                    <a:lnTo>
                      <a:pt x="16758" y="2151"/>
                    </a:lnTo>
                    <a:lnTo>
                      <a:pt x="16762" y="2159"/>
                    </a:lnTo>
                    <a:lnTo>
                      <a:pt x="16766" y="2166"/>
                    </a:lnTo>
                    <a:lnTo>
                      <a:pt x="16770" y="2174"/>
                    </a:lnTo>
                    <a:lnTo>
                      <a:pt x="16774" y="2181"/>
                    </a:lnTo>
                    <a:lnTo>
                      <a:pt x="16779" y="2188"/>
                    </a:lnTo>
                    <a:lnTo>
                      <a:pt x="16783" y="2194"/>
                    </a:lnTo>
                    <a:lnTo>
                      <a:pt x="16787" y="2200"/>
                    </a:lnTo>
                    <a:lnTo>
                      <a:pt x="16791" y="2204"/>
                    </a:lnTo>
                    <a:lnTo>
                      <a:pt x="16795" y="2207"/>
                    </a:lnTo>
                    <a:lnTo>
                      <a:pt x="16799" y="2208"/>
                    </a:lnTo>
                    <a:lnTo>
                      <a:pt x="16803" y="2206"/>
                    </a:lnTo>
                    <a:lnTo>
                      <a:pt x="16812" y="2196"/>
                    </a:lnTo>
                    <a:lnTo>
                      <a:pt x="16816" y="2187"/>
                    </a:lnTo>
                    <a:lnTo>
                      <a:pt x="16820" y="2175"/>
                    </a:lnTo>
                    <a:lnTo>
                      <a:pt x="16824" y="2160"/>
                    </a:lnTo>
                    <a:lnTo>
                      <a:pt x="16828" y="2143"/>
                    </a:lnTo>
                    <a:lnTo>
                      <a:pt x="16832" y="2125"/>
                    </a:lnTo>
                    <a:lnTo>
                      <a:pt x="16836" y="2105"/>
                    </a:lnTo>
                    <a:lnTo>
                      <a:pt x="16840" y="2085"/>
                    </a:lnTo>
                    <a:lnTo>
                      <a:pt x="16845" y="2065"/>
                    </a:lnTo>
                    <a:lnTo>
                      <a:pt x="16849" y="2046"/>
                    </a:lnTo>
                    <a:lnTo>
                      <a:pt x="16853" y="2030"/>
                    </a:lnTo>
                    <a:lnTo>
                      <a:pt x="16857" y="2015"/>
                    </a:lnTo>
                    <a:lnTo>
                      <a:pt x="16861" y="2004"/>
                    </a:lnTo>
                    <a:lnTo>
                      <a:pt x="16865" y="1997"/>
                    </a:lnTo>
                    <a:lnTo>
                      <a:pt x="16873" y="1992"/>
                    </a:lnTo>
                    <a:lnTo>
                      <a:pt x="16878" y="1994"/>
                    </a:lnTo>
                    <a:lnTo>
                      <a:pt x="16882" y="1998"/>
                    </a:lnTo>
                    <a:lnTo>
                      <a:pt x="16886" y="2004"/>
                    </a:lnTo>
                    <a:lnTo>
                      <a:pt x="16890" y="2011"/>
                    </a:lnTo>
                    <a:lnTo>
                      <a:pt x="16894" y="2018"/>
                    </a:lnTo>
                    <a:lnTo>
                      <a:pt x="16898" y="2024"/>
                    </a:lnTo>
                    <a:lnTo>
                      <a:pt x="16902" y="2029"/>
                    </a:lnTo>
                    <a:lnTo>
                      <a:pt x="16907" y="2033"/>
                    </a:lnTo>
                    <a:lnTo>
                      <a:pt x="16911" y="2035"/>
                    </a:lnTo>
                    <a:lnTo>
                      <a:pt x="16915" y="2036"/>
                    </a:lnTo>
                    <a:lnTo>
                      <a:pt x="16919" y="2036"/>
                    </a:lnTo>
                    <a:lnTo>
                      <a:pt x="16923" y="2034"/>
                    </a:lnTo>
                    <a:lnTo>
                      <a:pt x="16927" y="2032"/>
                    </a:lnTo>
                    <a:lnTo>
                      <a:pt x="16931" y="2028"/>
                    </a:lnTo>
                    <a:lnTo>
                      <a:pt x="16935" y="2024"/>
                    </a:lnTo>
                    <a:lnTo>
                      <a:pt x="16944" y="2012"/>
                    </a:lnTo>
                    <a:lnTo>
                      <a:pt x="16948" y="2004"/>
                    </a:lnTo>
                    <a:lnTo>
                      <a:pt x="16952" y="1995"/>
                    </a:lnTo>
                    <a:lnTo>
                      <a:pt x="16956" y="1983"/>
                    </a:lnTo>
                    <a:lnTo>
                      <a:pt x="16960" y="1970"/>
                    </a:lnTo>
                    <a:lnTo>
                      <a:pt x="16964" y="1956"/>
                    </a:lnTo>
                    <a:lnTo>
                      <a:pt x="16968" y="1940"/>
                    </a:lnTo>
                    <a:lnTo>
                      <a:pt x="16973" y="1924"/>
                    </a:lnTo>
                    <a:lnTo>
                      <a:pt x="16977" y="1909"/>
                    </a:lnTo>
                    <a:lnTo>
                      <a:pt x="16981" y="1896"/>
                    </a:lnTo>
                    <a:lnTo>
                      <a:pt x="16985" y="1885"/>
                    </a:lnTo>
                    <a:lnTo>
                      <a:pt x="16989" y="1879"/>
                    </a:lnTo>
                    <a:lnTo>
                      <a:pt x="16993" y="1878"/>
                    </a:lnTo>
                    <a:lnTo>
                      <a:pt x="16997" y="1882"/>
                    </a:lnTo>
                    <a:lnTo>
                      <a:pt x="17006" y="1908"/>
                    </a:lnTo>
                    <a:lnTo>
                      <a:pt x="17010" y="1928"/>
                    </a:lnTo>
                    <a:lnTo>
                      <a:pt x="17014" y="1953"/>
                    </a:lnTo>
                    <a:lnTo>
                      <a:pt x="17018" y="1979"/>
                    </a:lnTo>
                    <a:lnTo>
                      <a:pt x="17022" y="2006"/>
                    </a:lnTo>
                    <a:lnTo>
                      <a:pt x="17026" y="2032"/>
                    </a:lnTo>
                    <a:lnTo>
                      <a:pt x="17031" y="2054"/>
                    </a:lnTo>
                    <a:lnTo>
                      <a:pt x="17035" y="2073"/>
                    </a:lnTo>
                    <a:lnTo>
                      <a:pt x="17039" y="2086"/>
                    </a:lnTo>
                    <a:lnTo>
                      <a:pt x="17043" y="2092"/>
                    </a:lnTo>
                    <a:lnTo>
                      <a:pt x="17047" y="2093"/>
                    </a:lnTo>
                    <a:lnTo>
                      <a:pt x="17051" y="2088"/>
                    </a:lnTo>
                    <a:lnTo>
                      <a:pt x="17055" y="2078"/>
                    </a:lnTo>
                    <a:lnTo>
                      <a:pt x="17060" y="2065"/>
                    </a:lnTo>
                    <a:lnTo>
                      <a:pt x="17064" y="2049"/>
                    </a:lnTo>
                    <a:lnTo>
                      <a:pt x="17068" y="2033"/>
                    </a:lnTo>
                    <a:lnTo>
                      <a:pt x="17076" y="2005"/>
                    </a:lnTo>
                    <a:lnTo>
                      <a:pt x="17080" y="1996"/>
                    </a:lnTo>
                    <a:lnTo>
                      <a:pt x="17084" y="1993"/>
                    </a:lnTo>
                    <a:lnTo>
                      <a:pt x="17088" y="1995"/>
                    </a:lnTo>
                    <a:lnTo>
                      <a:pt x="17093" y="2002"/>
                    </a:lnTo>
                    <a:lnTo>
                      <a:pt x="17097" y="2014"/>
                    </a:lnTo>
                    <a:lnTo>
                      <a:pt x="17101" y="2031"/>
                    </a:lnTo>
                    <a:lnTo>
                      <a:pt x="17105" y="2050"/>
                    </a:lnTo>
                    <a:lnTo>
                      <a:pt x="17109" y="2072"/>
                    </a:lnTo>
                    <a:lnTo>
                      <a:pt x="17113" y="2093"/>
                    </a:lnTo>
                    <a:lnTo>
                      <a:pt x="17117" y="2112"/>
                    </a:lnTo>
                    <a:lnTo>
                      <a:pt x="17122" y="2127"/>
                    </a:lnTo>
                    <a:lnTo>
                      <a:pt x="17126" y="2136"/>
                    </a:lnTo>
                    <a:lnTo>
                      <a:pt x="17130" y="2138"/>
                    </a:lnTo>
                    <a:lnTo>
                      <a:pt x="17138" y="2119"/>
                    </a:lnTo>
                    <a:lnTo>
                      <a:pt x="17142" y="2097"/>
                    </a:lnTo>
                    <a:lnTo>
                      <a:pt x="17146" y="2068"/>
                    </a:lnTo>
                    <a:lnTo>
                      <a:pt x="17150" y="2032"/>
                    </a:lnTo>
                    <a:lnTo>
                      <a:pt x="17155" y="1992"/>
                    </a:lnTo>
                    <a:lnTo>
                      <a:pt x="17159" y="1951"/>
                    </a:lnTo>
                    <a:lnTo>
                      <a:pt x="17163" y="1909"/>
                    </a:lnTo>
                    <a:lnTo>
                      <a:pt x="17167" y="1869"/>
                    </a:lnTo>
                    <a:lnTo>
                      <a:pt x="17171" y="1834"/>
                    </a:lnTo>
                    <a:lnTo>
                      <a:pt x="17175" y="1806"/>
                    </a:lnTo>
                    <a:lnTo>
                      <a:pt x="17179" y="1785"/>
                    </a:lnTo>
                    <a:lnTo>
                      <a:pt x="17183" y="1773"/>
                    </a:lnTo>
                    <a:lnTo>
                      <a:pt x="17188" y="1770"/>
                    </a:lnTo>
                    <a:lnTo>
                      <a:pt x="17192" y="1775"/>
                    </a:lnTo>
                    <a:lnTo>
                      <a:pt x="17200" y="1805"/>
                    </a:lnTo>
                    <a:lnTo>
                      <a:pt x="17204" y="1826"/>
                    </a:lnTo>
                    <a:lnTo>
                      <a:pt x="17208" y="1849"/>
                    </a:lnTo>
                    <a:lnTo>
                      <a:pt x="17212" y="1871"/>
                    </a:lnTo>
                    <a:lnTo>
                      <a:pt x="17216" y="1890"/>
                    </a:lnTo>
                    <a:lnTo>
                      <a:pt x="17221" y="1905"/>
                    </a:lnTo>
                    <a:lnTo>
                      <a:pt x="17225" y="1916"/>
                    </a:lnTo>
                    <a:lnTo>
                      <a:pt x="17229" y="1921"/>
                    </a:lnTo>
                    <a:lnTo>
                      <a:pt x="17233" y="1921"/>
                    </a:lnTo>
                    <a:lnTo>
                      <a:pt x="17237" y="1916"/>
                    </a:lnTo>
                    <a:lnTo>
                      <a:pt x="17241" y="1908"/>
                    </a:lnTo>
                    <a:lnTo>
                      <a:pt x="17245" y="1898"/>
                    </a:lnTo>
                    <a:lnTo>
                      <a:pt x="17249" y="1887"/>
                    </a:lnTo>
                    <a:lnTo>
                      <a:pt x="17254" y="1878"/>
                    </a:lnTo>
                    <a:lnTo>
                      <a:pt x="17258" y="1870"/>
                    </a:lnTo>
                    <a:lnTo>
                      <a:pt x="17262" y="1865"/>
                    </a:lnTo>
                    <a:lnTo>
                      <a:pt x="17266" y="1864"/>
                    </a:lnTo>
                    <a:lnTo>
                      <a:pt x="17270" y="1866"/>
                    </a:lnTo>
                    <a:lnTo>
                      <a:pt x="17274" y="1873"/>
                    </a:lnTo>
                    <a:lnTo>
                      <a:pt x="17278" y="1882"/>
                    </a:lnTo>
                    <a:lnTo>
                      <a:pt x="17283" y="1894"/>
                    </a:lnTo>
                    <a:lnTo>
                      <a:pt x="17287" y="1907"/>
                    </a:lnTo>
                    <a:lnTo>
                      <a:pt x="17291" y="1920"/>
                    </a:lnTo>
                    <a:lnTo>
                      <a:pt x="17295" y="1932"/>
                    </a:lnTo>
                    <a:lnTo>
                      <a:pt x="17299" y="1942"/>
                    </a:lnTo>
                    <a:lnTo>
                      <a:pt x="17303" y="1950"/>
                    </a:lnTo>
                    <a:lnTo>
                      <a:pt x="17307" y="1954"/>
                    </a:lnTo>
                    <a:lnTo>
                      <a:pt x="17312" y="1954"/>
                    </a:lnTo>
                    <a:lnTo>
                      <a:pt x="17316" y="1952"/>
                    </a:lnTo>
                    <a:lnTo>
                      <a:pt x="17320" y="1946"/>
                    </a:lnTo>
                    <a:lnTo>
                      <a:pt x="17324" y="1938"/>
                    </a:lnTo>
                    <a:lnTo>
                      <a:pt x="17332" y="1918"/>
                    </a:lnTo>
                    <a:lnTo>
                      <a:pt x="17336" y="1907"/>
                    </a:lnTo>
                    <a:lnTo>
                      <a:pt x="17341" y="1897"/>
                    </a:lnTo>
                    <a:lnTo>
                      <a:pt x="17345" y="1886"/>
                    </a:lnTo>
                    <a:lnTo>
                      <a:pt x="17349" y="1876"/>
                    </a:lnTo>
                    <a:lnTo>
                      <a:pt x="17353" y="1867"/>
                    </a:lnTo>
                    <a:lnTo>
                      <a:pt x="17357" y="1858"/>
                    </a:lnTo>
                    <a:lnTo>
                      <a:pt x="17361" y="1849"/>
                    </a:lnTo>
                    <a:lnTo>
                      <a:pt x="17365" y="1841"/>
                    </a:lnTo>
                    <a:lnTo>
                      <a:pt x="17370" y="1833"/>
                    </a:lnTo>
                    <a:lnTo>
                      <a:pt x="17374" y="1826"/>
                    </a:lnTo>
                    <a:lnTo>
                      <a:pt x="17378" y="1819"/>
                    </a:lnTo>
                    <a:lnTo>
                      <a:pt x="17382" y="1813"/>
                    </a:lnTo>
                    <a:lnTo>
                      <a:pt x="17386" y="1807"/>
                    </a:lnTo>
                    <a:lnTo>
                      <a:pt x="17390" y="1802"/>
                    </a:lnTo>
                    <a:lnTo>
                      <a:pt x="17394" y="1799"/>
                    </a:lnTo>
                    <a:lnTo>
                      <a:pt x="17398" y="1798"/>
                    </a:lnTo>
                    <a:lnTo>
                      <a:pt x="17403" y="1800"/>
                    </a:lnTo>
                    <a:lnTo>
                      <a:pt x="17407" y="1804"/>
                    </a:lnTo>
                    <a:lnTo>
                      <a:pt x="17411" y="1811"/>
                    </a:lnTo>
                    <a:lnTo>
                      <a:pt x="17415" y="1821"/>
                    </a:lnTo>
                    <a:lnTo>
                      <a:pt x="17419" y="1833"/>
                    </a:lnTo>
                    <a:lnTo>
                      <a:pt x="17423" y="1847"/>
                    </a:lnTo>
                    <a:lnTo>
                      <a:pt x="17427" y="1862"/>
                    </a:lnTo>
                    <a:lnTo>
                      <a:pt x="17431" y="1877"/>
                    </a:lnTo>
                    <a:lnTo>
                      <a:pt x="17436" y="1891"/>
                    </a:lnTo>
                    <a:lnTo>
                      <a:pt x="17440" y="1903"/>
                    </a:lnTo>
                    <a:lnTo>
                      <a:pt x="17444" y="1911"/>
                    </a:lnTo>
                    <a:lnTo>
                      <a:pt x="17448" y="1915"/>
                    </a:lnTo>
                    <a:lnTo>
                      <a:pt x="17452" y="1915"/>
                    </a:lnTo>
                    <a:lnTo>
                      <a:pt x="17456" y="1911"/>
                    </a:lnTo>
                    <a:lnTo>
                      <a:pt x="17464" y="1892"/>
                    </a:lnTo>
                    <a:lnTo>
                      <a:pt x="17469" y="1880"/>
                    </a:lnTo>
                    <a:lnTo>
                      <a:pt x="17473" y="1867"/>
                    </a:lnTo>
                    <a:lnTo>
                      <a:pt x="17477" y="1856"/>
                    </a:lnTo>
                    <a:lnTo>
                      <a:pt x="17481" y="1847"/>
                    </a:lnTo>
                    <a:lnTo>
                      <a:pt x="17485" y="1843"/>
                    </a:lnTo>
                    <a:lnTo>
                      <a:pt x="17489" y="1843"/>
                    </a:lnTo>
                    <a:lnTo>
                      <a:pt x="17493" y="1850"/>
                    </a:lnTo>
                    <a:lnTo>
                      <a:pt x="17497" y="1862"/>
                    </a:lnTo>
                    <a:lnTo>
                      <a:pt x="17502" y="1881"/>
                    </a:lnTo>
                    <a:lnTo>
                      <a:pt x="17506" y="1905"/>
                    </a:lnTo>
                    <a:lnTo>
                      <a:pt x="17510" y="1933"/>
                    </a:lnTo>
                    <a:lnTo>
                      <a:pt x="17514" y="1964"/>
                    </a:lnTo>
                    <a:lnTo>
                      <a:pt x="17518" y="1996"/>
                    </a:lnTo>
                    <a:lnTo>
                      <a:pt x="17522" y="2028"/>
                    </a:lnTo>
                    <a:lnTo>
                      <a:pt x="17526" y="2058"/>
                    </a:lnTo>
                    <a:lnTo>
                      <a:pt x="17535" y="2108"/>
                    </a:lnTo>
                    <a:lnTo>
                      <a:pt x="17539" y="2125"/>
                    </a:lnTo>
                    <a:lnTo>
                      <a:pt x="17543" y="2137"/>
                    </a:lnTo>
                    <a:lnTo>
                      <a:pt x="17547" y="2144"/>
                    </a:lnTo>
                    <a:lnTo>
                      <a:pt x="17551" y="2146"/>
                    </a:lnTo>
                    <a:lnTo>
                      <a:pt x="17555" y="2143"/>
                    </a:lnTo>
                    <a:lnTo>
                      <a:pt x="17559" y="2137"/>
                    </a:lnTo>
                    <a:lnTo>
                      <a:pt x="17564" y="2129"/>
                    </a:lnTo>
                    <a:lnTo>
                      <a:pt x="17568" y="2120"/>
                    </a:lnTo>
                    <a:lnTo>
                      <a:pt x="17572" y="2109"/>
                    </a:lnTo>
                    <a:lnTo>
                      <a:pt x="17576" y="2100"/>
                    </a:lnTo>
                    <a:lnTo>
                      <a:pt x="17580" y="2091"/>
                    </a:lnTo>
                    <a:lnTo>
                      <a:pt x="17584" y="2083"/>
                    </a:lnTo>
                    <a:lnTo>
                      <a:pt x="17588" y="2078"/>
                    </a:lnTo>
                    <a:lnTo>
                      <a:pt x="17597" y="2070"/>
                    </a:lnTo>
                    <a:lnTo>
                      <a:pt x="17601" y="2068"/>
                    </a:lnTo>
                    <a:lnTo>
                      <a:pt x="17605" y="2067"/>
                    </a:lnTo>
                    <a:lnTo>
                      <a:pt x="17609" y="2065"/>
                    </a:lnTo>
                    <a:lnTo>
                      <a:pt x="17613" y="2062"/>
                    </a:lnTo>
                    <a:lnTo>
                      <a:pt x="17617" y="2058"/>
                    </a:lnTo>
                    <a:lnTo>
                      <a:pt x="17622" y="2053"/>
                    </a:lnTo>
                    <a:lnTo>
                      <a:pt x="17626" y="2046"/>
                    </a:lnTo>
                    <a:lnTo>
                      <a:pt x="17630" y="2037"/>
                    </a:lnTo>
                    <a:lnTo>
                      <a:pt x="17634" y="2028"/>
                    </a:lnTo>
                    <a:lnTo>
                      <a:pt x="17638" y="2019"/>
                    </a:lnTo>
                    <a:lnTo>
                      <a:pt x="17642" y="2010"/>
                    </a:lnTo>
                    <a:lnTo>
                      <a:pt x="17646" y="2003"/>
                    </a:lnTo>
                    <a:lnTo>
                      <a:pt x="17651" y="1998"/>
                    </a:lnTo>
                    <a:lnTo>
                      <a:pt x="17655" y="1997"/>
                    </a:lnTo>
                    <a:lnTo>
                      <a:pt x="17659" y="1999"/>
                    </a:lnTo>
                    <a:lnTo>
                      <a:pt x="17667" y="2012"/>
                    </a:lnTo>
                    <a:lnTo>
                      <a:pt x="17671" y="2022"/>
                    </a:lnTo>
                    <a:lnTo>
                      <a:pt x="17675" y="2033"/>
                    </a:lnTo>
                    <a:lnTo>
                      <a:pt x="17679" y="2043"/>
                    </a:lnTo>
                    <a:lnTo>
                      <a:pt x="17684" y="2052"/>
                    </a:lnTo>
                    <a:lnTo>
                      <a:pt x="17688" y="2057"/>
                    </a:lnTo>
                    <a:lnTo>
                      <a:pt x="17692" y="2057"/>
                    </a:lnTo>
                    <a:lnTo>
                      <a:pt x="17696" y="2053"/>
                    </a:lnTo>
                    <a:lnTo>
                      <a:pt x="17700" y="2043"/>
                    </a:lnTo>
                    <a:lnTo>
                      <a:pt x="17704" y="2027"/>
                    </a:lnTo>
                    <a:lnTo>
                      <a:pt x="17708" y="2008"/>
                    </a:lnTo>
                    <a:lnTo>
                      <a:pt x="17712" y="1985"/>
                    </a:lnTo>
                    <a:lnTo>
                      <a:pt x="17717" y="1962"/>
                    </a:lnTo>
                    <a:lnTo>
                      <a:pt x="17721" y="1939"/>
                    </a:lnTo>
                    <a:lnTo>
                      <a:pt x="17729" y="1905"/>
                    </a:lnTo>
                    <a:lnTo>
                      <a:pt x="17733" y="1896"/>
                    </a:lnTo>
                    <a:lnTo>
                      <a:pt x="17737" y="1896"/>
                    </a:lnTo>
                    <a:lnTo>
                      <a:pt x="17741" y="1903"/>
                    </a:lnTo>
                    <a:lnTo>
                      <a:pt x="17746" y="1918"/>
                    </a:lnTo>
                    <a:lnTo>
                      <a:pt x="17750" y="1938"/>
                    </a:lnTo>
                    <a:lnTo>
                      <a:pt x="17754" y="1964"/>
                    </a:lnTo>
                    <a:lnTo>
                      <a:pt x="17758" y="1990"/>
                    </a:lnTo>
                    <a:lnTo>
                      <a:pt x="17762" y="2016"/>
                    </a:lnTo>
                    <a:lnTo>
                      <a:pt x="17766" y="2037"/>
                    </a:lnTo>
                    <a:lnTo>
                      <a:pt x="17770" y="2051"/>
                    </a:lnTo>
                    <a:lnTo>
                      <a:pt x="17774" y="2053"/>
                    </a:lnTo>
                    <a:lnTo>
                      <a:pt x="17779" y="2040"/>
                    </a:lnTo>
                    <a:lnTo>
                      <a:pt x="17783" y="2011"/>
                    </a:lnTo>
                    <a:lnTo>
                      <a:pt x="17791" y="1895"/>
                    </a:lnTo>
                    <a:lnTo>
                      <a:pt x="17795" y="1806"/>
                    </a:lnTo>
                    <a:lnTo>
                      <a:pt x="17799" y="1698"/>
                    </a:lnTo>
                    <a:lnTo>
                      <a:pt x="17803" y="1572"/>
                    </a:lnTo>
                    <a:lnTo>
                      <a:pt x="17807" y="1431"/>
                    </a:lnTo>
                    <a:lnTo>
                      <a:pt x="17812" y="1279"/>
                    </a:lnTo>
                    <a:lnTo>
                      <a:pt x="17816" y="1120"/>
                    </a:lnTo>
                    <a:lnTo>
                      <a:pt x="17820" y="961"/>
                    </a:lnTo>
                    <a:lnTo>
                      <a:pt x="17824" y="806"/>
                    </a:lnTo>
                    <a:lnTo>
                      <a:pt x="17828" y="662"/>
                    </a:lnTo>
                    <a:lnTo>
                      <a:pt x="17832" y="534"/>
                    </a:lnTo>
                    <a:lnTo>
                      <a:pt x="17836" y="427"/>
                    </a:lnTo>
                    <a:lnTo>
                      <a:pt x="17840" y="345"/>
                    </a:lnTo>
                    <a:lnTo>
                      <a:pt x="17845" y="290"/>
                    </a:lnTo>
                    <a:lnTo>
                      <a:pt x="17849" y="266"/>
                    </a:lnTo>
                    <a:lnTo>
                      <a:pt x="17853" y="273"/>
                    </a:lnTo>
                    <a:lnTo>
                      <a:pt x="17861" y="378"/>
                    </a:lnTo>
                    <a:lnTo>
                      <a:pt x="17865" y="469"/>
                    </a:lnTo>
                    <a:lnTo>
                      <a:pt x="17869" y="583"/>
                    </a:lnTo>
                    <a:lnTo>
                      <a:pt x="17874" y="715"/>
                    </a:lnTo>
                    <a:lnTo>
                      <a:pt x="17878" y="859"/>
                    </a:lnTo>
                    <a:lnTo>
                      <a:pt x="17882" y="1011"/>
                    </a:lnTo>
                    <a:lnTo>
                      <a:pt x="17886" y="1165"/>
                    </a:lnTo>
                    <a:lnTo>
                      <a:pt x="17890" y="1317"/>
                    </a:lnTo>
                    <a:lnTo>
                      <a:pt x="17894" y="1463"/>
                    </a:lnTo>
                    <a:lnTo>
                      <a:pt x="17898" y="1600"/>
                    </a:lnTo>
                    <a:lnTo>
                      <a:pt x="17903" y="1724"/>
                    </a:lnTo>
                    <a:lnTo>
                      <a:pt x="17907" y="1835"/>
                    </a:lnTo>
                    <a:lnTo>
                      <a:pt x="17911" y="1931"/>
                    </a:lnTo>
                    <a:lnTo>
                      <a:pt x="17915" y="2014"/>
                    </a:lnTo>
                    <a:lnTo>
                      <a:pt x="17923" y="2141"/>
                    </a:lnTo>
                    <a:lnTo>
                      <a:pt x="17927" y="2188"/>
                    </a:lnTo>
                    <a:lnTo>
                      <a:pt x="17932" y="2227"/>
                    </a:lnTo>
                    <a:lnTo>
                      <a:pt x="17936" y="2259"/>
                    </a:lnTo>
                    <a:lnTo>
                      <a:pt x="17940" y="2284"/>
                    </a:lnTo>
                    <a:lnTo>
                      <a:pt x="17944" y="2304"/>
                    </a:lnTo>
                    <a:lnTo>
                      <a:pt x="17948" y="2320"/>
                    </a:lnTo>
                    <a:lnTo>
                      <a:pt x="17952" y="2331"/>
                    </a:lnTo>
                    <a:lnTo>
                      <a:pt x="17956" y="2338"/>
                    </a:lnTo>
                    <a:lnTo>
                      <a:pt x="17960" y="2342"/>
                    </a:lnTo>
                    <a:lnTo>
                      <a:pt x="17965" y="2341"/>
                    </a:lnTo>
                    <a:lnTo>
                      <a:pt x="17969" y="2337"/>
                    </a:lnTo>
                    <a:lnTo>
                      <a:pt x="17973" y="2329"/>
                    </a:lnTo>
                    <a:lnTo>
                      <a:pt x="17977" y="2319"/>
                    </a:lnTo>
                    <a:lnTo>
                      <a:pt x="17981" y="2307"/>
                    </a:lnTo>
                    <a:lnTo>
                      <a:pt x="17985" y="2293"/>
                    </a:lnTo>
                    <a:lnTo>
                      <a:pt x="17994" y="2265"/>
                    </a:lnTo>
                    <a:lnTo>
                      <a:pt x="17998" y="2251"/>
                    </a:lnTo>
                    <a:lnTo>
                      <a:pt x="18002" y="2237"/>
                    </a:lnTo>
                    <a:lnTo>
                      <a:pt x="18006" y="2224"/>
                    </a:lnTo>
                    <a:lnTo>
                      <a:pt x="18010" y="2210"/>
                    </a:lnTo>
                    <a:lnTo>
                      <a:pt x="18014" y="2197"/>
                    </a:lnTo>
                    <a:lnTo>
                      <a:pt x="18018" y="2184"/>
                    </a:lnTo>
                    <a:lnTo>
                      <a:pt x="18022" y="2171"/>
                    </a:lnTo>
                    <a:lnTo>
                      <a:pt x="18027" y="2157"/>
                    </a:lnTo>
                    <a:lnTo>
                      <a:pt x="18031" y="2143"/>
                    </a:lnTo>
                    <a:lnTo>
                      <a:pt x="18035" y="2128"/>
                    </a:lnTo>
                    <a:lnTo>
                      <a:pt x="18039" y="2114"/>
                    </a:lnTo>
                    <a:lnTo>
                      <a:pt x="18043" y="2100"/>
                    </a:lnTo>
                    <a:lnTo>
                      <a:pt x="18047" y="2086"/>
                    </a:lnTo>
                    <a:lnTo>
                      <a:pt x="18055" y="2061"/>
                    </a:lnTo>
                    <a:lnTo>
                      <a:pt x="18060" y="2051"/>
                    </a:lnTo>
                    <a:lnTo>
                      <a:pt x="18064" y="2044"/>
                    </a:lnTo>
                    <a:lnTo>
                      <a:pt x="18068" y="2040"/>
                    </a:lnTo>
                    <a:lnTo>
                      <a:pt x="18072" y="2039"/>
                    </a:lnTo>
                    <a:lnTo>
                      <a:pt x="18076" y="2042"/>
                    </a:lnTo>
                    <a:lnTo>
                      <a:pt x="18080" y="2050"/>
                    </a:lnTo>
                    <a:lnTo>
                      <a:pt x="18084" y="2062"/>
                    </a:lnTo>
                    <a:lnTo>
                      <a:pt x="18088" y="2079"/>
                    </a:lnTo>
                    <a:lnTo>
                      <a:pt x="18093" y="2100"/>
                    </a:lnTo>
                    <a:lnTo>
                      <a:pt x="18097" y="2125"/>
                    </a:lnTo>
                    <a:lnTo>
                      <a:pt x="18101" y="2153"/>
                    </a:lnTo>
                    <a:lnTo>
                      <a:pt x="18105" y="2182"/>
                    </a:lnTo>
                    <a:lnTo>
                      <a:pt x="18109" y="2213"/>
                    </a:lnTo>
                    <a:lnTo>
                      <a:pt x="18113" y="2243"/>
                    </a:lnTo>
                    <a:lnTo>
                      <a:pt x="18117" y="2272"/>
                    </a:lnTo>
                    <a:lnTo>
                      <a:pt x="18126" y="2322"/>
                    </a:lnTo>
                    <a:lnTo>
                      <a:pt x="18130" y="2342"/>
                    </a:lnTo>
                    <a:lnTo>
                      <a:pt x="18134" y="2358"/>
                    </a:lnTo>
                    <a:lnTo>
                      <a:pt x="18138" y="2369"/>
                    </a:lnTo>
                    <a:lnTo>
                      <a:pt x="18142" y="2376"/>
                    </a:lnTo>
                    <a:lnTo>
                      <a:pt x="18146" y="2378"/>
                    </a:lnTo>
                    <a:lnTo>
                      <a:pt x="18150" y="2375"/>
                    </a:lnTo>
                    <a:lnTo>
                      <a:pt x="18155" y="2368"/>
                    </a:lnTo>
                    <a:lnTo>
                      <a:pt x="18159" y="2358"/>
                    </a:lnTo>
                    <a:lnTo>
                      <a:pt x="18163" y="2345"/>
                    </a:lnTo>
                    <a:lnTo>
                      <a:pt x="18167" y="2330"/>
                    </a:lnTo>
                    <a:lnTo>
                      <a:pt x="18171" y="2314"/>
                    </a:lnTo>
                    <a:lnTo>
                      <a:pt x="18175" y="2297"/>
                    </a:lnTo>
                    <a:lnTo>
                      <a:pt x="18179" y="2281"/>
                    </a:lnTo>
                    <a:lnTo>
                      <a:pt x="18188" y="2253"/>
                    </a:lnTo>
                    <a:lnTo>
                      <a:pt x="18192" y="2242"/>
                    </a:lnTo>
                    <a:lnTo>
                      <a:pt x="18196" y="2234"/>
                    </a:lnTo>
                    <a:lnTo>
                      <a:pt x="18200" y="2229"/>
                    </a:lnTo>
                    <a:lnTo>
                      <a:pt x="18204" y="2226"/>
                    </a:lnTo>
                    <a:lnTo>
                      <a:pt x="18209" y="2225"/>
                    </a:lnTo>
                    <a:lnTo>
                      <a:pt x="18213" y="2225"/>
                    </a:lnTo>
                    <a:lnTo>
                      <a:pt x="18217" y="2227"/>
                    </a:lnTo>
                    <a:lnTo>
                      <a:pt x="18221" y="2228"/>
                    </a:lnTo>
                    <a:lnTo>
                      <a:pt x="18225" y="2230"/>
                    </a:lnTo>
                    <a:lnTo>
                      <a:pt x="18229" y="2230"/>
                    </a:lnTo>
                    <a:lnTo>
                      <a:pt x="18233" y="2230"/>
                    </a:lnTo>
                    <a:lnTo>
                      <a:pt x="18237" y="2229"/>
                    </a:lnTo>
                    <a:lnTo>
                      <a:pt x="18242" y="2228"/>
                    </a:lnTo>
                    <a:lnTo>
                      <a:pt x="18246" y="2226"/>
                    </a:lnTo>
                    <a:lnTo>
                      <a:pt x="18250" y="2226"/>
                    </a:lnTo>
                    <a:lnTo>
                      <a:pt x="18258" y="2230"/>
                    </a:lnTo>
                    <a:lnTo>
                      <a:pt x="18262" y="2235"/>
                    </a:lnTo>
                    <a:lnTo>
                      <a:pt x="18266" y="2243"/>
                    </a:lnTo>
                    <a:lnTo>
                      <a:pt x="18270" y="2253"/>
                    </a:lnTo>
                    <a:lnTo>
                      <a:pt x="18275" y="2265"/>
                    </a:lnTo>
                    <a:lnTo>
                      <a:pt x="18279" y="2277"/>
                    </a:lnTo>
                    <a:lnTo>
                      <a:pt x="18283" y="2290"/>
                    </a:lnTo>
                    <a:lnTo>
                      <a:pt x="18287" y="2302"/>
                    </a:lnTo>
                    <a:lnTo>
                      <a:pt x="18291" y="2312"/>
                    </a:lnTo>
                    <a:lnTo>
                      <a:pt x="18295" y="2318"/>
                    </a:lnTo>
                    <a:lnTo>
                      <a:pt x="18299" y="2321"/>
                    </a:lnTo>
                    <a:lnTo>
                      <a:pt x="18303" y="2320"/>
                    </a:lnTo>
                    <a:lnTo>
                      <a:pt x="18308" y="2314"/>
                    </a:lnTo>
                    <a:lnTo>
                      <a:pt x="18312" y="2303"/>
                    </a:lnTo>
                    <a:lnTo>
                      <a:pt x="18320" y="2269"/>
                    </a:lnTo>
                    <a:lnTo>
                      <a:pt x="18324" y="2246"/>
                    </a:lnTo>
                    <a:lnTo>
                      <a:pt x="18328" y="2220"/>
                    </a:lnTo>
                    <a:lnTo>
                      <a:pt x="18332" y="2193"/>
                    </a:lnTo>
                    <a:lnTo>
                      <a:pt x="18336" y="2165"/>
                    </a:lnTo>
                    <a:lnTo>
                      <a:pt x="18341" y="2139"/>
                    </a:lnTo>
                    <a:lnTo>
                      <a:pt x="18345" y="2113"/>
                    </a:lnTo>
                    <a:lnTo>
                      <a:pt x="18349" y="2090"/>
                    </a:lnTo>
                    <a:lnTo>
                      <a:pt x="18353" y="2070"/>
                    </a:lnTo>
                    <a:lnTo>
                      <a:pt x="18357" y="2053"/>
                    </a:lnTo>
                    <a:lnTo>
                      <a:pt x="18361" y="2038"/>
                    </a:lnTo>
                    <a:lnTo>
                      <a:pt x="18365" y="2027"/>
                    </a:lnTo>
                    <a:lnTo>
                      <a:pt x="18369" y="2017"/>
                    </a:lnTo>
                    <a:lnTo>
                      <a:pt x="18374" y="2009"/>
                    </a:lnTo>
                    <a:lnTo>
                      <a:pt x="18382" y="1997"/>
                    </a:lnTo>
                    <a:lnTo>
                      <a:pt x="18386" y="1991"/>
                    </a:lnTo>
                    <a:lnTo>
                      <a:pt x="18390" y="1985"/>
                    </a:lnTo>
                    <a:lnTo>
                      <a:pt x="18394" y="1978"/>
                    </a:lnTo>
                    <a:lnTo>
                      <a:pt x="18398" y="1970"/>
                    </a:lnTo>
                    <a:lnTo>
                      <a:pt x="18403" y="1962"/>
                    </a:lnTo>
                    <a:lnTo>
                      <a:pt x="18407" y="1954"/>
                    </a:lnTo>
                    <a:lnTo>
                      <a:pt x="18411" y="1946"/>
                    </a:lnTo>
                    <a:lnTo>
                      <a:pt x="18415" y="1938"/>
                    </a:lnTo>
                    <a:lnTo>
                      <a:pt x="18419" y="1932"/>
                    </a:lnTo>
                    <a:lnTo>
                      <a:pt x="18423" y="1927"/>
                    </a:lnTo>
                    <a:lnTo>
                      <a:pt x="18427" y="1924"/>
                    </a:lnTo>
                    <a:lnTo>
                      <a:pt x="18431" y="1923"/>
                    </a:lnTo>
                    <a:lnTo>
                      <a:pt x="18436" y="1923"/>
                    </a:lnTo>
                    <a:lnTo>
                      <a:pt x="18440" y="1925"/>
                    </a:lnTo>
                    <a:lnTo>
                      <a:pt x="18444" y="1928"/>
                    </a:lnTo>
                    <a:lnTo>
                      <a:pt x="18452" y="1937"/>
                    </a:lnTo>
                    <a:lnTo>
                      <a:pt x="18456" y="1941"/>
                    </a:lnTo>
                    <a:lnTo>
                      <a:pt x="18460" y="1945"/>
                    </a:lnTo>
                    <a:lnTo>
                      <a:pt x="18465" y="1947"/>
                    </a:lnTo>
                    <a:lnTo>
                      <a:pt x="18469" y="1949"/>
                    </a:lnTo>
                    <a:lnTo>
                      <a:pt x="18473" y="1948"/>
                    </a:lnTo>
                    <a:lnTo>
                      <a:pt x="18477" y="1946"/>
                    </a:lnTo>
                    <a:lnTo>
                      <a:pt x="18481" y="1942"/>
                    </a:lnTo>
                    <a:lnTo>
                      <a:pt x="18485" y="1936"/>
                    </a:lnTo>
                    <a:lnTo>
                      <a:pt x="18490" y="1929"/>
                    </a:lnTo>
                    <a:lnTo>
                      <a:pt x="18494" y="1920"/>
                    </a:lnTo>
                    <a:lnTo>
                      <a:pt x="18498" y="1909"/>
                    </a:lnTo>
                    <a:lnTo>
                      <a:pt x="18502" y="1896"/>
                    </a:lnTo>
                    <a:lnTo>
                      <a:pt x="18506" y="1883"/>
                    </a:lnTo>
                    <a:lnTo>
                      <a:pt x="18514" y="1855"/>
                    </a:lnTo>
                    <a:lnTo>
                      <a:pt x="18518" y="1841"/>
                    </a:lnTo>
                    <a:lnTo>
                      <a:pt x="18523" y="1829"/>
                    </a:lnTo>
                    <a:lnTo>
                      <a:pt x="18527" y="1818"/>
                    </a:lnTo>
                    <a:lnTo>
                      <a:pt x="18531" y="1811"/>
                    </a:lnTo>
                    <a:lnTo>
                      <a:pt x="18535" y="1806"/>
                    </a:lnTo>
                    <a:lnTo>
                      <a:pt x="18539" y="1805"/>
                    </a:lnTo>
                    <a:lnTo>
                      <a:pt x="18543" y="1809"/>
                    </a:lnTo>
                    <a:lnTo>
                      <a:pt x="18547" y="1816"/>
                    </a:lnTo>
                    <a:lnTo>
                      <a:pt x="18551" y="1827"/>
                    </a:lnTo>
                    <a:lnTo>
                      <a:pt x="18556" y="1841"/>
                    </a:lnTo>
                    <a:lnTo>
                      <a:pt x="18560" y="1857"/>
                    </a:lnTo>
                    <a:lnTo>
                      <a:pt x="18564" y="1876"/>
                    </a:lnTo>
                    <a:lnTo>
                      <a:pt x="18568" y="1896"/>
                    </a:lnTo>
                    <a:lnTo>
                      <a:pt x="18572" y="1915"/>
                    </a:lnTo>
                    <a:lnTo>
                      <a:pt x="18576" y="1934"/>
                    </a:lnTo>
                    <a:lnTo>
                      <a:pt x="18584" y="1964"/>
                    </a:lnTo>
                    <a:lnTo>
                      <a:pt x="18589" y="1972"/>
                    </a:lnTo>
                    <a:lnTo>
                      <a:pt x="18593" y="1976"/>
                    </a:lnTo>
                    <a:lnTo>
                      <a:pt x="18597" y="1973"/>
                    </a:lnTo>
                    <a:lnTo>
                      <a:pt x="18601" y="1962"/>
                    </a:lnTo>
                    <a:lnTo>
                      <a:pt x="18605" y="1944"/>
                    </a:lnTo>
                    <a:lnTo>
                      <a:pt x="18609" y="1917"/>
                    </a:lnTo>
                    <a:lnTo>
                      <a:pt x="18613" y="1883"/>
                    </a:lnTo>
                    <a:lnTo>
                      <a:pt x="18618" y="1841"/>
                    </a:lnTo>
                    <a:lnTo>
                      <a:pt x="18622" y="1793"/>
                    </a:lnTo>
                    <a:lnTo>
                      <a:pt x="18626" y="1741"/>
                    </a:lnTo>
                    <a:lnTo>
                      <a:pt x="18630" y="1686"/>
                    </a:lnTo>
                    <a:lnTo>
                      <a:pt x="18634" y="1630"/>
                    </a:lnTo>
                    <a:lnTo>
                      <a:pt x="18638" y="1577"/>
                    </a:lnTo>
                    <a:lnTo>
                      <a:pt x="18646" y="1485"/>
                    </a:lnTo>
                    <a:lnTo>
                      <a:pt x="18651" y="1450"/>
                    </a:lnTo>
                    <a:lnTo>
                      <a:pt x="18655" y="1424"/>
                    </a:lnTo>
                    <a:lnTo>
                      <a:pt x="18659" y="1407"/>
                    </a:lnTo>
                    <a:lnTo>
                      <a:pt x="18663" y="1399"/>
                    </a:lnTo>
                    <a:lnTo>
                      <a:pt x="18667" y="1400"/>
                    </a:lnTo>
                    <a:lnTo>
                      <a:pt x="18671" y="1409"/>
                    </a:lnTo>
                    <a:lnTo>
                      <a:pt x="18675" y="1423"/>
                    </a:lnTo>
                    <a:lnTo>
                      <a:pt x="18679" y="1442"/>
                    </a:lnTo>
                    <a:lnTo>
                      <a:pt x="18684" y="1463"/>
                    </a:lnTo>
                    <a:lnTo>
                      <a:pt x="18688" y="1483"/>
                    </a:lnTo>
                    <a:lnTo>
                      <a:pt x="18692" y="1501"/>
                    </a:lnTo>
                    <a:lnTo>
                      <a:pt x="18696" y="1515"/>
                    </a:lnTo>
                    <a:lnTo>
                      <a:pt x="18700" y="1523"/>
                    </a:lnTo>
                    <a:lnTo>
                      <a:pt x="18704" y="1524"/>
                    </a:lnTo>
                    <a:lnTo>
                      <a:pt x="18708" y="1517"/>
                    </a:lnTo>
                    <a:lnTo>
                      <a:pt x="18717" y="1482"/>
                    </a:lnTo>
                    <a:lnTo>
                      <a:pt x="18721" y="1455"/>
                    </a:lnTo>
                    <a:lnTo>
                      <a:pt x="18725" y="1423"/>
                    </a:lnTo>
                    <a:lnTo>
                      <a:pt x="18729" y="1389"/>
                    </a:lnTo>
                    <a:lnTo>
                      <a:pt x="18733" y="1354"/>
                    </a:lnTo>
                    <a:lnTo>
                      <a:pt x="18737" y="1320"/>
                    </a:lnTo>
                    <a:lnTo>
                      <a:pt x="18741" y="1290"/>
                    </a:lnTo>
                    <a:lnTo>
                      <a:pt x="18746" y="1266"/>
                    </a:lnTo>
                    <a:lnTo>
                      <a:pt x="18750" y="1248"/>
                    </a:lnTo>
                    <a:lnTo>
                      <a:pt x="18754" y="1239"/>
                    </a:lnTo>
                    <a:lnTo>
                      <a:pt x="18758" y="1238"/>
                    </a:lnTo>
                    <a:lnTo>
                      <a:pt x="18762" y="1245"/>
                    </a:lnTo>
                    <a:lnTo>
                      <a:pt x="18766" y="1260"/>
                    </a:lnTo>
                    <a:lnTo>
                      <a:pt x="18771" y="1280"/>
                    </a:lnTo>
                    <a:lnTo>
                      <a:pt x="18779" y="1331"/>
                    </a:lnTo>
                    <a:lnTo>
                      <a:pt x="18783" y="1358"/>
                    </a:lnTo>
                    <a:lnTo>
                      <a:pt x="18787" y="1384"/>
                    </a:lnTo>
                    <a:lnTo>
                      <a:pt x="18791" y="1407"/>
                    </a:lnTo>
                    <a:lnTo>
                      <a:pt x="18795" y="1427"/>
                    </a:lnTo>
                    <a:lnTo>
                      <a:pt x="18799" y="1443"/>
                    </a:lnTo>
                    <a:lnTo>
                      <a:pt x="18804" y="1455"/>
                    </a:lnTo>
                    <a:lnTo>
                      <a:pt x="18808" y="1464"/>
                    </a:lnTo>
                    <a:lnTo>
                      <a:pt x="18812" y="1470"/>
                    </a:lnTo>
                    <a:lnTo>
                      <a:pt x="18816" y="1474"/>
                    </a:lnTo>
                    <a:lnTo>
                      <a:pt x="18820" y="1478"/>
                    </a:lnTo>
                    <a:lnTo>
                      <a:pt x="18824" y="1483"/>
                    </a:lnTo>
                    <a:lnTo>
                      <a:pt x="18828" y="1491"/>
                    </a:lnTo>
                    <a:lnTo>
                      <a:pt x="18833" y="1502"/>
                    </a:lnTo>
                    <a:lnTo>
                      <a:pt x="18837" y="1517"/>
                    </a:lnTo>
                    <a:lnTo>
                      <a:pt x="18841" y="1537"/>
                    </a:lnTo>
                    <a:lnTo>
                      <a:pt x="18849" y="1592"/>
                    </a:lnTo>
                    <a:lnTo>
                      <a:pt x="18853" y="1624"/>
                    </a:lnTo>
                    <a:lnTo>
                      <a:pt x="18857" y="1660"/>
                    </a:lnTo>
                    <a:lnTo>
                      <a:pt x="18861" y="1697"/>
                    </a:lnTo>
                    <a:lnTo>
                      <a:pt x="18866" y="1734"/>
                    </a:lnTo>
                    <a:lnTo>
                      <a:pt x="18870" y="1771"/>
                    </a:lnTo>
                    <a:lnTo>
                      <a:pt x="18874" y="1806"/>
                    </a:lnTo>
                    <a:lnTo>
                      <a:pt x="18878" y="1838"/>
                    </a:lnTo>
                    <a:lnTo>
                      <a:pt x="18882" y="1868"/>
                    </a:lnTo>
                    <a:lnTo>
                      <a:pt x="18886" y="1894"/>
                    </a:lnTo>
                    <a:lnTo>
                      <a:pt x="18890" y="1918"/>
                    </a:lnTo>
                    <a:lnTo>
                      <a:pt x="18894" y="1938"/>
                    </a:lnTo>
                    <a:lnTo>
                      <a:pt x="18899" y="1956"/>
                    </a:lnTo>
                    <a:lnTo>
                      <a:pt x="18903" y="1972"/>
                    </a:lnTo>
                    <a:lnTo>
                      <a:pt x="18911" y="1998"/>
                    </a:lnTo>
                    <a:lnTo>
                      <a:pt x="18915" y="2009"/>
                    </a:lnTo>
                    <a:lnTo>
                      <a:pt x="18919" y="2019"/>
                    </a:lnTo>
                    <a:lnTo>
                      <a:pt x="18923" y="2029"/>
                    </a:lnTo>
                    <a:lnTo>
                      <a:pt x="18927" y="2039"/>
                    </a:lnTo>
                    <a:lnTo>
                      <a:pt x="18932" y="2048"/>
                    </a:lnTo>
                    <a:lnTo>
                      <a:pt x="18936" y="2057"/>
                    </a:lnTo>
                    <a:lnTo>
                      <a:pt x="18940" y="2065"/>
                    </a:lnTo>
                    <a:lnTo>
                      <a:pt x="18944" y="2073"/>
                    </a:lnTo>
                    <a:lnTo>
                      <a:pt x="18948" y="2080"/>
                    </a:lnTo>
                    <a:lnTo>
                      <a:pt x="18952" y="2086"/>
                    </a:lnTo>
                    <a:lnTo>
                      <a:pt x="18956" y="2090"/>
                    </a:lnTo>
                    <a:lnTo>
                      <a:pt x="18960" y="2093"/>
                    </a:lnTo>
                    <a:lnTo>
                      <a:pt x="18965" y="2094"/>
                    </a:lnTo>
                    <a:lnTo>
                      <a:pt x="18969" y="2094"/>
                    </a:lnTo>
                    <a:lnTo>
                      <a:pt x="18973" y="2094"/>
                    </a:lnTo>
                    <a:lnTo>
                      <a:pt x="18977" y="2093"/>
                    </a:lnTo>
                    <a:lnTo>
                      <a:pt x="18981" y="2094"/>
                    </a:lnTo>
                    <a:lnTo>
                      <a:pt x="18985" y="2095"/>
                    </a:lnTo>
                    <a:lnTo>
                      <a:pt x="18989" y="2100"/>
                    </a:lnTo>
                    <a:lnTo>
                      <a:pt x="18993" y="2107"/>
                    </a:lnTo>
                    <a:lnTo>
                      <a:pt x="18998" y="2117"/>
                    </a:lnTo>
                    <a:lnTo>
                      <a:pt x="19002" y="2131"/>
                    </a:lnTo>
                    <a:lnTo>
                      <a:pt x="19006" y="2149"/>
                    </a:lnTo>
                    <a:lnTo>
                      <a:pt x="19010" y="2170"/>
                    </a:lnTo>
                    <a:lnTo>
                      <a:pt x="19014" y="2193"/>
                    </a:lnTo>
                    <a:lnTo>
                      <a:pt x="19018" y="2218"/>
                    </a:lnTo>
                    <a:lnTo>
                      <a:pt x="19023" y="2243"/>
                    </a:lnTo>
                    <a:lnTo>
                      <a:pt x="19027" y="2267"/>
                    </a:lnTo>
                    <a:lnTo>
                      <a:pt x="19031" y="2288"/>
                    </a:lnTo>
                    <a:lnTo>
                      <a:pt x="19035" y="2306"/>
                    </a:lnTo>
                    <a:lnTo>
                      <a:pt x="19043" y="2326"/>
                    </a:lnTo>
                    <a:lnTo>
                      <a:pt x="19047" y="2327"/>
                    </a:lnTo>
                    <a:lnTo>
                      <a:pt x="19052" y="2321"/>
                    </a:lnTo>
                    <a:lnTo>
                      <a:pt x="19056" y="2308"/>
                    </a:lnTo>
                    <a:lnTo>
                      <a:pt x="19060" y="2290"/>
                    </a:lnTo>
                    <a:lnTo>
                      <a:pt x="19064" y="2266"/>
                    </a:lnTo>
                    <a:lnTo>
                      <a:pt x="19068" y="2238"/>
                    </a:lnTo>
                    <a:lnTo>
                      <a:pt x="19072" y="2208"/>
                    </a:lnTo>
                    <a:lnTo>
                      <a:pt x="19076" y="2178"/>
                    </a:lnTo>
                    <a:lnTo>
                      <a:pt x="19081" y="2147"/>
                    </a:lnTo>
                    <a:lnTo>
                      <a:pt x="19085" y="2120"/>
                    </a:lnTo>
                    <a:lnTo>
                      <a:pt x="19089" y="2095"/>
                    </a:lnTo>
                    <a:lnTo>
                      <a:pt x="19093" y="2076"/>
                    </a:lnTo>
                    <a:lnTo>
                      <a:pt x="19097" y="2062"/>
                    </a:lnTo>
                    <a:lnTo>
                      <a:pt x="19105" y="2051"/>
                    </a:lnTo>
                    <a:lnTo>
                      <a:pt x="19109" y="2053"/>
                    </a:lnTo>
                    <a:lnTo>
                      <a:pt x="19114" y="2060"/>
                    </a:lnTo>
                    <a:lnTo>
                      <a:pt x="19118" y="2070"/>
                    </a:lnTo>
                    <a:lnTo>
                      <a:pt x="19122" y="2082"/>
                    </a:lnTo>
                    <a:lnTo>
                      <a:pt x="19126" y="2095"/>
                    </a:lnTo>
                    <a:lnTo>
                      <a:pt x="19130" y="2108"/>
                    </a:lnTo>
                    <a:lnTo>
                      <a:pt x="19134" y="2118"/>
                    </a:lnTo>
                    <a:lnTo>
                      <a:pt x="19138" y="2127"/>
                    </a:lnTo>
                    <a:lnTo>
                      <a:pt x="19142" y="2133"/>
                    </a:lnTo>
                    <a:lnTo>
                      <a:pt x="19147" y="2135"/>
                    </a:lnTo>
                    <a:lnTo>
                      <a:pt x="19151" y="2136"/>
                    </a:lnTo>
                    <a:lnTo>
                      <a:pt x="19155" y="2135"/>
                    </a:lnTo>
                    <a:lnTo>
                      <a:pt x="19159" y="2133"/>
                    </a:lnTo>
                    <a:lnTo>
                      <a:pt x="19163" y="2131"/>
                    </a:lnTo>
                    <a:lnTo>
                      <a:pt x="19167" y="2131"/>
                    </a:lnTo>
                    <a:lnTo>
                      <a:pt x="19175" y="2137"/>
                    </a:lnTo>
                    <a:lnTo>
                      <a:pt x="19180" y="2145"/>
                    </a:lnTo>
                    <a:lnTo>
                      <a:pt x="19184" y="2156"/>
                    </a:lnTo>
                    <a:lnTo>
                      <a:pt x="19188" y="2169"/>
                    </a:lnTo>
                    <a:lnTo>
                      <a:pt x="19192" y="2185"/>
                    </a:lnTo>
                    <a:lnTo>
                      <a:pt x="19196" y="2201"/>
                    </a:lnTo>
                    <a:lnTo>
                      <a:pt x="19200" y="2217"/>
                    </a:lnTo>
                    <a:lnTo>
                      <a:pt x="19204" y="2232"/>
                    </a:lnTo>
                    <a:lnTo>
                      <a:pt x="19208" y="2245"/>
                    </a:lnTo>
                    <a:lnTo>
                      <a:pt x="19213" y="2254"/>
                    </a:lnTo>
                    <a:lnTo>
                      <a:pt x="19217" y="2259"/>
                    </a:lnTo>
                    <a:lnTo>
                      <a:pt x="19221" y="2260"/>
                    </a:lnTo>
                    <a:lnTo>
                      <a:pt x="19225" y="2256"/>
                    </a:lnTo>
                    <a:lnTo>
                      <a:pt x="19229" y="2249"/>
                    </a:lnTo>
                    <a:lnTo>
                      <a:pt x="19237" y="2226"/>
                    </a:lnTo>
                    <a:lnTo>
                      <a:pt x="19242" y="2212"/>
                    </a:lnTo>
                    <a:lnTo>
                      <a:pt x="19246" y="2198"/>
                    </a:lnTo>
                    <a:lnTo>
                      <a:pt x="19250" y="2185"/>
                    </a:lnTo>
                    <a:lnTo>
                      <a:pt x="19254" y="2173"/>
                    </a:lnTo>
                    <a:lnTo>
                      <a:pt x="19258" y="2161"/>
                    </a:lnTo>
                    <a:lnTo>
                      <a:pt x="19262" y="2152"/>
                    </a:lnTo>
                    <a:lnTo>
                      <a:pt x="19266" y="2143"/>
                    </a:lnTo>
                    <a:lnTo>
                      <a:pt x="19270" y="2136"/>
                    </a:lnTo>
                    <a:lnTo>
                      <a:pt x="19275" y="2129"/>
                    </a:lnTo>
                    <a:lnTo>
                      <a:pt x="19279" y="2123"/>
                    </a:lnTo>
                    <a:lnTo>
                      <a:pt x="19283" y="2118"/>
                    </a:lnTo>
                    <a:lnTo>
                      <a:pt x="19287" y="2113"/>
                    </a:lnTo>
                    <a:lnTo>
                      <a:pt x="19291" y="2108"/>
                    </a:lnTo>
                    <a:lnTo>
                      <a:pt x="19295" y="2105"/>
                    </a:lnTo>
                    <a:lnTo>
                      <a:pt x="19299" y="2103"/>
                    </a:lnTo>
                    <a:lnTo>
                      <a:pt x="19304" y="2102"/>
                    </a:lnTo>
                    <a:lnTo>
                      <a:pt x="19308" y="2104"/>
                    </a:lnTo>
                    <a:lnTo>
                      <a:pt x="19312" y="2107"/>
                    </a:lnTo>
                    <a:lnTo>
                      <a:pt x="19316" y="2113"/>
                    </a:lnTo>
                    <a:lnTo>
                      <a:pt x="19320" y="2121"/>
                    </a:lnTo>
                    <a:lnTo>
                      <a:pt x="19324" y="2130"/>
                    </a:lnTo>
                    <a:lnTo>
                      <a:pt x="19328" y="2141"/>
                    </a:lnTo>
                    <a:lnTo>
                      <a:pt x="19333" y="2151"/>
                    </a:lnTo>
                    <a:lnTo>
                      <a:pt x="19337" y="2160"/>
                    </a:lnTo>
                    <a:lnTo>
                      <a:pt x="19341" y="2167"/>
                    </a:lnTo>
                    <a:lnTo>
                      <a:pt x="19345" y="2171"/>
                    </a:lnTo>
                    <a:lnTo>
                      <a:pt x="19349" y="2170"/>
                    </a:lnTo>
                    <a:lnTo>
                      <a:pt x="19353" y="2165"/>
                    </a:lnTo>
                    <a:lnTo>
                      <a:pt x="19357" y="2154"/>
                    </a:lnTo>
                    <a:lnTo>
                      <a:pt x="19362" y="2137"/>
                    </a:lnTo>
                    <a:lnTo>
                      <a:pt x="19370" y="2089"/>
                    </a:lnTo>
                    <a:lnTo>
                      <a:pt x="19374" y="2059"/>
                    </a:lnTo>
                    <a:lnTo>
                      <a:pt x="19378" y="2026"/>
                    </a:lnTo>
                    <a:lnTo>
                      <a:pt x="19382" y="1993"/>
                    </a:lnTo>
                    <a:lnTo>
                      <a:pt x="19386" y="1962"/>
                    </a:lnTo>
                    <a:lnTo>
                      <a:pt x="19390" y="1933"/>
                    </a:lnTo>
                    <a:lnTo>
                      <a:pt x="19395" y="1909"/>
                    </a:lnTo>
                    <a:lnTo>
                      <a:pt x="19399" y="1891"/>
                    </a:lnTo>
                    <a:lnTo>
                      <a:pt x="19403" y="1881"/>
                    </a:lnTo>
                    <a:lnTo>
                      <a:pt x="19407" y="1877"/>
                    </a:lnTo>
                    <a:lnTo>
                      <a:pt x="19411" y="1882"/>
                    </a:lnTo>
                    <a:lnTo>
                      <a:pt x="19415" y="1893"/>
                    </a:lnTo>
                    <a:lnTo>
                      <a:pt x="19419" y="1910"/>
                    </a:lnTo>
                    <a:lnTo>
                      <a:pt x="19423" y="1932"/>
                    </a:lnTo>
                    <a:lnTo>
                      <a:pt x="19428" y="1958"/>
                    </a:lnTo>
                    <a:lnTo>
                      <a:pt x="19432" y="1985"/>
                    </a:lnTo>
                    <a:lnTo>
                      <a:pt x="19440" y="2041"/>
                    </a:lnTo>
                    <a:lnTo>
                      <a:pt x="19444" y="2066"/>
                    </a:lnTo>
                    <a:lnTo>
                      <a:pt x="19448" y="2089"/>
                    </a:lnTo>
                    <a:lnTo>
                      <a:pt x="19452" y="2110"/>
                    </a:lnTo>
                    <a:lnTo>
                      <a:pt x="19456" y="2127"/>
                    </a:lnTo>
                    <a:lnTo>
                      <a:pt x="19461" y="2142"/>
                    </a:lnTo>
                    <a:lnTo>
                      <a:pt x="19465" y="2153"/>
                    </a:lnTo>
                    <a:lnTo>
                      <a:pt x="19469" y="2162"/>
                    </a:lnTo>
                    <a:lnTo>
                      <a:pt x="19473" y="2168"/>
                    </a:lnTo>
                    <a:lnTo>
                      <a:pt x="19477" y="2170"/>
                    </a:lnTo>
                    <a:lnTo>
                      <a:pt x="19481" y="2170"/>
                    </a:lnTo>
                    <a:lnTo>
                      <a:pt x="19485" y="2167"/>
                    </a:lnTo>
                    <a:lnTo>
                      <a:pt x="19490" y="2160"/>
                    </a:lnTo>
                    <a:lnTo>
                      <a:pt x="19494" y="2151"/>
                    </a:lnTo>
                    <a:lnTo>
                      <a:pt x="19502" y="2124"/>
                    </a:lnTo>
                    <a:lnTo>
                      <a:pt x="19506" y="2108"/>
                    </a:lnTo>
                    <a:lnTo>
                      <a:pt x="19510" y="2091"/>
                    </a:lnTo>
                    <a:lnTo>
                      <a:pt x="19514" y="2073"/>
                    </a:lnTo>
                    <a:lnTo>
                      <a:pt x="19518" y="2057"/>
                    </a:lnTo>
                    <a:lnTo>
                      <a:pt x="19523" y="2041"/>
                    </a:lnTo>
                    <a:lnTo>
                      <a:pt x="19527" y="2027"/>
                    </a:lnTo>
                    <a:lnTo>
                      <a:pt x="19531" y="2015"/>
                    </a:lnTo>
                    <a:lnTo>
                      <a:pt x="19535" y="2006"/>
                    </a:lnTo>
                    <a:lnTo>
                      <a:pt x="19539" y="2000"/>
                    </a:lnTo>
                    <a:lnTo>
                      <a:pt x="19543" y="1997"/>
                    </a:lnTo>
                    <a:lnTo>
                      <a:pt x="19547" y="1997"/>
                    </a:lnTo>
                    <a:lnTo>
                      <a:pt x="19551" y="2000"/>
                    </a:lnTo>
                    <a:lnTo>
                      <a:pt x="19556" y="2005"/>
                    </a:lnTo>
                    <a:lnTo>
                      <a:pt x="19564" y="2019"/>
                    </a:lnTo>
                    <a:lnTo>
                      <a:pt x="19568" y="2026"/>
                    </a:lnTo>
                    <a:lnTo>
                      <a:pt x="19572" y="2033"/>
                    </a:lnTo>
                    <a:lnTo>
                      <a:pt x="19576" y="2038"/>
                    </a:lnTo>
                    <a:lnTo>
                      <a:pt x="19580" y="2042"/>
                    </a:lnTo>
                    <a:lnTo>
                      <a:pt x="19585" y="2043"/>
                    </a:lnTo>
                    <a:lnTo>
                      <a:pt x="19589" y="2042"/>
                    </a:lnTo>
                    <a:lnTo>
                      <a:pt x="19593" y="2038"/>
                    </a:lnTo>
                    <a:lnTo>
                      <a:pt x="19597" y="2032"/>
                    </a:lnTo>
                    <a:lnTo>
                      <a:pt x="19601" y="2023"/>
                    </a:lnTo>
                    <a:lnTo>
                      <a:pt x="19605" y="2014"/>
                    </a:lnTo>
                    <a:lnTo>
                      <a:pt x="19609" y="2003"/>
                    </a:lnTo>
                    <a:lnTo>
                      <a:pt x="19614" y="1992"/>
                    </a:lnTo>
                    <a:lnTo>
                      <a:pt x="19618" y="1981"/>
                    </a:lnTo>
                    <a:lnTo>
                      <a:pt x="19622" y="1971"/>
                    </a:lnTo>
                    <a:lnTo>
                      <a:pt x="19626" y="1962"/>
                    </a:lnTo>
                    <a:lnTo>
                      <a:pt x="19634" y="1951"/>
                    </a:lnTo>
                    <a:lnTo>
                      <a:pt x="19638" y="1949"/>
                    </a:lnTo>
                    <a:lnTo>
                      <a:pt x="19643" y="1950"/>
                    </a:lnTo>
                    <a:lnTo>
                      <a:pt x="19647" y="1953"/>
                    </a:lnTo>
                    <a:lnTo>
                      <a:pt x="19651" y="1958"/>
                    </a:lnTo>
                    <a:lnTo>
                      <a:pt x="19655" y="1965"/>
                    </a:lnTo>
                    <a:lnTo>
                      <a:pt x="19659" y="1972"/>
                    </a:lnTo>
                    <a:lnTo>
                      <a:pt x="19663" y="1981"/>
                    </a:lnTo>
                    <a:lnTo>
                      <a:pt x="19667" y="1990"/>
                    </a:lnTo>
                    <a:lnTo>
                      <a:pt x="19671" y="1998"/>
                    </a:lnTo>
                    <a:lnTo>
                      <a:pt x="19676" y="2004"/>
                    </a:lnTo>
                    <a:lnTo>
                      <a:pt x="19680" y="2009"/>
                    </a:lnTo>
                    <a:lnTo>
                      <a:pt x="19684" y="2011"/>
                    </a:lnTo>
                    <a:lnTo>
                      <a:pt x="19688" y="2009"/>
                    </a:lnTo>
                    <a:lnTo>
                      <a:pt x="19696" y="1995"/>
                    </a:lnTo>
                    <a:lnTo>
                      <a:pt x="19700" y="1983"/>
                    </a:lnTo>
                    <a:lnTo>
                      <a:pt x="19705" y="1968"/>
                    </a:lnTo>
                    <a:lnTo>
                      <a:pt x="19709" y="1952"/>
                    </a:lnTo>
                    <a:lnTo>
                      <a:pt x="19713" y="1936"/>
                    </a:lnTo>
                    <a:lnTo>
                      <a:pt x="19717" y="1922"/>
                    </a:lnTo>
                    <a:lnTo>
                      <a:pt x="19721" y="1911"/>
                    </a:lnTo>
                    <a:lnTo>
                      <a:pt x="19725" y="1905"/>
                    </a:lnTo>
                    <a:lnTo>
                      <a:pt x="19729" y="1904"/>
                    </a:lnTo>
                    <a:lnTo>
                      <a:pt x="19733" y="1910"/>
                    </a:lnTo>
                    <a:lnTo>
                      <a:pt x="19738" y="1924"/>
                    </a:lnTo>
                    <a:lnTo>
                      <a:pt x="19742" y="1944"/>
                    </a:lnTo>
                    <a:lnTo>
                      <a:pt x="19746" y="1970"/>
                    </a:lnTo>
                    <a:lnTo>
                      <a:pt x="19750" y="2001"/>
                    </a:lnTo>
                    <a:lnTo>
                      <a:pt x="19754" y="2035"/>
                    </a:lnTo>
                    <a:lnTo>
                      <a:pt x="19758" y="2071"/>
                    </a:lnTo>
                    <a:lnTo>
                      <a:pt x="19766" y="2137"/>
                    </a:lnTo>
                    <a:lnTo>
                      <a:pt x="19771" y="2163"/>
                    </a:lnTo>
                    <a:lnTo>
                      <a:pt x="19775" y="2182"/>
                    </a:lnTo>
                    <a:lnTo>
                      <a:pt x="19779" y="2194"/>
                    </a:lnTo>
                    <a:lnTo>
                      <a:pt x="19783" y="2197"/>
                    </a:lnTo>
                    <a:lnTo>
                      <a:pt x="19787" y="2191"/>
                    </a:lnTo>
                    <a:lnTo>
                      <a:pt x="19791" y="2177"/>
                    </a:lnTo>
                    <a:lnTo>
                      <a:pt x="19795" y="2156"/>
                    </a:lnTo>
                    <a:lnTo>
                      <a:pt x="19799" y="2128"/>
                    </a:lnTo>
                    <a:lnTo>
                      <a:pt x="19804" y="2097"/>
                    </a:lnTo>
                    <a:lnTo>
                      <a:pt x="19808" y="2064"/>
                    </a:lnTo>
                    <a:lnTo>
                      <a:pt x="19812" y="2030"/>
                    </a:lnTo>
                    <a:lnTo>
                      <a:pt x="19816" y="1997"/>
                    </a:lnTo>
                    <a:lnTo>
                      <a:pt x="19820" y="1966"/>
                    </a:lnTo>
                    <a:lnTo>
                      <a:pt x="19828" y="1917"/>
                    </a:lnTo>
                    <a:lnTo>
                      <a:pt x="19832" y="1899"/>
                    </a:lnTo>
                    <a:lnTo>
                      <a:pt x="19837" y="1885"/>
                    </a:lnTo>
                    <a:lnTo>
                      <a:pt x="19841" y="1875"/>
                    </a:lnTo>
                    <a:lnTo>
                      <a:pt x="19845" y="1869"/>
                    </a:lnTo>
                    <a:lnTo>
                      <a:pt x="19849" y="1866"/>
                    </a:lnTo>
                    <a:lnTo>
                      <a:pt x="19853" y="1865"/>
                    </a:lnTo>
                    <a:lnTo>
                      <a:pt x="19857" y="1867"/>
                    </a:lnTo>
                    <a:lnTo>
                      <a:pt x="19861" y="1870"/>
                    </a:lnTo>
                    <a:lnTo>
                      <a:pt x="19866" y="1874"/>
                    </a:lnTo>
                    <a:lnTo>
                      <a:pt x="19870" y="1879"/>
                    </a:lnTo>
                    <a:lnTo>
                      <a:pt x="19874" y="1885"/>
                    </a:lnTo>
                    <a:lnTo>
                      <a:pt x="19878" y="1892"/>
                    </a:lnTo>
                    <a:lnTo>
                      <a:pt x="19882" y="1898"/>
                    </a:lnTo>
                    <a:lnTo>
                      <a:pt x="19886" y="1906"/>
                    </a:lnTo>
                    <a:lnTo>
                      <a:pt x="19890" y="1913"/>
                    </a:lnTo>
                    <a:lnTo>
                      <a:pt x="19899" y="1927"/>
                    </a:lnTo>
                    <a:lnTo>
                      <a:pt x="19903" y="1933"/>
                    </a:lnTo>
                    <a:lnTo>
                      <a:pt x="19907" y="1939"/>
                    </a:lnTo>
                    <a:lnTo>
                      <a:pt x="19911" y="1944"/>
                    </a:lnTo>
                    <a:lnTo>
                      <a:pt x="19915" y="1948"/>
                    </a:lnTo>
                    <a:lnTo>
                      <a:pt x="19919" y="1950"/>
                    </a:lnTo>
                    <a:lnTo>
                      <a:pt x="19924" y="1951"/>
                    </a:lnTo>
                    <a:lnTo>
                      <a:pt x="19928" y="1950"/>
                    </a:lnTo>
                    <a:lnTo>
                      <a:pt x="19932" y="1948"/>
                    </a:lnTo>
                    <a:lnTo>
                      <a:pt x="19936" y="1943"/>
                    </a:lnTo>
                    <a:lnTo>
                      <a:pt x="19940" y="1936"/>
                    </a:lnTo>
                    <a:lnTo>
                      <a:pt x="19944" y="1927"/>
                    </a:lnTo>
                    <a:lnTo>
                      <a:pt x="19948" y="1917"/>
                    </a:lnTo>
                    <a:lnTo>
                      <a:pt x="19953" y="1906"/>
                    </a:lnTo>
                    <a:lnTo>
                      <a:pt x="19961" y="1881"/>
                    </a:lnTo>
                    <a:lnTo>
                      <a:pt x="19965" y="1868"/>
                    </a:lnTo>
                    <a:lnTo>
                      <a:pt x="19969" y="1856"/>
                    </a:lnTo>
                    <a:lnTo>
                      <a:pt x="19973" y="1846"/>
                    </a:lnTo>
                    <a:lnTo>
                      <a:pt x="19977" y="1838"/>
                    </a:lnTo>
                    <a:lnTo>
                      <a:pt x="19981" y="1832"/>
                    </a:lnTo>
                    <a:lnTo>
                      <a:pt x="19986" y="1829"/>
                    </a:lnTo>
                    <a:lnTo>
                      <a:pt x="19990" y="1829"/>
                    </a:lnTo>
                    <a:lnTo>
                      <a:pt x="19994" y="1832"/>
                    </a:lnTo>
                    <a:lnTo>
                      <a:pt x="19998" y="1837"/>
                    </a:lnTo>
                    <a:lnTo>
                      <a:pt x="20002" y="1845"/>
                    </a:lnTo>
                    <a:lnTo>
                      <a:pt x="20006" y="1853"/>
                    </a:lnTo>
                    <a:lnTo>
                      <a:pt x="20010" y="1862"/>
                    </a:lnTo>
                    <a:lnTo>
                      <a:pt x="20014" y="1872"/>
                    </a:lnTo>
                    <a:lnTo>
                      <a:pt x="20019" y="1880"/>
                    </a:lnTo>
                    <a:lnTo>
                      <a:pt x="20023" y="1887"/>
                    </a:lnTo>
                    <a:lnTo>
                      <a:pt x="20031" y="1896"/>
                    </a:lnTo>
                    <a:lnTo>
                      <a:pt x="20035" y="1897"/>
                    </a:lnTo>
                    <a:lnTo>
                      <a:pt x="20039" y="1897"/>
                    </a:lnTo>
                    <a:lnTo>
                      <a:pt x="20043" y="1894"/>
                    </a:lnTo>
                    <a:lnTo>
                      <a:pt x="20047" y="1891"/>
                    </a:lnTo>
                    <a:lnTo>
                      <a:pt x="20052" y="1887"/>
                    </a:lnTo>
                    <a:lnTo>
                      <a:pt x="20056" y="1882"/>
                    </a:lnTo>
                    <a:lnTo>
                      <a:pt x="20060" y="1879"/>
                    </a:lnTo>
                    <a:lnTo>
                      <a:pt x="20064" y="1877"/>
                    </a:lnTo>
                    <a:lnTo>
                      <a:pt x="20068" y="1876"/>
                    </a:lnTo>
                    <a:lnTo>
                      <a:pt x="20072" y="1877"/>
                    </a:lnTo>
                    <a:lnTo>
                      <a:pt x="20076" y="1880"/>
                    </a:lnTo>
                    <a:lnTo>
                      <a:pt x="20080" y="1886"/>
                    </a:lnTo>
                    <a:lnTo>
                      <a:pt x="20085" y="1893"/>
                    </a:lnTo>
                    <a:lnTo>
                      <a:pt x="20093" y="1914"/>
                    </a:lnTo>
                    <a:lnTo>
                      <a:pt x="20097" y="1927"/>
                    </a:lnTo>
                    <a:lnTo>
                      <a:pt x="20101" y="1942"/>
                    </a:lnTo>
                    <a:lnTo>
                      <a:pt x="20105" y="1959"/>
                    </a:lnTo>
                    <a:lnTo>
                      <a:pt x="20109" y="1978"/>
                    </a:lnTo>
                    <a:lnTo>
                      <a:pt x="20114" y="1998"/>
                    </a:lnTo>
                    <a:lnTo>
                      <a:pt x="20118" y="2020"/>
                    </a:lnTo>
                    <a:lnTo>
                      <a:pt x="20122" y="2042"/>
                    </a:lnTo>
                    <a:lnTo>
                      <a:pt x="20126" y="2065"/>
                    </a:lnTo>
                    <a:lnTo>
                      <a:pt x="20130" y="2088"/>
                    </a:lnTo>
                    <a:lnTo>
                      <a:pt x="20134" y="2110"/>
                    </a:lnTo>
                    <a:lnTo>
                      <a:pt x="20138" y="2129"/>
                    </a:lnTo>
                    <a:lnTo>
                      <a:pt x="20142" y="2147"/>
                    </a:lnTo>
                    <a:lnTo>
                      <a:pt x="20147" y="2160"/>
                    </a:lnTo>
                    <a:lnTo>
                      <a:pt x="20155" y="2174"/>
                    </a:lnTo>
                    <a:lnTo>
                      <a:pt x="20159" y="2174"/>
                    </a:lnTo>
                    <a:lnTo>
                      <a:pt x="20163" y="2168"/>
                    </a:lnTo>
                    <a:lnTo>
                      <a:pt x="20167" y="2158"/>
                    </a:lnTo>
                    <a:lnTo>
                      <a:pt x="20171" y="2143"/>
                    </a:lnTo>
                    <a:lnTo>
                      <a:pt x="20176" y="2124"/>
                    </a:lnTo>
                    <a:lnTo>
                      <a:pt x="20180" y="2103"/>
                    </a:lnTo>
                    <a:lnTo>
                      <a:pt x="20184" y="2080"/>
                    </a:lnTo>
                    <a:lnTo>
                      <a:pt x="20188" y="2056"/>
                    </a:lnTo>
                    <a:lnTo>
                      <a:pt x="20192" y="2032"/>
                    </a:lnTo>
                    <a:lnTo>
                      <a:pt x="20196" y="2010"/>
                    </a:lnTo>
                    <a:lnTo>
                      <a:pt x="20200" y="1990"/>
                    </a:lnTo>
                    <a:lnTo>
                      <a:pt x="20205" y="1973"/>
                    </a:lnTo>
                    <a:lnTo>
                      <a:pt x="20209" y="1960"/>
                    </a:lnTo>
                    <a:lnTo>
                      <a:pt x="20213" y="1950"/>
                    </a:lnTo>
                    <a:lnTo>
                      <a:pt x="20217" y="1944"/>
                    </a:lnTo>
                    <a:lnTo>
                      <a:pt x="20221" y="1942"/>
                    </a:lnTo>
                    <a:lnTo>
                      <a:pt x="20225" y="1942"/>
                    </a:lnTo>
                    <a:lnTo>
                      <a:pt x="20229" y="1946"/>
                    </a:lnTo>
                    <a:lnTo>
                      <a:pt x="20234" y="1952"/>
                    </a:lnTo>
                    <a:lnTo>
                      <a:pt x="20238" y="1961"/>
                    </a:lnTo>
                    <a:lnTo>
                      <a:pt x="20242" y="1970"/>
                    </a:lnTo>
                    <a:lnTo>
                      <a:pt x="20246" y="1980"/>
                    </a:lnTo>
                    <a:lnTo>
                      <a:pt x="20250" y="1991"/>
                    </a:lnTo>
                    <a:lnTo>
                      <a:pt x="20254" y="2001"/>
                    </a:lnTo>
                    <a:lnTo>
                      <a:pt x="20258" y="2010"/>
                    </a:lnTo>
                    <a:lnTo>
                      <a:pt x="20262" y="2018"/>
                    </a:lnTo>
                    <a:lnTo>
                      <a:pt x="20267" y="2024"/>
                    </a:lnTo>
                    <a:lnTo>
                      <a:pt x="20271" y="2028"/>
                    </a:lnTo>
                    <a:lnTo>
                      <a:pt x="20275" y="2031"/>
                    </a:lnTo>
                    <a:lnTo>
                      <a:pt x="20279" y="2031"/>
                    </a:lnTo>
                    <a:lnTo>
                      <a:pt x="20287" y="2031"/>
                    </a:lnTo>
                    <a:lnTo>
                      <a:pt x="20291" y="2030"/>
                    </a:lnTo>
                    <a:lnTo>
                      <a:pt x="20295" y="2030"/>
                    </a:lnTo>
                    <a:lnTo>
                      <a:pt x="20300" y="2031"/>
                    </a:lnTo>
                    <a:lnTo>
                      <a:pt x="20304" y="2032"/>
                    </a:lnTo>
                    <a:lnTo>
                      <a:pt x="20308" y="2035"/>
                    </a:lnTo>
                    <a:lnTo>
                      <a:pt x="20312" y="2037"/>
                    </a:lnTo>
                    <a:lnTo>
                      <a:pt x="20316" y="2038"/>
                    </a:lnTo>
                    <a:lnTo>
                      <a:pt x="20320" y="2036"/>
                    </a:lnTo>
                    <a:lnTo>
                      <a:pt x="20324" y="2031"/>
                    </a:lnTo>
                    <a:lnTo>
                      <a:pt x="20329" y="2019"/>
                    </a:lnTo>
                    <a:lnTo>
                      <a:pt x="20333" y="2000"/>
                    </a:lnTo>
                    <a:lnTo>
                      <a:pt x="20337" y="1972"/>
                    </a:lnTo>
                    <a:lnTo>
                      <a:pt x="20341" y="1933"/>
                    </a:lnTo>
                    <a:lnTo>
                      <a:pt x="20345" y="1883"/>
                    </a:lnTo>
                    <a:lnTo>
                      <a:pt x="20349" y="1821"/>
                    </a:lnTo>
                    <a:lnTo>
                      <a:pt x="20357" y="1661"/>
                    </a:lnTo>
                    <a:lnTo>
                      <a:pt x="20362" y="1565"/>
                    </a:lnTo>
                    <a:lnTo>
                      <a:pt x="20366" y="1459"/>
                    </a:lnTo>
                    <a:lnTo>
                      <a:pt x="20370" y="1345"/>
                    </a:lnTo>
                    <a:lnTo>
                      <a:pt x="20374" y="1225"/>
                    </a:lnTo>
                    <a:lnTo>
                      <a:pt x="20378" y="1101"/>
                    </a:lnTo>
                    <a:lnTo>
                      <a:pt x="20382" y="975"/>
                    </a:lnTo>
                    <a:lnTo>
                      <a:pt x="20386" y="851"/>
                    </a:lnTo>
                    <a:lnTo>
                      <a:pt x="20390" y="730"/>
                    </a:lnTo>
                    <a:lnTo>
                      <a:pt x="20395" y="617"/>
                    </a:lnTo>
                    <a:lnTo>
                      <a:pt x="20399" y="515"/>
                    </a:lnTo>
                    <a:lnTo>
                      <a:pt x="20403" y="426"/>
                    </a:lnTo>
                    <a:lnTo>
                      <a:pt x="20407" y="354"/>
                    </a:lnTo>
                    <a:lnTo>
                      <a:pt x="20411" y="301"/>
                    </a:lnTo>
                    <a:lnTo>
                      <a:pt x="20419" y="264"/>
                    </a:lnTo>
                    <a:lnTo>
                      <a:pt x="20423" y="282"/>
                    </a:lnTo>
                    <a:lnTo>
                      <a:pt x="20428" y="325"/>
                    </a:lnTo>
                    <a:lnTo>
                      <a:pt x="20432" y="391"/>
                    </a:lnTo>
                    <a:lnTo>
                      <a:pt x="20436" y="480"/>
                    </a:lnTo>
                    <a:lnTo>
                      <a:pt x="20440" y="588"/>
                    </a:lnTo>
                    <a:lnTo>
                      <a:pt x="20444" y="713"/>
                    </a:lnTo>
                    <a:lnTo>
                      <a:pt x="20448" y="851"/>
                    </a:lnTo>
                    <a:lnTo>
                      <a:pt x="20452" y="998"/>
                    </a:lnTo>
                    <a:lnTo>
                      <a:pt x="20457" y="1150"/>
                    </a:lnTo>
                    <a:lnTo>
                      <a:pt x="20461" y="1302"/>
                    </a:lnTo>
                    <a:lnTo>
                      <a:pt x="20465" y="1450"/>
                    </a:lnTo>
                    <a:lnTo>
                      <a:pt x="20469" y="1592"/>
                    </a:lnTo>
                    <a:lnTo>
                      <a:pt x="20473" y="1723"/>
                    </a:lnTo>
                    <a:lnTo>
                      <a:pt x="20477" y="1843"/>
                    </a:lnTo>
                    <a:lnTo>
                      <a:pt x="20481" y="1949"/>
                    </a:lnTo>
                    <a:lnTo>
                      <a:pt x="20490" y="2118"/>
                    </a:lnTo>
                    <a:lnTo>
                      <a:pt x="20494" y="2179"/>
                    </a:lnTo>
                    <a:lnTo>
                      <a:pt x="20498" y="2227"/>
                    </a:lnTo>
                    <a:lnTo>
                      <a:pt x="20502" y="2261"/>
                    </a:lnTo>
                    <a:lnTo>
                      <a:pt x="20506" y="2284"/>
                    </a:lnTo>
                    <a:lnTo>
                      <a:pt x="20510" y="2295"/>
                    </a:lnTo>
                    <a:lnTo>
                      <a:pt x="20515" y="2298"/>
                    </a:lnTo>
                    <a:lnTo>
                      <a:pt x="20519" y="2294"/>
                    </a:lnTo>
                    <a:lnTo>
                      <a:pt x="20523" y="2285"/>
                    </a:lnTo>
                    <a:lnTo>
                      <a:pt x="20527" y="2272"/>
                    </a:lnTo>
                    <a:lnTo>
                      <a:pt x="20531" y="2257"/>
                    </a:lnTo>
                    <a:lnTo>
                      <a:pt x="20535" y="2240"/>
                    </a:lnTo>
                    <a:lnTo>
                      <a:pt x="20539" y="2223"/>
                    </a:lnTo>
                    <a:lnTo>
                      <a:pt x="20543" y="2207"/>
                    </a:lnTo>
                    <a:lnTo>
                      <a:pt x="20552" y="2177"/>
                    </a:lnTo>
                    <a:lnTo>
                      <a:pt x="20556" y="2163"/>
                    </a:lnTo>
                    <a:lnTo>
                      <a:pt x="20560" y="2150"/>
                    </a:lnTo>
                    <a:lnTo>
                      <a:pt x="20564" y="2138"/>
                    </a:lnTo>
                    <a:lnTo>
                      <a:pt x="20568" y="2126"/>
                    </a:lnTo>
                    <a:lnTo>
                      <a:pt x="20572" y="2114"/>
                    </a:lnTo>
                    <a:lnTo>
                      <a:pt x="20577" y="2103"/>
                    </a:lnTo>
                    <a:lnTo>
                      <a:pt x="20581" y="2091"/>
                    </a:lnTo>
                    <a:lnTo>
                      <a:pt x="20585" y="2079"/>
                    </a:lnTo>
                    <a:lnTo>
                      <a:pt x="20589" y="2068"/>
                    </a:lnTo>
                    <a:lnTo>
                      <a:pt x="20593" y="2057"/>
                    </a:lnTo>
                    <a:lnTo>
                      <a:pt x="20597" y="2046"/>
                    </a:lnTo>
                    <a:lnTo>
                      <a:pt x="20601" y="2035"/>
                    </a:lnTo>
                    <a:lnTo>
                      <a:pt x="20605" y="2026"/>
                    </a:lnTo>
                    <a:lnTo>
                      <a:pt x="20610" y="2017"/>
                    </a:lnTo>
                    <a:lnTo>
                      <a:pt x="20614" y="2010"/>
                    </a:lnTo>
                    <a:lnTo>
                      <a:pt x="20622" y="1998"/>
                    </a:lnTo>
                    <a:lnTo>
                      <a:pt x="20626" y="1994"/>
                    </a:lnTo>
                    <a:lnTo>
                      <a:pt x="20630" y="1990"/>
                    </a:lnTo>
                    <a:lnTo>
                      <a:pt x="20634" y="1986"/>
                    </a:lnTo>
                    <a:lnTo>
                      <a:pt x="20638" y="1983"/>
                    </a:lnTo>
                    <a:lnTo>
                      <a:pt x="20643" y="1980"/>
                    </a:lnTo>
                    <a:lnTo>
                      <a:pt x="20647" y="1977"/>
                    </a:lnTo>
                    <a:lnTo>
                      <a:pt x="20651" y="1974"/>
                    </a:lnTo>
                    <a:lnTo>
                      <a:pt x="20655" y="1970"/>
                    </a:lnTo>
                    <a:lnTo>
                      <a:pt x="20659" y="1966"/>
                    </a:lnTo>
                    <a:lnTo>
                      <a:pt x="20663" y="1961"/>
                    </a:lnTo>
                    <a:lnTo>
                      <a:pt x="20667" y="1957"/>
                    </a:lnTo>
                    <a:lnTo>
                      <a:pt x="20670" y="1954"/>
                    </a:lnTo>
                  </a:path>
                </a:pathLst>
              </a:custGeom>
              <a:noFill/>
              <a:ln w="12600">
                <a:solidFill>
                  <a:srgbClr val="0000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0" name="Freeform 14"/>
              <p:cNvSpPr/>
              <p:nvPr/>
            </p:nvSpPr>
            <p:spPr>
              <a:xfrm>
                <a:off x="6057360" y="3588120"/>
                <a:ext cx="20808000" cy="561600"/>
              </a:xfrm>
              <a:custGeom>
                <a:avLst/>
                <a:gdLst>
                  <a:gd name="textAreaLeft" fmla="*/ 0 w 20808000"/>
                  <a:gd name="textAreaRight" fmla="*/ 20808360 w 20808000"/>
                  <a:gd name="textAreaTop" fmla="*/ 0 h 561600"/>
                  <a:gd name="textAreaBottom" fmla="*/ 561960 h 561600"/>
                </a:gdLst>
                <a:ahLst/>
                <a:cxnLst/>
                <a:rect l="textAreaLeft" t="textAreaTop" r="textAreaRight" b="textAreaBottom"/>
                <a:pathLst>
                  <a:path w="20671" h="2593">
                    <a:moveTo>
                      <a:pt x="0" y="817"/>
                    </a:moveTo>
                    <a:lnTo>
                      <a:pt x="2" y="908"/>
                    </a:lnTo>
                    <a:lnTo>
                      <a:pt x="6" y="1068"/>
                    </a:lnTo>
                    <a:lnTo>
                      <a:pt x="11" y="1234"/>
                    </a:lnTo>
                    <a:lnTo>
                      <a:pt x="15" y="1401"/>
                    </a:lnTo>
                    <a:lnTo>
                      <a:pt x="19" y="1561"/>
                    </a:lnTo>
                    <a:lnTo>
                      <a:pt x="23" y="1710"/>
                    </a:lnTo>
                    <a:lnTo>
                      <a:pt x="27" y="1842"/>
                    </a:lnTo>
                    <a:lnTo>
                      <a:pt x="31" y="1956"/>
                    </a:lnTo>
                    <a:lnTo>
                      <a:pt x="35" y="2048"/>
                    </a:lnTo>
                    <a:lnTo>
                      <a:pt x="40" y="2119"/>
                    </a:lnTo>
                    <a:lnTo>
                      <a:pt x="44" y="2168"/>
                    </a:lnTo>
                    <a:lnTo>
                      <a:pt x="48" y="2198"/>
                    </a:lnTo>
                    <a:lnTo>
                      <a:pt x="52" y="2212"/>
                    </a:lnTo>
                    <a:lnTo>
                      <a:pt x="56" y="2212"/>
                    </a:lnTo>
                    <a:lnTo>
                      <a:pt x="60" y="2204"/>
                    </a:lnTo>
                    <a:lnTo>
                      <a:pt x="64" y="2189"/>
                    </a:lnTo>
                    <a:lnTo>
                      <a:pt x="69" y="2172"/>
                    </a:lnTo>
                    <a:lnTo>
                      <a:pt x="73" y="2155"/>
                    </a:lnTo>
                    <a:lnTo>
                      <a:pt x="77" y="2141"/>
                    </a:lnTo>
                    <a:lnTo>
                      <a:pt x="81" y="2130"/>
                    </a:lnTo>
                    <a:lnTo>
                      <a:pt x="85" y="2123"/>
                    </a:lnTo>
                    <a:lnTo>
                      <a:pt x="89" y="2120"/>
                    </a:lnTo>
                    <a:lnTo>
                      <a:pt x="93" y="2121"/>
                    </a:lnTo>
                    <a:lnTo>
                      <a:pt x="98" y="2124"/>
                    </a:lnTo>
                    <a:lnTo>
                      <a:pt x="102" y="2129"/>
                    </a:lnTo>
                    <a:lnTo>
                      <a:pt x="106" y="2134"/>
                    </a:lnTo>
                    <a:lnTo>
                      <a:pt x="110" y="2139"/>
                    </a:lnTo>
                    <a:lnTo>
                      <a:pt x="114" y="2143"/>
                    </a:lnTo>
                    <a:lnTo>
                      <a:pt x="118" y="2145"/>
                    </a:lnTo>
                    <a:lnTo>
                      <a:pt x="122" y="2145"/>
                    </a:lnTo>
                    <a:lnTo>
                      <a:pt x="131" y="2139"/>
                    </a:lnTo>
                    <a:lnTo>
                      <a:pt x="135" y="2133"/>
                    </a:lnTo>
                    <a:lnTo>
                      <a:pt x="139" y="2126"/>
                    </a:lnTo>
                    <a:lnTo>
                      <a:pt x="143" y="2117"/>
                    </a:lnTo>
                    <a:lnTo>
                      <a:pt x="147" y="2109"/>
                    </a:lnTo>
                    <a:lnTo>
                      <a:pt x="151" y="2101"/>
                    </a:lnTo>
                    <a:lnTo>
                      <a:pt x="155" y="2095"/>
                    </a:lnTo>
                    <a:lnTo>
                      <a:pt x="160" y="2089"/>
                    </a:lnTo>
                    <a:lnTo>
                      <a:pt x="164" y="2085"/>
                    </a:lnTo>
                    <a:lnTo>
                      <a:pt x="168" y="2082"/>
                    </a:lnTo>
                    <a:lnTo>
                      <a:pt x="172" y="2081"/>
                    </a:lnTo>
                    <a:lnTo>
                      <a:pt x="176" y="2080"/>
                    </a:lnTo>
                    <a:lnTo>
                      <a:pt x="180" y="2079"/>
                    </a:lnTo>
                    <a:lnTo>
                      <a:pt x="184" y="2079"/>
                    </a:lnTo>
                    <a:lnTo>
                      <a:pt x="193" y="2075"/>
                    </a:lnTo>
                    <a:lnTo>
                      <a:pt x="197" y="2070"/>
                    </a:lnTo>
                    <a:lnTo>
                      <a:pt x="201" y="2064"/>
                    </a:lnTo>
                    <a:lnTo>
                      <a:pt x="205" y="2057"/>
                    </a:lnTo>
                    <a:lnTo>
                      <a:pt x="209" y="2048"/>
                    </a:lnTo>
                    <a:lnTo>
                      <a:pt x="213" y="2038"/>
                    </a:lnTo>
                    <a:lnTo>
                      <a:pt x="217" y="2028"/>
                    </a:lnTo>
                    <a:lnTo>
                      <a:pt x="221" y="2020"/>
                    </a:lnTo>
                    <a:lnTo>
                      <a:pt x="226" y="2013"/>
                    </a:lnTo>
                    <a:lnTo>
                      <a:pt x="230" y="2009"/>
                    </a:lnTo>
                    <a:lnTo>
                      <a:pt x="234" y="2008"/>
                    </a:lnTo>
                    <a:lnTo>
                      <a:pt x="238" y="2011"/>
                    </a:lnTo>
                    <a:lnTo>
                      <a:pt x="242" y="2018"/>
                    </a:lnTo>
                    <a:lnTo>
                      <a:pt x="246" y="2028"/>
                    </a:lnTo>
                    <a:lnTo>
                      <a:pt x="250" y="2042"/>
                    </a:lnTo>
                    <a:lnTo>
                      <a:pt x="254" y="2056"/>
                    </a:lnTo>
                    <a:lnTo>
                      <a:pt x="263" y="2086"/>
                    </a:lnTo>
                    <a:lnTo>
                      <a:pt x="267" y="2098"/>
                    </a:lnTo>
                    <a:lnTo>
                      <a:pt x="271" y="2106"/>
                    </a:lnTo>
                    <a:lnTo>
                      <a:pt x="275" y="2110"/>
                    </a:lnTo>
                    <a:lnTo>
                      <a:pt x="279" y="2109"/>
                    </a:lnTo>
                    <a:lnTo>
                      <a:pt x="283" y="2102"/>
                    </a:lnTo>
                    <a:lnTo>
                      <a:pt x="287" y="2091"/>
                    </a:lnTo>
                    <a:lnTo>
                      <a:pt x="292" y="2076"/>
                    </a:lnTo>
                    <a:lnTo>
                      <a:pt x="296" y="2057"/>
                    </a:lnTo>
                    <a:lnTo>
                      <a:pt x="300" y="2037"/>
                    </a:lnTo>
                    <a:lnTo>
                      <a:pt x="304" y="2017"/>
                    </a:lnTo>
                    <a:lnTo>
                      <a:pt x="308" y="1997"/>
                    </a:lnTo>
                    <a:lnTo>
                      <a:pt x="312" y="1981"/>
                    </a:lnTo>
                    <a:lnTo>
                      <a:pt x="316" y="1968"/>
                    </a:lnTo>
                    <a:lnTo>
                      <a:pt x="325" y="1958"/>
                    </a:lnTo>
                    <a:lnTo>
                      <a:pt x="329" y="1962"/>
                    </a:lnTo>
                    <a:lnTo>
                      <a:pt x="333" y="1972"/>
                    </a:lnTo>
                    <a:lnTo>
                      <a:pt x="337" y="1987"/>
                    </a:lnTo>
                    <a:lnTo>
                      <a:pt x="341" y="2007"/>
                    </a:lnTo>
                    <a:lnTo>
                      <a:pt x="345" y="2031"/>
                    </a:lnTo>
                    <a:lnTo>
                      <a:pt x="350" y="2058"/>
                    </a:lnTo>
                    <a:lnTo>
                      <a:pt x="354" y="2087"/>
                    </a:lnTo>
                    <a:lnTo>
                      <a:pt x="358" y="2117"/>
                    </a:lnTo>
                    <a:lnTo>
                      <a:pt x="362" y="2146"/>
                    </a:lnTo>
                    <a:lnTo>
                      <a:pt x="366" y="2174"/>
                    </a:lnTo>
                    <a:lnTo>
                      <a:pt x="370" y="2200"/>
                    </a:lnTo>
                    <a:lnTo>
                      <a:pt x="375" y="2224"/>
                    </a:lnTo>
                    <a:lnTo>
                      <a:pt x="379" y="2244"/>
                    </a:lnTo>
                    <a:lnTo>
                      <a:pt x="383" y="2260"/>
                    </a:lnTo>
                    <a:lnTo>
                      <a:pt x="387" y="2273"/>
                    </a:lnTo>
                    <a:lnTo>
                      <a:pt x="395" y="2288"/>
                    </a:lnTo>
                    <a:lnTo>
                      <a:pt x="399" y="2290"/>
                    </a:lnTo>
                    <a:lnTo>
                      <a:pt x="403" y="2289"/>
                    </a:lnTo>
                    <a:lnTo>
                      <a:pt x="408" y="2286"/>
                    </a:lnTo>
                    <a:lnTo>
                      <a:pt x="412" y="2280"/>
                    </a:lnTo>
                    <a:lnTo>
                      <a:pt x="416" y="2271"/>
                    </a:lnTo>
                    <a:lnTo>
                      <a:pt x="420" y="2262"/>
                    </a:lnTo>
                    <a:lnTo>
                      <a:pt x="424" y="2251"/>
                    </a:lnTo>
                    <a:lnTo>
                      <a:pt x="428" y="2239"/>
                    </a:lnTo>
                    <a:lnTo>
                      <a:pt x="432" y="2227"/>
                    </a:lnTo>
                    <a:lnTo>
                      <a:pt x="436" y="2215"/>
                    </a:lnTo>
                    <a:lnTo>
                      <a:pt x="441" y="2204"/>
                    </a:lnTo>
                    <a:lnTo>
                      <a:pt x="445" y="2196"/>
                    </a:lnTo>
                    <a:lnTo>
                      <a:pt x="449" y="2189"/>
                    </a:lnTo>
                    <a:lnTo>
                      <a:pt x="457" y="2184"/>
                    </a:lnTo>
                    <a:lnTo>
                      <a:pt x="461" y="2186"/>
                    </a:lnTo>
                    <a:lnTo>
                      <a:pt x="465" y="2191"/>
                    </a:lnTo>
                    <a:lnTo>
                      <a:pt x="469" y="2199"/>
                    </a:lnTo>
                    <a:lnTo>
                      <a:pt x="474" y="2210"/>
                    </a:lnTo>
                    <a:lnTo>
                      <a:pt x="478" y="2223"/>
                    </a:lnTo>
                    <a:lnTo>
                      <a:pt x="482" y="2237"/>
                    </a:lnTo>
                    <a:lnTo>
                      <a:pt x="486" y="2251"/>
                    </a:lnTo>
                    <a:lnTo>
                      <a:pt x="490" y="2265"/>
                    </a:lnTo>
                    <a:lnTo>
                      <a:pt x="494" y="2277"/>
                    </a:lnTo>
                    <a:lnTo>
                      <a:pt x="498" y="2288"/>
                    </a:lnTo>
                    <a:lnTo>
                      <a:pt x="502" y="2296"/>
                    </a:lnTo>
                    <a:lnTo>
                      <a:pt x="507" y="2301"/>
                    </a:lnTo>
                    <a:lnTo>
                      <a:pt x="511" y="2303"/>
                    </a:lnTo>
                    <a:lnTo>
                      <a:pt x="519" y="2295"/>
                    </a:lnTo>
                    <a:lnTo>
                      <a:pt x="523" y="2287"/>
                    </a:lnTo>
                    <a:lnTo>
                      <a:pt x="527" y="2276"/>
                    </a:lnTo>
                    <a:lnTo>
                      <a:pt x="531" y="2264"/>
                    </a:lnTo>
                    <a:lnTo>
                      <a:pt x="536" y="2250"/>
                    </a:lnTo>
                    <a:lnTo>
                      <a:pt x="540" y="2237"/>
                    </a:lnTo>
                    <a:lnTo>
                      <a:pt x="544" y="2224"/>
                    </a:lnTo>
                    <a:lnTo>
                      <a:pt x="548" y="2212"/>
                    </a:lnTo>
                    <a:lnTo>
                      <a:pt x="552" y="2203"/>
                    </a:lnTo>
                    <a:lnTo>
                      <a:pt x="556" y="2196"/>
                    </a:lnTo>
                    <a:lnTo>
                      <a:pt x="560" y="2194"/>
                    </a:lnTo>
                    <a:lnTo>
                      <a:pt x="564" y="2195"/>
                    </a:lnTo>
                    <a:lnTo>
                      <a:pt x="569" y="2200"/>
                    </a:lnTo>
                    <a:lnTo>
                      <a:pt x="573" y="2209"/>
                    </a:lnTo>
                    <a:lnTo>
                      <a:pt x="577" y="2223"/>
                    </a:lnTo>
                    <a:lnTo>
                      <a:pt x="581" y="2239"/>
                    </a:lnTo>
                    <a:lnTo>
                      <a:pt x="589" y="2277"/>
                    </a:lnTo>
                    <a:lnTo>
                      <a:pt x="593" y="2297"/>
                    </a:lnTo>
                    <a:lnTo>
                      <a:pt x="597" y="2315"/>
                    </a:lnTo>
                    <a:lnTo>
                      <a:pt x="602" y="2331"/>
                    </a:lnTo>
                    <a:lnTo>
                      <a:pt x="606" y="2342"/>
                    </a:lnTo>
                    <a:lnTo>
                      <a:pt x="610" y="2348"/>
                    </a:lnTo>
                    <a:lnTo>
                      <a:pt x="614" y="2348"/>
                    </a:lnTo>
                    <a:lnTo>
                      <a:pt x="618" y="2342"/>
                    </a:lnTo>
                    <a:lnTo>
                      <a:pt x="622" y="2328"/>
                    </a:lnTo>
                    <a:lnTo>
                      <a:pt x="626" y="2307"/>
                    </a:lnTo>
                    <a:lnTo>
                      <a:pt x="631" y="2280"/>
                    </a:lnTo>
                    <a:lnTo>
                      <a:pt x="635" y="2248"/>
                    </a:lnTo>
                    <a:lnTo>
                      <a:pt x="639" y="2211"/>
                    </a:lnTo>
                    <a:lnTo>
                      <a:pt x="643" y="2172"/>
                    </a:lnTo>
                    <a:lnTo>
                      <a:pt x="651" y="2092"/>
                    </a:lnTo>
                    <a:lnTo>
                      <a:pt x="656" y="2054"/>
                    </a:lnTo>
                    <a:lnTo>
                      <a:pt x="660" y="2019"/>
                    </a:lnTo>
                    <a:lnTo>
                      <a:pt x="664" y="1987"/>
                    </a:lnTo>
                    <a:lnTo>
                      <a:pt x="668" y="1959"/>
                    </a:lnTo>
                    <a:lnTo>
                      <a:pt x="672" y="1936"/>
                    </a:lnTo>
                    <a:lnTo>
                      <a:pt x="676" y="1917"/>
                    </a:lnTo>
                    <a:lnTo>
                      <a:pt x="680" y="1902"/>
                    </a:lnTo>
                    <a:lnTo>
                      <a:pt x="684" y="1891"/>
                    </a:lnTo>
                    <a:lnTo>
                      <a:pt x="689" y="1882"/>
                    </a:lnTo>
                    <a:lnTo>
                      <a:pt x="693" y="1875"/>
                    </a:lnTo>
                    <a:lnTo>
                      <a:pt x="697" y="1870"/>
                    </a:lnTo>
                    <a:lnTo>
                      <a:pt x="701" y="1864"/>
                    </a:lnTo>
                    <a:lnTo>
                      <a:pt x="705" y="1858"/>
                    </a:lnTo>
                    <a:lnTo>
                      <a:pt x="709" y="1852"/>
                    </a:lnTo>
                    <a:lnTo>
                      <a:pt x="713" y="1845"/>
                    </a:lnTo>
                    <a:lnTo>
                      <a:pt x="722" y="1830"/>
                    </a:lnTo>
                    <a:lnTo>
                      <a:pt x="726" y="1823"/>
                    </a:lnTo>
                    <a:lnTo>
                      <a:pt x="730" y="1817"/>
                    </a:lnTo>
                    <a:lnTo>
                      <a:pt x="734" y="1813"/>
                    </a:lnTo>
                    <a:lnTo>
                      <a:pt x="738" y="1811"/>
                    </a:lnTo>
                    <a:lnTo>
                      <a:pt x="742" y="1811"/>
                    </a:lnTo>
                    <a:lnTo>
                      <a:pt x="746" y="1815"/>
                    </a:lnTo>
                    <a:lnTo>
                      <a:pt x="751" y="1822"/>
                    </a:lnTo>
                    <a:lnTo>
                      <a:pt x="755" y="1833"/>
                    </a:lnTo>
                    <a:lnTo>
                      <a:pt x="759" y="1847"/>
                    </a:lnTo>
                    <a:lnTo>
                      <a:pt x="763" y="1865"/>
                    </a:lnTo>
                    <a:lnTo>
                      <a:pt x="767" y="1888"/>
                    </a:lnTo>
                    <a:lnTo>
                      <a:pt x="771" y="1913"/>
                    </a:lnTo>
                    <a:lnTo>
                      <a:pt x="775" y="1943"/>
                    </a:lnTo>
                    <a:lnTo>
                      <a:pt x="784" y="2008"/>
                    </a:lnTo>
                    <a:lnTo>
                      <a:pt x="788" y="2043"/>
                    </a:lnTo>
                    <a:lnTo>
                      <a:pt x="792" y="2078"/>
                    </a:lnTo>
                    <a:lnTo>
                      <a:pt x="796" y="2113"/>
                    </a:lnTo>
                    <a:lnTo>
                      <a:pt x="800" y="2147"/>
                    </a:lnTo>
                    <a:lnTo>
                      <a:pt x="804" y="2178"/>
                    </a:lnTo>
                    <a:lnTo>
                      <a:pt x="808" y="2207"/>
                    </a:lnTo>
                    <a:lnTo>
                      <a:pt x="812" y="2234"/>
                    </a:lnTo>
                    <a:lnTo>
                      <a:pt x="817" y="2257"/>
                    </a:lnTo>
                    <a:lnTo>
                      <a:pt x="821" y="2277"/>
                    </a:lnTo>
                    <a:lnTo>
                      <a:pt x="825" y="2293"/>
                    </a:lnTo>
                    <a:lnTo>
                      <a:pt x="829" y="2305"/>
                    </a:lnTo>
                    <a:lnTo>
                      <a:pt x="833" y="2314"/>
                    </a:lnTo>
                    <a:lnTo>
                      <a:pt x="837" y="2319"/>
                    </a:lnTo>
                    <a:lnTo>
                      <a:pt x="841" y="2320"/>
                    </a:lnTo>
                    <a:lnTo>
                      <a:pt x="845" y="2317"/>
                    </a:lnTo>
                    <a:lnTo>
                      <a:pt x="854" y="2301"/>
                    </a:lnTo>
                    <a:lnTo>
                      <a:pt x="858" y="2286"/>
                    </a:lnTo>
                    <a:lnTo>
                      <a:pt x="862" y="2268"/>
                    </a:lnTo>
                    <a:lnTo>
                      <a:pt x="866" y="2245"/>
                    </a:lnTo>
                    <a:lnTo>
                      <a:pt x="870" y="2217"/>
                    </a:lnTo>
                    <a:lnTo>
                      <a:pt x="874" y="2187"/>
                    </a:lnTo>
                    <a:lnTo>
                      <a:pt x="878" y="2154"/>
                    </a:lnTo>
                    <a:lnTo>
                      <a:pt x="883" y="2120"/>
                    </a:lnTo>
                    <a:lnTo>
                      <a:pt x="887" y="2086"/>
                    </a:lnTo>
                    <a:lnTo>
                      <a:pt x="891" y="2054"/>
                    </a:lnTo>
                    <a:lnTo>
                      <a:pt x="895" y="2025"/>
                    </a:lnTo>
                    <a:lnTo>
                      <a:pt x="899" y="2002"/>
                    </a:lnTo>
                    <a:lnTo>
                      <a:pt x="903" y="1985"/>
                    </a:lnTo>
                    <a:lnTo>
                      <a:pt x="907" y="1976"/>
                    </a:lnTo>
                    <a:lnTo>
                      <a:pt x="912" y="1976"/>
                    </a:lnTo>
                    <a:lnTo>
                      <a:pt x="916" y="1985"/>
                    </a:lnTo>
                    <a:lnTo>
                      <a:pt x="920" y="2002"/>
                    </a:lnTo>
                    <a:lnTo>
                      <a:pt x="924" y="2026"/>
                    </a:lnTo>
                    <a:lnTo>
                      <a:pt x="928" y="2056"/>
                    </a:lnTo>
                    <a:lnTo>
                      <a:pt x="932" y="2090"/>
                    </a:lnTo>
                    <a:lnTo>
                      <a:pt x="937" y="2126"/>
                    </a:lnTo>
                    <a:lnTo>
                      <a:pt x="941" y="2160"/>
                    </a:lnTo>
                    <a:lnTo>
                      <a:pt x="945" y="2193"/>
                    </a:lnTo>
                    <a:lnTo>
                      <a:pt x="949" y="2220"/>
                    </a:lnTo>
                    <a:lnTo>
                      <a:pt x="953" y="2243"/>
                    </a:lnTo>
                    <a:lnTo>
                      <a:pt x="957" y="2258"/>
                    </a:lnTo>
                    <a:lnTo>
                      <a:pt x="961" y="2266"/>
                    </a:lnTo>
                    <a:lnTo>
                      <a:pt x="965" y="2266"/>
                    </a:lnTo>
                    <a:lnTo>
                      <a:pt x="970" y="2258"/>
                    </a:lnTo>
                    <a:lnTo>
                      <a:pt x="974" y="2245"/>
                    </a:lnTo>
                    <a:lnTo>
                      <a:pt x="978" y="2226"/>
                    </a:lnTo>
                    <a:lnTo>
                      <a:pt x="986" y="2177"/>
                    </a:lnTo>
                    <a:lnTo>
                      <a:pt x="990" y="2151"/>
                    </a:lnTo>
                    <a:lnTo>
                      <a:pt x="994" y="2126"/>
                    </a:lnTo>
                    <a:lnTo>
                      <a:pt x="999" y="2104"/>
                    </a:lnTo>
                    <a:lnTo>
                      <a:pt x="1003" y="2085"/>
                    </a:lnTo>
                    <a:lnTo>
                      <a:pt x="1007" y="2072"/>
                    </a:lnTo>
                    <a:lnTo>
                      <a:pt x="1011" y="2065"/>
                    </a:lnTo>
                    <a:lnTo>
                      <a:pt x="1015" y="2063"/>
                    </a:lnTo>
                    <a:lnTo>
                      <a:pt x="1019" y="2069"/>
                    </a:lnTo>
                    <a:lnTo>
                      <a:pt x="1023" y="2081"/>
                    </a:lnTo>
                    <a:lnTo>
                      <a:pt x="1027" y="2099"/>
                    </a:lnTo>
                    <a:lnTo>
                      <a:pt x="1032" y="2121"/>
                    </a:lnTo>
                    <a:lnTo>
                      <a:pt x="1036" y="2147"/>
                    </a:lnTo>
                    <a:lnTo>
                      <a:pt x="1040" y="2175"/>
                    </a:lnTo>
                    <a:lnTo>
                      <a:pt x="1048" y="2229"/>
                    </a:lnTo>
                    <a:lnTo>
                      <a:pt x="1052" y="2251"/>
                    </a:lnTo>
                    <a:lnTo>
                      <a:pt x="1056" y="2267"/>
                    </a:lnTo>
                    <a:lnTo>
                      <a:pt x="1060" y="2277"/>
                    </a:lnTo>
                    <a:lnTo>
                      <a:pt x="1065" y="2281"/>
                    </a:lnTo>
                    <a:lnTo>
                      <a:pt x="1069" y="2277"/>
                    </a:lnTo>
                    <a:lnTo>
                      <a:pt x="1073" y="2268"/>
                    </a:lnTo>
                    <a:lnTo>
                      <a:pt x="1077" y="2253"/>
                    </a:lnTo>
                    <a:lnTo>
                      <a:pt x="1081" y="2235"/>
                    </a:lnTo>
                    <a:lnTo>
                      <a:pt x="1085" y="2214"/>
                    </a:lnTo>
                    <a:lnTo>
                      <a:pt x="1089" y="2194"/>
                    </a:lnTo>
                    <a:lnTo>
                      <a:pt x="1093" y="2177"/>
                    </a:lnTo>
                    <a:lnTo>
                      <a:pt x="1098" y="2163"/>
                    </a:lnTo>
                    <a:lnTo>
                      <a:pt x="1102" y="2154"/>
                    </a:lnTo>
                    <a:lnTo>
                      <a:pt x="1106" y="2152"/>
                    </a:lnTo>
                    <a:lnTo>
                      <a:pt x="1110" y="2156"/>
                    </a:lnTo>
                    <a:lnTo>
                      <a:pt x="1114" y="2167"/>
                    </a:lnTo>
                    <a:lnTo>
                      <a:pt x="1118" y="2184"/>
                    </a:lnTo>
                    <a:lnTo>
                      <a:pt x="1122" y="2206"/>
                    </a:lnTo>
                    <a:lnTo>
                      <a:pt x="1126" y="2232"/>
                    </a:lnTo>
                    <a:lnTo>
                      <a:pt x="1131" y="2259"/>
                    </a:lnTo>
                    <a:lnTo>
                      <a:pt x="1135" y="2286"/>
                    </a:lnTo>
                    <a:lnTo>
                      <a:pt x="1139" y="2312"/>
                    </a:lnTo>
                    <a:lnTo>
                      <a:pt x="1143" y="2335"/>
                    </a:lnTo>
                    <a:lnTo>
                      <a:pt x="1147" y="2354"/>
                    </a:lnTo>
                    <a:lnTo>
                      <a:pt x="1151" y="2368"/>
                    </a:lnTo>
                    <a:lnTo>
                      <a:pt x="1155" y="2376"/>
                    </a:lnTo>
                    <a:lnTo>
                      <a:pt x="1160" y="2379"/>
                    </a:lnTo>
                    <a:lnTo>
                      <a:pt x="1164" y="2375"/>
                    </a:lnTo>
                    <a:lnTo>
                      <a:pt x="1168" y="2365"/>
                    </a:lnTo>
                    <a:lnTo>
                      <a:pt x="1172" y="2349"/>
                    </a:lnTo>
                    <a:lnTo>
                      <a:pt x="1180" y="2297"/>
                    </a:lnTo>
                    <a:lnTo>
                      <a:pt x="1184" y="2263"/>
                    </a:lnTo>
                    <a:lnTo>
                      <a:pt x="1188" y="2223"/>
                    </a:lnTo>
                    <a:lnTo>
                      <a:pt x="1193" y="2178"/>
                    </a:lnTo>
                    <a:lnTo>
                      <a:pt x="1197" y="2130"/>
                    </a:lnTo>
                    <a:lnTo>
                      <a:pt x="1201" y="2080"/>
                    </a:lnTo>
                    <a:lnTo>
                      <a:pt x="1205" y="2029"/>
                    </a:lnTo>
                    <a:lnTo>
                      <a:pt x="1209" y="1977"/>
                    </a:lnTo>
                    <a:lnTo>
                      <a:pt x="1213" y="1928"/>
                    </a:lnTo>
                    <a:lnTo>
                      <a:pt x="1218" y="1881"/>
                    </a:lnTo>
                    <a:lnTo>
                      <a:pt x="1222" y="1838"/>
                    </a:lnTo>
                    <a:lnTo>
                      <a:pt x="1226" y="1801"/>
                    </a:lnTo>
                    <a:lnTo>
                      <a:pt x="1230" y="1769"/>
                    </a:lnTo>
                    <a:lnTo>
                      <a:pt x="1234" y="1742"/>
                    </a:lnTo>
                    <a:lnTo>
                      <a:pt x="1242" y="1709"/>
                    </a:lnTo>
                    <a:lnTo>
                      <a:pt x="1247" y="1701"/>
                    </a:lnTo>
                    <a:lnTo>
                      <a:pt x="1251" y="1699"/>
                    </a:lnTo>
                    <a:lnTo>
                      <a:pt x="1255" y="1702"/>
                    </a:lnTo>
                    <a:lnTo>
                      <a:pt x="1259" y="1710"/>
                    </a:lnTo>
                    <a:lnTo>
                      <a:pt x="1263" y="1722"/>
                    </a:lnTo>
                    <a:lnTo>
                      <a:pt x="1267" y="1738"/>
                    </a:lnTo>
                    <a:lnTo>
                      <a:pt x="1271" y="1757"/>
                    </a:lnTo>
                    <a:lnTo>
                      <a:pt x="1275" y="1778"/>
                    </a:lnTo>
                    <a:lnTo>
                      <a:pt x="1280" y="1801"/>
                    </a:lnTo>
                    <a:lnTo>
                      <a:pt x="1284" y="1827"/>
                    </a:lnTo>
                    <a:lnTo>
                      <a:pt x="1288" y="1853"/>
                    </a:lnTo>
                    <a:lnTo>
                      <a:pt x="1292" y="1882"/>
                    </a:lnTo>
                    <a:lnTo>
                      <a:pt x="1296" y="1911"/>
                    </a:lnTo>
                    <a:lnTo>
                      <a:pt x="1300" y="1942"/>
                    </a:lnTo>
                    <a:lnTo>
                      <a:pt x="1304" y="1975"/>
                    </a:lnTo>
                    <a:lnTo>
                      <a:pt x="1313" y="2047"/>
                    </a:lnTo>
                    <a:lnTo>
                      <a:pt x="1317" y="2085"/>
                    </a:lnTo>
                    <a:lnTo>
                      <a:pt x="1321" y="2125"/>
                    </a:lnTo>
                    <a:lnTo>
                      <a:pt x="1325" y="2166"/>
                    </a:lnTo>
                    <a:lnTo>
                      <a:pt x="1329" y="2206"/>
                    </a:lnTo>
                    <a:lnTo>
                      <a:pt x="1333" y="2245"/>
                    </a:lnTo>
                    <a:lnTo>
                      <a:pt x="1337" y="2280"/>
                    </a:lnTo>
                    <a:lnTo>
                      <a:pt x="1341" y="2310"/>
                    </a:lnTo>
                    <a:lnTo>
                      <a:pt x="1346" y="2334"/>
                    </a:lnTo>
                    <a:lnTo>
                      <a:pt x="1350" y="2349"/>
                    </a:lnTo>
                    <a:lnTo>
                      <a:pt x="1354" y="2356"/>
                    </a:lnTo>
                    <a:lnTo>
                      <a:pt x="1358" y="2353"/>
                    </a:lnTo>
                    <a:lnTo>
                      <a:pt x="1362" y="2340"/>
                    </a:lnTo>
                    <a:lnTo>
                      <a:pt x="1366" y="2317"/>
                    </a:lnTo>
                    <a:lnTo>
                      <a:pt x="1374" y="2248"/>
                    </a:lnTo>
                    <a:lnTo>
                      <a:pt x="1379" y="2202"/>
                    </a:lnTo>
                    <a:lnTo>
                      <a:pt x="1383" y="2154"/>
                    </a:lnTo>
                    <a:lnTo>
                      <a:pt x="1387" y="2104"/>
                    </a:lnTo>
                    <a:lnTo>
                      <a:pt x="1391" y="2054"/>
                    </a:lnTo>
                    <a:lnTo>
                      <a:pt x="1395" y="2006"/>
                    </a:lnTo>
                    <a:lnTo>
                      <a:pt x="1399" y="1961"/>
                    </a:lnTo>
                    <a:lnTo>
                      <a:pt x="1403" y="1921"/>
                    </a:lnTo>
                    <a:lnTo>
                      <a:pt x="1408" y="1886"/>
                    </a:lnTo>
                    <a:lnTo>
                      <a:pt x="1412" y="1857"/>
                    </a:lnTo>
                    <a:lnTo>
                      <a:pt x="1416" y="1833"/>
                    </a:lnTo>
                    <a:lnTo>
                      <a:pt x="1420" y="1815"/>
                    </a:lnTo>
                    <a:lnTo>
                      <a:pt x="1424" y="1801"/>
                    </a:lnTo>
                    <a:lnTo>
                      <a:pt x="1428" y="1792"/>
                    </a:lnTo>
                    <a:lnTo>
                      <a:pt x="1432" y="1788"/>
                    </a:lnTo>
                    <a:lnTo>
                      <a:pt x="1436" y="1787"/>
                    </a:lnTo>
                    <a:lnTo>
                      <a:pt x="1445" y="1798"/>
                    </a:lnTo>
                    <a:lnTo>
                      <a:pt x="1449" y="1810"/>
                    </a:lnTo>
                    <a:lnTo>
                      <a:pt x="1453" y="1826"/>
                    </a:lnTo>
                    <a:lnTo>
                      <a:pt x="1457" y="1848"/>
                    </a:lnTo>
                    <a:lnTo>
                      <a:pt x="1461" y="1874"/>
                    </a:lnTo>
                    <a:lnTo>
                      <a:pt x="1465" y="1905"/>
                    </a:lnTo>
                    <a:lnTo>
                      <a:pt x="1469" y="1940"/>
                    </a:lnTo>
                    <a:lnTo>
                      <a:pt x="1474" y="1980"/>
                    </a:lnTo>
                    <a:lnTo>
                      <a:pt x="1478" y="2024"/>
                    </a:lnTo>
                    <a:lnTo>
                      <a:pt x="1482" y="2069"/>
                    </a:lnTo>
                    <a:lnTo>
                      <a:pt x="1486" y="2116"/>
                    </a:lnTo>
                    <a:lnTo>
                      <a:pt x="1490" y="2163"/>
                    </a:lnTo>
                    <a:lnTo>
                      <a:pt x="1494" y="2209"/>
                    </a:lnTo>
                    <a:lnTo>
                      <a:pt x="1499" y="2253"/>
                    </a:lnTo>
                    <a:lnTo>
                      <a:pt x="1507" y="2329"/>
                    </a:lnTo>
                    <a:lnTo>
                      <a:pt x="1511" y="2360"/>
                    </a:lnTo>
                    <a:lnTo>
                      <a:pt x="1515" y="2386"/>
                    </a:lnTo>
                    <a:lnTo>
                      <a:pt x="1519" y="2407"/>
                    </a:lnTo>
                    <a:lnTo>
                      <a:pt x="1523" y="2423"/>
                    </a:lnTo>
                    <a:lnTo>
                      <a:pt x="1528" y="2433"/>
                    </a:lnTo>
                    <a:lnTo>
                      <a:pt x="1532" y="2437"/>
                    </a:lnTo>
                    <a:lnTo>
                      <a:pt x="1536" y="2435"/>
                    </a:lnTo>
                    <a:lnTo>
                      <a:pt x="1540" y="2427"/>
                    </a:lnTo>
                    <a:lnTo>
                      <a:pt x="1544" y="2413"/>
                    </a:lnTo>
                    <a:lnTo>
                      <a:pt x="1548" y="2394"/>
                    </a:lnTo>
                    <a:lnTo>
                      <a:pt x="1552" y="2371"/>
                    </a:lnTo>
                    <a:lnTo>
                      <a:pt x="1556" y="2344"/>
                    </a:lnTo>
                    <a:lnTo>
                      <a:pt x="1561" y="2315"/>
                    </a:lnTo>
                    <a:lnTo>
                      <a:pt x="1565" y="2285"/>
                    </a:lnTo>
                    <a:lnTo>
                      <a:pt x="1569" y="2257"/>
                    </a:lnTo>
                    <a:lnTo>
                      <a:pt x="1577" y="2212"/>
                    </a:lnTo>
                    <a:lnTo>
                      <a:pt x="1581" y="2198"/>
                    </a:lnTo>
                    <a:lnTo>
                      <a:pt x="1585" y="2191"/>
                    </a:lnTo>
                    <a:lnTo>
                      <a:pt x="1589" y="2191"/>
                    </a:lnTo>
                    <a:lnTo>
                      <a:pt x="1594" y="2198"/>
                    </a:lnTo>
                    <a:lnTo>
                      <a:pt x="1598" y="2212"/>
                    </a:lnTo>
                    <a:lnTo>
                      <a:pt x="1602" y="2231"/>
                    </a:lnTo>
                    <a:lnTo>
                      <a:pt x="1606" y="2252"/>
                    </a:lnTo>
                    <a:lnTo>
                      <a:pt x="1610" y="2276"/>
                    </a:lnTo>
                    <a:lnTo>
                      <a:pt x="1614" y="2299"/>
                    </a:lnTo>
                    <a:lnTo>
                      <a:pt x="1618" y="2320"/>
                    </a:lnTo>
                    <a:lnTo>
                      <a:pt x="1623" y="2337"/>
                    </a:lnTo>
                    <a:lnTo>
                      <a:pt x="1627" y="2349"/>
                    </a:lnTo>
                    <a:lnTo>
                      <a:pt x="1631" y="2355"/>
                    </a:lnTo>
                    <a:lnTo>
                      <a:pt x="1639" y="2344"/>
                    </a:lnTo>
                    <a:lnTo>
                      <a:pt x="1643" y="2326"/>
                    </a:lnTo>
                    <a:lnTo>
                      <a:pt x="1647" y="2300"/>
                    </a:lnTo>
                    <a:lnTo>
                      <a:pt x="1651" y="2265"/>
                    </a:lnTo>
                    <a:lnTo>
                      <a:pt x="1656" y="2223"/>
                    </a:lnTo>
                    <a:lnTo>
                      <a:pt x="1660" y="2173"/>
                    </a:lnTo>
                    <a:lnTo>
                      <a:pt x="1664" y="2118"/>
                    </a:lnTo>
                    <a:lnTo>
                      <a:pt x="1668" y="2058"/>
                    </a:lnTo>
                    <a:lnTo>
                      <a:pt x="1672" y="1993"/>
                    </a:lnTo>
                    <a:lnTo>
                      <a:pt x="1676" y="1925"/>
                    </a:lnTo>
                    <a:lnTo>
                      <a:pt x="1680" y="1852"/>
                    </a:lnTo>
                    <a:lnTo>
                      <a:pt x="1684" y="1776"/>
                    </a:lnTo>
                    <a:lnTo>
                      <a:pt x="1689" y="1695"/>
                    </a:lnTo>
                    <a:lnTo>
                      <a:pt x="1693" y="1610"/>
                    </a:lnTo>
                    <a:lnTo>
                      <a:pt x="1701" y="1423"/>
                    </a:lnTo>
                    <a:lnTo>
                      <a:pt x="1705" y="1321"/>
                    </a:lnTo>
                    <a:lnTo>
                      <a:pt x="1709" y="1214"/>
                    </a:lnTo>
                    <a:lnTo>
                      <a:pt x="1713" y="1104"/>
                    </a:lnTo>
                    <a:lnTo>
                      <a:pt x="1717" y="991"/>
                    </a:lnTo>
                    <a:lnTo>
                      <a:pt x="1722" y="877"/>
                    </a:lnTo>
                    <a:lnTo>
                      <a:pt x="1726" y="765"/>
                    </a:lnTo>
                    <a:lnTo>
                      <a:pt x="1730" y="658"/>
                    </a:lnTo>
                    <a:lnTo>
                      <a:pt x="1734" y="557"/>
                    </a:lnTo>
                    <a:lnTo>
                      <a:pt x="1738" y="466"/>
                    </a:lnTo>
                    <a:lnTo>
                      <a:pt x="1742" y="387"/>
                    </a:lnTo>
                    <a:lnTo>
                      <a:pt x="1746" y="323"/>
                    </a:lnTo>
                    <a:lnTo>
                      <a:pt x="1750" y="274"/>
                    </a:lnTo>
                    <a:lnTo>
                      <a:pt x="1755" y="242"/>
                    </a:lnTo>
                    <a:lnTo>
                      <a:pt x="1759" y="228"/>
                    </a:lnTo>
                    <a:lnTo>
                      <a:pt x="1763" y="233"/>
                    </a:lnTo>
                    <a:lnTo>
                      <a:pt x="1771" y="295"/>
                    </a:lnTo>
                    <a:lnTo>
                      <a:pt x="1775" y="353"/>
                    </a:lnTo>
                    <a:lnTo>
                      <a:pt x="1780" y="427"/>
                    </a:lnTo>
                    <a:lnTo>
                      <a:pt x="1784" y="518"/>
                    </a:lnTo>
                    <a:lnTo>
                      <a:pt x="1788" y="623"/>
                    </a:lnTo>
                    <a:lnTo>
                      <a:pt x="1792" y="742"/>
                    </a:lnTo>
                    <a:lnTo>
                      <a:pt x="1796" y="873"/>
                    </a:lnTo>
                    <a:lnTo>
                      <a:pt x="1800" y="1014"/>
                    </a:lnTo>
                    <a:lnTo>
                      <a:pt x="1804" y="1160"/>
                    </a:lnTo>
                    <a:lnTo>
                      <a:pt x="1809" y="1310"/>
                    </a:lnTo>
                    <a:lnTo>
                      <a:pt x="1813" y="1460"/>
                    </a:lnTo>
                    <a:lnTo>
                      <a:pt x="1817" y="1606"/>
                    </a:lnTo>
                    <a:lnTo>
                      <a:pt x="1821" y="1746"/>
                    </a:lnTo>
                    <a:lnTo>
                      <a:pt x="1825" y="1876"/>
                    </a:lnTo>
                    <a:lnTo>
                      <a:pt x="1833" y="2097"/>
                    </a:lnTo>
                    <a:lnTo>
                      <a:pt x="1837" y="2185"/>
                    </a:lnTo>
                    <a:lnTo>
                      <a:pt x="1842" y="2258"/>
                    </a:lnTo>
                    <a:lnTo>
                      <a:pt x="1846" y="2313"/>
                    </a:lnTo>
                    <a:lnTo>
                      <a:pt x="1850" y="2352"/>
                    </a:lnTo>
                    <a:lnTo>
                      <a:pt x="1854" y="2375"/>
                    </a:lnTo>
                    <a:lnTo>
                      <a:pt x="1858" y="2382"/>
                    </a:lnTo>
                    <a:lnTo>
                      <a:pt x="1862" y="2374"/>
                    </a:lnTo>
                    <a:lnTo>
                      <a:pt x="1866" y="2354"/>
                    </a:lnTo>
                    <a:lnTo>
                      <a:pt x="1871" y="2322"/>
                    </a:lnTo>
                    <a:lnTo>
                      <a:pt x="1875" y="2281"/>
                    </a:lnTo>
                    <a:lnTo>
                      <a:pt x="1879" y="2232"/>
                    </a:lnTo>
                    <a:lnTo>
                      <a:pt x="1883" y="2178"/>
                    </a:lnTo>
                    <a:lnTo>
                      <a:pt x="1887" y="2123"/>
                    </a:lnTo>
                    <a:lnTo>
                      <a:pt x="1891" y="2068"/>
                    </a:lnTo>
                    <a:lnTo>
                      <a:pt x="1895" y="2017"/>
                    </a:lnTo>
                    <a:lnTo>
                      <a:pt x="1904" y="1932"/>
                    </a:lnTo>
                    <a:lnTo>
                      <a:pt x="1908" y="1902"/>
                    </a:lnTo>
                    <a:lnTo>
                      <a:pt x="1912" y="1879"/>
                    </a:lnTo>
                    <a:lnTo>
                      <a:pt x="1916" y="1865"/>
                    </a:lnTo>
                    <a:lnTo>
                      <a:pt x="1920" y="1857"/>
                    </a:lnTo>
                    <a:lnTo>
                      <a:pt x="1924" y="1856"/>
                    </a:lnTo>
                    <a:lnTo>
                      <a:pt x="1928" y="1859"/>
                    </a:lnTo>
                    <a:lnTo>
                      <a:pt x="1932" y="1864"/>
                    </a:lnTo>
                    <a:lnTo>
                      <a:pt x="1937" y="1871"/>
                    </a:lnTo>
                    <a:lnTo>
                      <a:pt x="1941" y="1877"/>
                    </a:lnTo>
                    <a:lnTo>
                      <a:pt x="1945" y="1882"/>
                    </a:lnTo>
                    <a:lnTo>
                      <a:pt x="1949" y="1885"/>
                    </a:lnTo>
                    <a:lnTo>
                      <a:pt x="1953" y="1886"/>
                    </a:lnTo>
                    <a:lnTo>
                      <a:pt x="1957" y="1886"/>
                    </a:lnTo>
                    <a:lnTo>
                      <a:pt x="1965" y="1884"/>
                    </a:lnTo>
                    <a:lnTo>
                      <a:pt x="1970" y="1885"/>
                    </a:lnTo>
                    <a:lnTo>
                      <a:pt x="1974" y="1887"/>
                    </a:lnTo>
                    <a:lnTo>
                      <a:pt x="1978" y="1893"/>
                    </a:lnTo>
                    <a:lnTo>
                      <a:pt x="1982" y="1901"/>
                    </a:lnTo>
                    <a:lnTo>
                      <a:pt x="1986" y="1914"/>
                    </a:lnTo>
                    <a:lnTo>
                      <a:pt x="1990" y="1929"/>
                    </a:lnTo>
                    <a:lnTo>
                      <a:pt x="1994" y="1946"/>
                    </a:lnTo>
                    <a:lnTo>
                      <a:pt x="1998" y="1965"/>
                    </a:lnTo>
                    <a:lnTo>
                      <a:pt x="2003" y="1984"/>
                    </a:lnTo>
                    <a:lnTo>
                      <a:pt x="2007" y="2002"/>
                    </a:lnTo>
                    <a:lnTo>
                      <a:pt x="2011" y="2018"/>
                    </a:lnTo>
                    <a:lnTo>
                      <a:pt x="2015" y="2031"/>
                    </a:lnTo>
                    <a:lnTo>
                      <a:pt x="2019" y="2041"/>
                    </a:lnTo>
                    <a:lnTo>
                      <a:pt x="2023" y="2049"/>
                    </a:lnTo>
                    <a:lnTo>
                      <a:pt x="2027" y="2054"/>
                    </a:lnTo>
                    <a:lnTo>
                      <a:pt x="2036" y="2060"/>
                    </a:lnTo>
                    <a:lnTo>
                      <a:pt x="2040" y="2064"/>
                    </a:lnTo>
                    <a:lnTo>
                      <a:pt x="2044" y="2069"/>
                    </a:lnTo>
                    <a:lnTo>
                      <a:pt x="2048" y="2077"/>
                    </a:lnTo>
                    <a:lnTo>
                      <a:pt x="2052" y="2089"/>
                    </a:lnTo>
                    <a:lnTo>
                      <a:pt x="2056" y="2106"/>
                    </a:lnTo>
                    <a:lnTo>
                      <a:pt x="2061" y="2126"/>
                    </a:lnTo>
                    <a:lnTo>
                      <a:pt x="2065" y="2151"/>
                    </a:lnTo>
                    <a:lnTo>
                      <a:pt x="2069" y="2179"/>
                    </a:lnTo>
                    <a:lnTo>
                      <a:pt x="2073" y="2209"/>
                    </a:lnTo>
                    <a:lnTo>
                      <a:pt x="2077" y="2242"/>
                    </a:lnTo>
                    <a:lnTo>
                      <a:pt x="2081" y="2274"/>
                    </a:lnTo>
                    <a:lnTo>
                      <a:pt x="2085" y="2303"/>
                    </a:lnTo>
                    <a:lnTo>
                      <a:pt x="2090" y="2328"/>
                    </a:lnTo>
                    <a:lnTo>
                      <a:pt x="2098" y="2359"/>
                    </a:lnTo>
                    <a:lnTo>
                      <a:pt x="2102" y="2363"/>
                    </a:lnTo>
                    <a:lnTo>
                      <a:pt x="2106" y="2359"/>
                    </a:lnTo>
                    <a:lnTo>
                      <a:pt x="2110" y="2346"/>
                    </a:lnTo>
                    <a:lnTo>
                      <a:pt x="2114" y="2327"/>
                    </a:lnTo>
                    <a:lnTo>
                      <a:pt x="2119" y="2303"/>
                    </a:lnTo>
                    <a:lnTo>
                      <a:pt x="2123" y="2275"/>
                    </a:lnTo>
                    <a:lnTo>
                      <a:pt x="2127" y="2246"/>
                    </a:lnTo>
                    <a:lnTo>
                      <a:pt x="2131" y="2218"/>
                    </a:lnTo>
                    <a:lnTo>
                      <a:pt x="2135" y="2194"/>
                    </a:lnTo>
                    <a:lnTo>
                      <a:pt x="2139" y="2176"/>
                    </a:lnTo>
                    <a:lnTo>
                      <a:pt x="2143" y="2166"/>
                    </a:lnTo>
                    <a:lnTo>
                      <a:pt x="2147" y="2164"/>
                    </a:lnTo>
                    <a:lnTo>
                      <a:pt x="2152" y="2170"/>
                    </a:lnTo>
                    <a:lnTo>
                      <a:pt x="2156" y="2184"/>
                    </a:lnTo>
                    <a:lnTo>
                      <a:pt x="2160" y="2205"/>
                    </a:lnTo>
                    <a:lnTo>
                      <a:pt x="2168" y="2260"/>
                    </a:lnTo>
                    <a:lnTo>
                      <a:pt x="2172" y="2288"/>
                    </a:lnTo>
                    <a:lnTo>
                      <a:pt x="2176" y="2314"/>
                    </a:lnTo>
                    <a:lnTo>
                      <a:pt x="2180" y="2336"/>
                    </a:lnTo>
                    <a:lnTo>
                      <a:pt x="2185" y="2350"/>
                    </a:lnTo>
                    <a:lnTo>
                      <a:pt x="2189" y="2357"/>
                    </a:lnTo>
                    <a:lnTo>
                      <a:pt x="2193" y="2354"/>
                    </a:lnTo>
                    <a:lnTo>
                      <a:pt x="2197" y="2341"/>
                    </a:lnTo>
                    <a:lnTo>
                      <a:pt x="2201" y="2319"/>
                    </a:lnTo>
                    <a:lnTo>
                      <a:pt x="2205" y="2289"/>
                    </a:lnTo>
                    <a:lnTo>
                      <a:pt x="2209" y="2253"/>
                    </a:lnTo>
                    <a:lnTo>
                      <a:pt x="2213" y="2211"/>
                    </a:lnTo>
                    <a:lnTo>
                      <a:pt x="2218" y="2166"/>
                    </a:lnTo>
                    <a:lnTo>
                      <a:pt x="2222" y="2122"/>
                    </a:lnTo>
                    <a:lnTo>
                      <a:pt x="2230" y="2038"/>
                    </a:lnTo>
                    <a:lnTo>
                      <a:pt x="2234" y="2003"/>
                    </a:lnTo>
                    <a:lnTo>
                      <a:pt x="2238" y="1975"/>
                    </a:lnTo>
                    <a:lnTo>
                      <a:pt x="2242" y="1954"/>
                    </a:lnTo>
                    <a:lnTo>
                      <a:pt x="2247" y="1941"/>
                    </a:lnTo>
                    <a:lnTo>
                      <a:pt x="2251" y="1936"/>
                    </a:lnTo>
                    <a:lnTo>
                      <a:pt x="2255" y="1941"/>
                    </a:lnTo>
                    <a:lnTo>
                      <a:pt x="2259" y="1953"/>
                    </a:lnTo>
                    <a:lnTo>
                      <a:pt x="2263" y="1974"/>
                    </a:lnTo>
                    <a:lnTo>
                      <a:pt x="2267" y="2003"/>
                    </a:lnTo>
                    <a:lnTo>
                      <a:pt x="2271" y="2037"/>
                    </a:lnTo>
                    <a:lnTo>
                      <a:pt x="2275" y="2076"/>
                    </a:lnTo>
                    <a:lnTo>
                      <a:pt x="2280" y="2119"/>
                    </a:lnTo>
                    <a:lnTo>
                      <a:pt x="2284" y="2163"/>
                    </a:lnTo>
                    <a:lnTo>
                      <a:pt x="2292" y="2250"/>
                    </a:lnTo>
                    <a:lnTo>
                      <a:pt x="2296" y="2289"/>
                    </a:lnTo>
                    <a:lnTo>
                      <a:pt x="2300" y="2322"/>
                    </a:lnTo>
                    <a:lnTo>
                      <a:pt x="2304" y="2350"/>
                    </a:lnTo>
                    <a:lnTo>
                      <a:pt x="2308" y="2370"/>
                    </a:lnTo>
                    <a:lnTo>
                      <a:pt x="2313" y="2383"/>
                    </a:lnTo>
                    <a:lnTo>
                      <a:pt x="2317" y="2389"/>
                    </a:lnTo>
                    <a:lnTo>
                      <a:pt x="2321" y="2388"/>
                    </a:lnTo>
                    <a:lnTo>
                      <a:pt x="2325" y="2381"/>
                    </a:lnTo>
                    <a:lnTo>
                      <a:pt x="2329" y="2369"/>
                    </a:lnTo>
                    <a:lnTo>
                      <a:pt x="2333" y="2354"/>
                    </a:lnTo>
                    <a:lnTo>
                      <a:pt x="2337" y="2337"/>
                    </a:lnTo>
                    <a:lnTo>
                      <a:pt x="2342" y="2320"/>
                    </a:lnTo>
                    <a:lnTo>
                      <a:pt x="2346" y="2303"/>
                    </a:lnTo>
                    <a:lnTo>
                      <a:pt x="2350" y="2287"/>
                    </a:lnTo>
                    <a:lnTo>
                      <a:pt x="2354" y="2272"/>
                    </a:lnTo>
                    <a:lnTo>
                      <a:pt x="2362" y="2248"/>
                    </a:lnTo>
                    <a:lnTo>
                      <a:pt x="2366" y="2238"/>
                    </a:lnTo>
                    <a:lnTo>
                      <a:pt x="2371" y="2229"/>
                    </a:lnTo>
                    <a:lnTo>
                      <a:pt x="2375" y="2220"/>
                    </a:lnTo>
                    <a:lnTo>
                      <a:pt x="2379" y="2212"/>
                    </a:lnTo>
                    <a:lnTo>
                      <a:pt x="2383" y="2205"/>
                    </a:lnTo>
                    <a:lnTo>
                      <a:pt x="2387" y="2200"/>
                    </a:lnTo>
                    <a:lnTo>
                      <a:pt x="2391" y="2196"/>
                    </a:lnTo>
                    <a:lnTo>
                      <a:pt x="2395" y="2195"/>
                    </a:lnTo>
                    <a:lnTo>
                      <a:pt x="2400" y="2197"/>
                    </a:lnTo>
                    <a:lnTo>
                      <a:pt x="2404" y="2204"/>
                    </a:lnTo>
                    <a:lnTo>
                      <a:pt x="2408" y="2216"/>
                    </a:lnTo>
                    <a:lnTo>
                      <a:pt x="2412" y="2234"/>
                    </a:lnTo>
                    <a:lnTo>
                      <a:pt x="2416" y="2257"/>
                    </a:lnTo>
                    <a:lnTo>
                      <a:pt x="2424" y="2313"/>
                    </a:lnTo>
                    <a:lnTo>
                      <a:pt x="2428" y="2345"/>
                    </a:lnTo>
                    <a:lnTo>
                      <a:pt x="2433" y="2375"/>
                    </a:lnTo>
                    <a:lnTo>
                      <a:pt x="2437" y="2403"/>
                    </a:lnTo>
                    <a:lnTo>
                      <a:pt x="2441" y="2426"/>
                    </a:lnTo>
                    <a:lnTo>
                      <a:pt x="2445" y="2441"/>
                    </a:lnTo>
                    <a:lnTo>
                      <a:pt x="2449" y="2447"/>
                    </a:lnTo>
                    <a:lnTo>
                      <a:pt x="2453" y="2444"/>
                    </a:lnTo>
                    <a:lnTo>
                      <a:pt x="2457" y="2430"/>
                    </a:lnTo>
                    <a:lnTo>
                      <a:pt x="2461" y="2407"/>
                    </a:lnTo>
                    <a:lnTo>
                      <a:pt x="2466" y="2375"/>
                    </a:lnTo>
                    <a:lnTo>
                      <a:pt x="2470" y="2336"/>
                    </a:lnTo>
                    <a:lnTo>
                      <a:pt x="2474" y="2292"/>
                    </a:lnTo>
                    <a:lnTo>
                      <a:pt x="2478" y="2245"/>
                    </a:lnTo>
                    <a:lnTo>
                      <a:pt x="2482" y="2196"/>
                    </a:lnTo>
                    <a:lnTo>
                      <a:pt x="2486" y="2150"/>
                    </a:lnTo>
                    <a:lnTo>
                      <a:pt x="2495" y="2069"/>
                    </a:lnTo>
                    <a:lnTo>
                      <a:pt x="2499" y="2036"/>
                    </a:lnTo>
                    <a:lnTo>
                      <a:pt x="2503" y="2011"/>
                    </a:lnTo>
                    <a:lnTo>
                      <a:pt x="2507" y="1993"/>
                    </a:lnTo>
                    <a:lnTo>
                      <a:pt x="2511" y="1983"/>
                    </a:lnTo>
                    <a:lnTo>
                      <a:pt x="2515" y="1980"/>
                    </a:lnTo>
                    <a:lnTo>
                      <a:pt x="2519" y="1984"/>
                    </a:lnTo>
                    <a:lnTo>
                      <a:pt x="2523" y="1993"/>
                    </a:lnTo>
                    <a:lnTo>
                      <a:pt x="2528" y="2005"/>
                    </a:lnTo>
                    <a:lnTo>
                      <a:pt x="2532" y="2021"/>
                    </a:lnTo>
                    <a:lnTo>
                      <a:pt x="2536" y="2037"/>
                    </a:lnTo>
                    <a:lnTo>
                      <a:pt x="2540" y="2052"/>
                    </a:lnTo>
                    <a:lnTo>
                      <a:pt x="2544" y="2066"/>
                    </a:lnTo>
                    <a:lnTo>
                      <a:pt x="2548" y="2077"/>
                    </a:lnTo>
                    <a:lnTo>
                      <a:pt x="2556" y="2092"/>
                    </a:lnTo>
                    <a:lnTo>
                      <a:pt x="2561" y="2096"/>
                    </a:lnTo>
                    <a:lnTo>
                      <a:pt x="2565" y="2098"/>
                    </a:lnTo>
                    <a:lnTo>
                      <a:pt x="2569" y="2101"/>
                    </a:lnTo>
                    <a:lnTo>
                      <a:pt x="2573" y="2103"/>
                    </a:lnTo>
                    <a:lnTo>
                      <a:pt x="2577" y="2106"/>
                    </a:lnTo>
                    <a:lnTo>
                      <a:pt x="2581" y="2111"/>
                    </a:lnTo>
                    <a:lnTo>
                      <a:pt x="2585" y="2117"/>
                    </a:lnTo>
                    <a:lnTo>
                      <a:pt x="2589" y="2124"/>
                    </a:lnTo>
                    <a:lnTo>
                      <a:pt x="2594" y="2133"/>
                    </a:lnTo>
                    <a:lnTo>
                      <a:pt x="2598" y="2142"/>
                    </a:lnTo>
                    <a:lnTo>
                      <a:pt x="2602" y="2152"/>
                    </a:lnTo>
                    <a:lnTo>
                      <a:pt x="2606" y="2161"/>
                    </a:lnTo>
                    <a:lnTo>
                      <a:pt x="2610" y="2169"/>
                    </a:lnTo>
                    <a:lnTo>
                      <a:pt x="2614" y="2175"/>
                    </a:lnTo>
                    <a:lnTo>
                      <a:pt x="2618" y="2179"/>
                    </a:lnTo>
                    <a:lnTo>
                      <a:pt x="2623" y="2181"/>
                    </a:lnTo>
                    <a:lnTo>
                      <a:pt x="2627" y="2181"/>
                    </a:lnTo>
                    <a:lnTo>
                      <a:pt x="2631" y="2179"/>
                    </a:lnTo>
                    <a:lnTo>
                      <a:pt x="2635" y="2175"/>
                    </a:lnTo>
                    <a:lnTo>
                      <a:pt x="2639" y="2170"/>
                    </a:lnTo>
                    <a:lnTo>
                      <a:pt x="2643" y="2163"/>
                    </a:lnTo>
                    <a:lnTo>
                      <a:pt x="2647" y="2156"/>
                    </a:lnTo>
                    <a:lnTo>
                      <a:pt x="2652" y="2149"/>
                    </a:lnTo>
                    <a:lnTo>
                      <a:pt x="2656" y="2142"/>
                    </a:lnTo>
                    <a:lnTo>
                      <a:pt x="2660" y="2135"/>
                    </a:lnTo>
                    <a:lnTo>
                      <a:pt x="2664" y="2129"/>
                    </a:lnTo>
                    <a:lnTo>
                      <a:pt x="2668" y="2123"/>
                    </a:lnTo>
                    <a:lnTo>
                      <a:pt x="2672" y="2119"/>
                    </a:lnTo>
                    <a:lnTo>
                      <a:pt x="2676" y="2117"/>
                    </a:lnTo>
                    <a:lnTo>
                      <a:pt x="2681" y="2116"/>
                    </a:lnTo>
                    <a:lnTo>
                      <a:pt x="2689" y="2118"/>
                    </a:lnTo>
                    <a:lnTo>
                      <a:pt x="2693" y="2122"/>
                    </a:lnTo>
                    <a:lnTo>
                      <a:pt x="2697" y="2127"/>
                    </a:lnTo>
                    <a:lnTo>
                      <a:pt x="2701" y="2134"/>
                    </a:lnTo>
                    <a:lnTo>
                      <a:pt x="2705" y="2143"/>
                    </a:lnTo>
                    <a:lnTo>
                      <a:pt x="2710" y="2153"/>
                    </a:lnTo>
                    <a:lnTo>
                      <a:pt x="2714" y="2164"/>
                    </a:lnTo>
                    <a:lnTo>
                      <a:pt x="2718" y="2176"/>
                    </a:lnTo>
                    <a:lnTo>
                      <a:pt x="2722" y="2187"/>
                    </a:lnTo>
                    <a:lnTo>
                      <a:pt x="2726" y="2198"/>
                    </a:lnTo>
                    <a:lnTo>
                      <a:pt x="2730" y="2206"/>
                    </a:lnTo>
                    <a:lnTo>
                      <a:pt x="2734" y="2212"/>
                    </a:lnTo>
                    <a:lnTo>
                      <a:pt x="2738" y="2214"/>
                    </a:lnTo>
                    <a:lnTo>
                      <a:pt x="2743" y="2212"/>
                    </a:lnTo>
                    <a:lnTo>
                      <a:pt x="2747" y="2206"/>
                    </a:lnTo>
                    <a:lnTo>
                      <a:pt x="2751" y="2195"/>
                    </a:lnTo>
                    <a:lnTo>
                      <a:pt x="2759" y="2161"/>
                    </a:lnTo>
                    <a:lnTo>
                      <a:pt x="2763" y="2140"/>
                    </a:lnTo>
                    <a:lnTo>
                      <a:pt x="2767" y="2116"/>
                    </a:lnTo>
                    <a:lnTo>
                      <a:pt x="2771" y="2092"/>
                    </a:lnTo>
                    <a:lnTo>
                      <a:pt x="2776" y="2068"/>
                    </a:lnTo>
                    <a:lnTo>
                      <a:pt x="2780" y="2045"/>
                    </a:lnTo>
                    <a:lnTo>
                      <a:pt x="2784" y="2023"/>
                    </a:lnTo>
                    <a:lnTo>
                      <a:pt x="2788" y="2003"/>
                    </a:lnTo>
                    <a:lnTo>
                      <a:pt x="2792" y="1985"/>
                    </a:lnTo>
                    <a:lnTo>
                      <a:pt x="2796" y="1970"/>
                    </a:lnTo>
                    <a:lnTo>
                      <a:pt x="2800" y="1956"/>
                    </a:lnTo>
                    <a:lnTo>
                      <a:pt x="2804" y="1945"/>
                    </a:lnTo>
                    <a:lnTo>
                      <a:pt x="2809" y="1935"/>
                    </a:lnTo>
                    <a:lnTo>
                      <a:pt x="2813" y="1928"/>
                    </a:lnTo>
                    <a:lnTo>
                      <a:pt x="2821" y="1918"/>
                    </a:lnTo>
                    <a:lnTo>
                      <a:pt x="2825" y="1916"/>
                    </a:lnTo>
                    <a:lnTo>
                      <a:pt x="2829" y="1915"/>
                    </a:lnTo>
                    <a:lnTo>
                      <a:pt x="2833" y="1916"/>
                    </a:lnTo>
                    <a:lnTo>
                      <a:pt x="2837" y="1918"/>
                    </a:lnTo>
                    <a:lnTo>
                      <a:pt x="2842" y="1922"/>
                    </a:lnTo>
                    <a:lnTo>
                      <a:pt x="2846" y="1928"/>
                    </a:lnTo>
                    <a:lnTo>
                      <a:pt x="2850" y="1937"/>
                    </a:lnTo>
                    <a:lnTo>
                      <a:pt x="2854" y="1948"/>
                    </a:lnTo>
                    <a:lnTo>
                      <a:pt x="2858" y="1962"/>
                    </a:lnTo>
                    <a:lnTo>
                      <a:pt x="2862" y="1979"/>
                    </a:lnTo>
                    <a:lnTo>
                      <a:pt x="2866" y="1999"/>
                    </a:lnTo>
                    <a:lnTo>
                      <a:pt x="2870" y="2022"/>
                    </a:lnTo>
                    <a:lnTo>
                      <a:pt x="2875" y="2047"/>
                    </a:lnTo>
                    <a:lnTo>
                      <a:pt x="2883" y="2102"/>
                    </a:lnTo>
                    <a:lnTo>
                      <a:pt x="2887" y="2129"/>
                    </a:lnTo>
                    <a:lnTo>
                      <a:pt x="2891" y="2156"/>
                    </a:lnTo>
                    <a:lnTo>
                      <a:pt x="2895" y="2181"/>
                    </a:lnTo>
                    <a:lnTo>
                      <a:pt x="2899" y="2202"/>
                    </a:lnTo>
                    <a:lnTo>
                      <a:pt x="2904" y="2220"/>
                    </a:lnTo>
                    <a:lnTo>
                      <a:pt x="2908" y="2234"/>
                    </a:lnTo>
                    <a:lnTo>
                      <a:pt x="2912" y="2242"/>
                    </a:lnTo>
                    <a:lnTo>
                      <a:pt x="2916" y="2246"/>
                    </a:lnTo>
                    <a:lnTo>
                      <a:pt x="2920" y="2245"/>
                    </a:lnTo>
                    <a:lnTo>
                      <a:pt x="2924" y="2240"/>
                    </a:lnTo>
                    <a:lnTo>
                      <a:pt x="2928" y="2231"/>
                    </a:lnTo>
                    <a:lnTo>
                      <a:pt x="2933" y="2217"/>
                    </a:lnTo>
                    <a:lnTo>
                      <a:pt x="2937" y="2202"/>
                    </a:lnTo>
                    <a:lnTo>
                      <a:pt x="2941" y="2183"/>
                    </a:lnTo>
                    <a:lnTo>
                      <a:pt x="2945" y="2162"/>
                    </a:lnTo>
                    <a:lnTo>
                      <a:pt x="2953" y="2115"/>
                    </a:lnTo>
                    <a:lnTo>
                      <a:pt x="2957" y="2089"/>
                    </a:lnTo>
                    <a:lnTo>
                      <a:pt x="2962" y="2063"/>
                    </a:lnTo>
                    <a:lnTo>
                      <a:pt x="2966" y="2037"/>
                    </a:lnTo>
                    <a:lnTo>
                      <a:pt x="2970" y="2014"/>
                    </a:lnTo>
                    <a:lnTo>
                      <a:pt x="2974" y="1993"/>
                    </a:lnTo>
                    <a:lnTo>
                      <a:pt x="2978" y="1978"/>
                    </a:lnTo>
                    <a:lnTo>
                      <a:pt x="2982" y="1967"/>
                    </a:lnTo>
                    <a:lnTo>
                      <a:pt x="2986" y="1963"/>
                    </a:lnTo>
                    <a:lnTo>
                      <a:pt x="2991" y="1966"/>
                    </a:lnTo>
                    <a:lnTo>
                      <a:pt x="2995" y="1975"/>
                    </a:lnTo>
                    <a:lnTo>
                      <a:pt x="2999" y="1990"/>
                    </a:lnTo>
                    <a:lnTo>
                      <a:pt x="3003" y="2009"/>
                    </a:lnTo>
                    <a:lnTo>
                      <a:pt x="3007" y="2031"/>
                    </a:lnTo>
                    <a:lnTo>
                      <a:pt x="3015" y="2078"/>
                    </a:lnTo>
                    <a:lnTo>
                      <a:pt x="3019" y="2099"/>
                    </a:lnTo>
                    <a:lnTo>
                      <a:pt x="3024" y="2116"/>
                    </a:lnTo>
                    <a:lnTo>
                      <a:pt x="3028" y="2129"/>
                    </a:lnTo>
                    <a:lnTo>
                      <a:pt x="3032" y="2137"/>
                    </a:lnTo>
                    <a:lnTo>
                      <a:pt x="3036" y="2140"/>
                    </a:lnTo>
                    <a:lnTo>
                      <a:pt x="3040" y="2138"/>
                    </a:lnTo>
                    <a:lnTo>
                      <a:pt x="3044" y="2133"/>
                    </a:lnTo>
                    <a:lnTo>
                      <a:pt x="3048" y="2124"/>
                    </a:lnTo>
                    <a:lnTo>
                      <a:pt x="3052" y="2112"/>
                    </a:lnTo>
                    <a:lnTo>
                      <a:pt x="3057" y="2098"/>
                    </a:lnTo>
                    <a:lnTo>
                      <a:pt x="3061" y="2082"/>
                    </a:lnTo>
                    <a:lnTo>
                      <a:pt x="3065" y="2066"/>
                    </a:lnTo>
                    <a:lnTo>
                      <a:pt x="3069" y="2049"/>
                    </a:lnTo>
                    <a:lnTo>
                      <a:pt x="3073" y="2032"/>
                    </a:lnTo>
                    <a:lnTo>
                      <a:pt x="3077" y="2015"/>
                    </a:lnTo>
                    <a:lnTo>
                      <a:pt x="3085" y="1982"/>
                    </a:lnTo>
                    <a:lnTo>
                      <a:pt x="3090" y="1967"/>
                    </a:lnTo>
                    <a:lnTo>
                      <a:pt x="3094" y="1951"/>
                    </a:lnTo>
                    <a:lnTo>
                      <a:pt x="3098" y="1937"/>
                    </a:lnTo>
                    <a:lnTo>
                      <a:pt x="3102" y="1922"/>
                    </a:lnTo>
                    <a:lnTo>
                      <a:pt x="3106" y="1907"/>
                    </a:lnTo>
                    <a:lnTo>
                      <a:pt x="3110" y="1891"/>
                    </a:lnTo>
                    <a:lnTo>
                      <a:pt x="3114" y="1873"/>
                    </a:lnTo>
                    <a:lnTo>
                      <a:pt x="3119" y="1854"/>
                    </a:lnTo>
                    <a:lnTo>
                      <a:pt x="3123" y="1833"/>
                    </a:lnTo>
                    <a:lnTo>
                      <a:pt x="3127" y="1810"/>
                    </a:lnTo>
                    <a:lnTo>
                      <a:pt x="3131" y="1786"/>
                    </a:lnTo>
                    <a:lnTo>
                      <a:pt x="3135" y="1760"/>
                    </a:lnTo>
                    <a:lnTo>
                      <a:pt x="3139" y="1734"/>
                    </a:lnTo>
                    <a:lnTo>
                      <a:pt x="3147" y="1688"/>
                    </a:lnTo>
                    <a:lnTo>
                      <a:pt x="3152" y="1670"/>
                    </a:lnTo>
                    <a:lnTo>
                      <a:pt x="3156" y="1657"/>
                    </a:lnTo>
                    <a:lnTo>
                      <a:pt x="3160" y="1651"/>
                    </a:lnTo>
                    <a:lnTo>
                      <a:pt x="3164" y="1651"/>
                    </a:lnTo>
                    <a:lnTo>
                      <a:pt x="3168" y="1659"/>
                    </a:lnTo>
                    <a:lnTo>
                      <a:pt x="3172" y="1674"/>
                    </a:lnTo>
                    <a:lnTo>
                      <a:pt x="3176" y="1696"/>
                    </a:lnTo>
                    <a:lnTo>
                      <a:pt x="3180" y="1723"/>
                    </a:lnTo>
                    <a:lnTo>
                      <a:pt x="3185" y="1754"/>
                    </a:lnTo>
                    <a:lnTo>
                      <a:pt x="3189" y="1788"/>
                    </a:lnTo>
                    <a:lnTo>
                      <a:pt x="3193" y="1822"/>
                    </a:lnTo>
                    <a:lnTo>
                      <a:pt x="3197" y="1855"/>
                    </a:lnTo>
                    <a:lnTo>
                      <a:pt x="3201" y="1884"/>
                    </a:lnTo>
                    <a:lnTo>
                      <a:pt x="3205" y="1909"/>
                    </a:lnTo>
                    <a:lnTo>
                      <a:pt x="3209" y="1928"/>
                    </a:lnTo>
                    <a:lnTo>
                      <a:pt x="3218" y="1948"/>
                    </a:lnTo>
                    <a:lnTo>
                      <a:pt x="3222" y="1949"/>
                    </a:lnTo>
                    <a:lnTo>
                      <a:pt x="3226" y="1946"/>
                    </a:lnTo>
                    <a:lnTo>
                      <a:pt x="3230" y="1940"/>
                    </a:lnTo>
                    <a:lnTo>
                      <a:pt x="3234" y="1932"/>
                    </a:lnTo>
                    <a:lnTo>
                      <a:pt x="3238" y="1925"/>
                    </a:lnTo>
                    <a:lnTo>
                      <a:pt x="3243" y="1919"/>
                    </a:lnTo>
                    <a:lnTo>
                      <a:pt x="3247" y="1915"/>
                    </a:lnTo>
                    <a:lnTo>
                      <a:pt x="3251" y="1916"/>
                    </a:lnTo>
                    <a:lnTo>
                      <a:pt x="3255" y="1921"/>
                    </a:lnTo>
                    <a:lnTo>
                      <a:pt x="3259" y="1930"/>
                    </a:lnTo>
                    <a:lnTo>
                      <a:pt x="3263" y="1944"/>
                    </a:lnTo>
                    <a:lnTo>
                      <a:pt x="3267" y="1962"/>
                    </a:lnTo>
                    <a:lnTo>
                      <a:pt x="3272" y="1984"/>
                    </a:lnTo>
                    <a:lnTo>
                      <a:pt x="3280" y="2031"/>
                    </a:lnTo>
                    <a:lnTo>
                      <a:pt x="3284" y="2054"/>
                    </a:lnTo>
                    <a:lnTo>
                      <a:pt x="3288" y="2076"/>
                    </a:lnTo>
                    <a:lnTo>
                      <a:pt x="3292" y="2094"/>
                    </a:lnTo>
                    <a:lnTo>
                      <a:pt x="3296" y="2109"/>
                    </a:lnTo>
                    <a:lnTo>
                      <a:pt x="3300" y="2118"/>
                    </a:lnTo>
                    <a:lnTo>
                      <a:pt x="3305" y="2123"/>
                    </a:lnTo>
                    <a:lnTo>
                      <a:pt x="3309" y="2122"/>
                    </a:lnTo>
                    <a:lnTo>
                      <a:pt x="3313" y="2117"/>
                    </a:lnTo>
                    <a:lnTo>
                      <a:pt x="3317" y="2108"/>
                    </a:lnTo>
                    <a:lnTo>
                      <a:pt x="3321" y="2096"/>
                    </a:lnTo>
                    <a:lnTo>
                      <a:pt x="3325" y="2082"/>
                    </a:lnTo>
                    <a:lnTo>
                      <a:pt x="3329" y="2067"/>
                    </a:lnTo>
                    <a:lnTo>
                      <a:pt x="3334" y="2053"/>
                    </a:lnTo>
                    <a:lnTo>
                      <a:pt x="3338" y="2041"/>
                    </a:lnTo>
                    <a:lnTo>
                      <a:pt x="3342" y="2031"/>
                    </a:lnTo>
                    <a:lnTo>
                      <a:pt x="3350" y="2021"/>
                    </a:lnTo>
                    <a:lnTo>
                      <a:pt x="3354" y="2021"/>
                    </a:lnTo>
                    <a:lnTo>
                      <a:pt x="3358" y="2024"/>
                    </a:lnTo>
                    <a:lnTo>
                      <a:pt x="3362" y="2029"/>
                    </a:lnTo>
                    <a:lnTo>
                      <a:pt x="3367" y="2036"/>
                    </a:lnTo>
                    <a:lnTo>
                      <a:pt x="3371" y="2043"/>
                    </a:lnTo>
                    <a:lnTo>
                      <a:pt x="3375" y="2051"/>
                    </a:lnTo>
                    <a:lnTo>
                      <a:pt x="3379" y="2057"/>
                    </a:lnTo>
                    <a:lnTo>
                      <a:pt x="3383" y="2062"/>
                    </a:lnTo>
                    <a:lnTo>
                      <a:pt x="3387" y="2064"/>
                    </a:lnTo>
                    <a:lnTo>
                      <a:pt x="3391" y="2063"/>
                    </a:lnTo>
                    <a:lnTo>
                      <a:pt x="3395" y="2058"/>
                    </a:lnTo>
                    <a:lnTo>
                      <a:pt x="3400" y="2050"/>
                    </a:lnTo>
                    <a:lnTo>
                      <a:pt x="3404" y="2040"/>
                    </a:lnTo>
                    <a:lnTo>
                      <a:pt x="3412" y="2013"/>
                    </a:lnTo>
                    <a:lnTo>
                      <a:pt x="3416" y="2000"/>
                    </a:lnTo>
                    <a:lnTo>
                      <a:pt x="3420" y="1988"/>
                    </a:lnTo>
                    <a:lnTo>
                      <a:pt x="3424" y="1979"/>
                    </a:lnTo>
                    <a:lnTo>
                      <a:pt x="3428" y="1972"/>
                    </a:lnTo>
                    <a:lnTo>
                      <a:pt x="3433" y="1970"/>
                    </a:lnTo>
                    <a:lnTo>
                      <a:pt x="3437" y="1972"/>
                    </a:lnTo>
                    <a:lnTo>
                      <a:pt x="3441" y="1976"/>
                    </a:lnTo>
                    <a:lnTo>
                      <a:pt x="3445" y="1984"/>
                    </a:lnTo>
                    <a:lnTo>
                      <a:pt x="3449" y="1992"/>
                    </a:lnTo>
                    <a:lnTo>
                      <a:pt x="3453" y="2000"/>
                    </a:lnTo>
                    <a:lnTo>
                      <a:pt x="3457" y="2004"/>
                    </a:lnTo>
                    <a:lnTo>
                      <a:pt x="3461" y="2004"/>
                    </a:lnTo>
                    <a:lnTo>
                      <a:pt x="3466" y="1996"/>
                    </a:lnTo>
                    <a:lnTo>
                      <a:pt x="3474" y="1954"/>
                    </a:lnTo>
                    <a:lnTo>
                      <a:pt x="3478" y="1916"/>
                    </a:lnTo>
                    <a:lnTo>
                      <a:pt x="3482" y="1867"/>
                    </a:lnTo>
                    <a:lnTo>
                      <a:pt x="3486" y="1806"/>
                    </a:lnTo>
                    <a:lnTo>
                      <a:pt x="3490" y="1732"/>
                    </a:lnTo>
                    <a:lnTo>
                      <a:pt x="3495" y="1647"/>
                    </a:lnTo>
                    <a:lnTo>
                      <a:pt x="3499" y="1552"/>
                    </a:lnTo>
                    <a:lnTo>
                      <a:pt x="3503" y="1447"/>
                    </a:lnTo>
                    <a:lnTo>
                      <a:pt x="3507" y="1335"/>
                    </a:lnTo>
                    <a:lnTo>
                      <a:pt x="3511" y="1217"/>
                    </a:lnTo>
                    <a:lnTo>
                      <a:pt x="3515" y="1097"/>
                    </a:lnTo>
                    <a:lnTo>
                      <a:pt x="3519" y="976"/>
                    </a:lnTo>
                    <a:lnTo>
                      <a:pt x="3524" y="858"/>
                    </a:lnTo>
                    <a:lnTo>
                      <a:pt x="3528" y="747"/>
                    </a:lnTo>
                    <a:lnTo>
                      <a:pt x="3532" y="646"/>
                    </a:lnTo>
                    <a:lnTo>
                      <a:pt x="3536" y="557"/>
                    </a:lnTo>
                    <a:lnTo>
                      <a:pt x="3544" y="432"/>
                    </a:lnTo>
                    <a:lnTo>
                      <a:pt x="3548" y="400"/>
                    </a:lnTo>
                    <a:lnTo>
                      <a:pt x="3553" y="392"/>
                    </a:lnTo>
                    <a:lnTo>
                      <a:pt x="3557" y="408"/>
                    </a:lnTo>
                    <a:lnTo>
                      <a:pt x="3561" y="449"/>
                    </a:lnTo>
                    <a:lnTo>
                      <a:pt x="3565" y="515"/>
                    </a:lnTo>
                    <a:lnTo>
                      <a:pt x="3569" y="604"/>
                    </a:lnTo>
                    <a:lnTo>
                      <a:pt x="3573" y="714"/>
                    </a:lnTo>
                    <a:lnTo>
                      <a:pt x="3577" y="841"/>
                    </a:lnTo>
                    <a:lnTo>
                      <a:pt x="3582" y="984"/>
                    </a:lnTo>
                    <a:lnTo>
                      <a:pt x="3586" y="1136"/>
                    </a:lnTo>
                    <a:lnTo>
                      <a:pt x="3590" y="1293"/>
                    </a:lnTo>
                    <a:lnTo>
                      <a:pt x="3594" y="1451"/>
                    </a:lnTo>
                    <a:lnTo>
                      <a:pt x="3598" y="1604"/>
                    </a:lnTo>
                    <a:lnTo>
                      <a:pt x="3606" y="1879"/>
                    </a:lnTo>
                    <a:lnTo>
                      <a:pt x="3610" y="1995"/>
                    </a:lnTo>
                    <a:lnTo>
                      <a:pt x="3615" y="2094"/>
                    </a:lnTo>
                    <a:lnTo>
                      <a:pt x="3619" y="2175"/>
                    </a:lnTo>
                    <a:lnTo>
                      <a:pt x="3623" y="2240"/>
                    </a:lnTo>
                    <a:lnTo>
                      <a:pt x="3627" y="2285"/>
                    </a:lnTo>
                    <a:lnTo>
                      <a:pt x="3631" y="2316"/>
                    </a:lnTo>
                    <a:lnTo>
                      <a:pt x="3635" y="2332"/>
                    </a:lnTo>
                    <a:lnTo>
                      <a:pt x="3639" y="2336"/>
                    </a:lnTo>
                    <a:lnTo>
                      <a:pt x="3643" y="2330"/>
                    </a:lnTo>
                    <a:lnTo>
                      <a:pt x="3648" y="2317"/>
                    </a:lnTo>
                    <a:lnTo>
                      <a:pt x="3652" y="2297"/>
                    </a:lnTo>
                    <a:lnTo>
                      <a:pt x="3656" y="2274"/>
                    </a:lnTo>
                    <a:lnTo>
                      <a:pt x="3660" y="2248"/>
                    </a:lnTo>
                    <a:lnTo>
                      <a:pt x="3664" y="2221"/>
                    </a:lnTo>
                    <a:lnTo>
                      <a:pt x="3668" y="2195"/>
                    </a:lnTo>
                    <a:lnTo>
                      <a:pt x="3676" y="2152"/>
                    </a:lnTo>
                    <a:lnTo>
                      <a:pt x="3681" y="2135"/>
                    </a:lnTo>
                    <a:lnTo>
                      <a:pt x="3685" y="2123"/>
                    </a:lnTo>
                    <a:lnTo>
                      <a:pt x="3689" y="2115"/>
                    </a:lnTo>
                    <a:lnTo>
                      <a:pt x="3693" y="2112"/>
                    </a:lnTo>
                    <a:lnTo>
                      <a:pt x="3697" y="2113"/>
                    </a:lnTo>
                    <a:lnTo>
                      <a:pt x="3701" y="2118"/>
                    </a:lnTo>
                    <a:lnTo>
                      <a:pt x="3705" y="2126"/>
                    </a:lnTo>
                    <a:lnTo>
                      <a:pt x="3709" y="2138"/>
                    </a:lnTo>
                    <a:lnTo>
                      <a:pt x="3714" y="2152"/>
                    </a:lnTo>
                    <a:lnTo>
                      <a:pt x="3718" y="2168"/>
                    </a:lnTo>
                    <a:lnTo>
                      <a:pt x="3722" y="2186"/>
                    </a:lnTo>
                    <a:lnTo>
                      <a:pt x="3726" y="2206"/>
                    </a:lnTo>
                    <a:lnTo>
                      <a:pt x="3730" y="2229"/>
                    </a:lnTo>
                    <a:lnTo>
                      <a:pt x="3738" y="2279"/>
                    </a:lnTo>
                    <a:lnTo>
                      <a:pt x="3743" y="2306"/>
                    </a:lnTo>
                    <a:lnTo>
                      <a:pt x="3747" y="2335"/>
                    </a:lnTo>
                    <a:lnTo>
                      <a:pt x="3751" y="2366"/>
                    </a:lnTo>
                    <a:lnTo>
                      <a:pt x="3755" y="2398"/>
                    </a:lnTo>
                    <a:lnTo>
                      <a:pt x="3759" y="2430"/>
                    </a:lnTo>
                    <a:lnTo>
                      <a:pt x="3763" y="2461"/>
                    </a:lnTo>
                    <a:lnTo>
                      <a:pt x="3767" y="2491"/>
                    </a:lnTo>
                    <a:lnTo>
                      <a:pt x="3771" y="2519"/>
                    </a:lnTo>
                    <a:lnTo>
                      <a:pt x="3776" y="2543"/>
                    </a:lnTo>
                    <a:lnTo>
                      <a:pt x="3780" y="2562"/>
                    </a:lnTo>
                    <a:lnTo>
                      <a:pt x="3784" y="2575"/>
                    </a:lnTo>
                    <a:lnTo>
                      <a:pt x="3788" y="2582"/>
                    </a:lnTo>
                    <a:lnTo>
                      <a:pt x="3792" y="2582"/>
                    </a:lnTo>
                    <a:lnTo>
                      <a:pt x="3796" y="2576"/>
                    </a:lnTo>
                    <a:lnTo>
                      <a:pt x="3801" y="2564"/>
                    </a:lnTo>
                    <a:lnTo>
                      <a:pt x="3809" y="2522"/>
                    </a:lnTo>
                    <a:lnTo>
                      <a:pt x="3813" y="2496"/>
                    </a:lnTo>
                    <a:lnTo>
                      <a:pt x="3817" y="2467"/>
                    </a:lnTo>
                    <a:lnTo>
                      <a:pt x="3821" y="2438"/>
                    </a:lnTo>
                    <a:lnTo>
                      <a:pt x="3825" y="2409"/>
                    </a:lnTo>
                    <a:lnTo>
                      <a:pt x="3830" y="2381"/>
                    </a:lnTo>
                    <a:lnTo>
                      <a:pt x="3834" y="2357"/>
                    </a:lnTo>
                    <a:lnTo>
                      <a:pt x="3838" y="2337"/>
                    </a:lnTo>
                    <a:lnTo>
                      <a:pt x="3842" y="2322"/>
                    </a:lnTo>
                    <a:lnTo>
                      <a:pt x="3846" y="2312"/>
                    </a:lnTo>
                    <a:lnTo>
                      <a:pt x="3850" y="2308"/>
                    </a:lnTo>
                    <a:lnTo>
                      <a:pt x="3854" y="2310"/>
                    </a:lnTo>
                    <a:lnTo>
                      <a:pt x="3858" y="2318"/>
                    </a:lnTo>
                    <a:lnTo>
                      <a:pt x="3863" y="2332"/>
                    </a:lnTo>
                    <a:lnTo>
                      <a:pt x="3871" y="2378"/>
                    </a:lnTo>
                    <a:lnTo>
                      <a:pt x="3875" y="2407"/>
                    </a:lnTo>
                    <a:lnTo>
                      <a:pt x="3879" y="2440"/>
                    </a:lnTo>
                    <a:lnTo>
                      <a:pt x="3883" y="2474"/>
                    </a:lnTo>
                    <a:lnTo>
                      <a:pt x="3887" y="2506"/>
                    </a:lnTo>
                    <a:lnTo>
                      <a:pt x="3891" y="2537"/>
                    </a:lnTo>
                    <a:lnTo>
                      <a:pt x="3896" y="2562"/>
                    </a:lnTo>
                    <a:lnTo>
                      <a:pt x="3900" y="2580"/>
                    </a:lnTo>
                    <a:lnTo>
                      <a:pt x="3904" y="2591"/>
                    </a:lnTo>
                    <a:lnTo>
                      <a:pt x="3908" y="2592"/>
                    </a:lnTo>
                    <a:lnTo>
                      <a:pt x="3912" y="2585"/>
                    </a:lnTo>
                    <a:lnTo>
                      <a:pt x="3916" y="2569"/>
                    </a:lnTo>
                    <a:lnTo>
                      <a:pt x="3920" y="2547"/>
                    </a:lnTo>
                    <a:lnTo>
                      <a:pt x="3924" y="2519"/>
                    </a:lnTo>
                    <a:lnTo>
                      <a:pt x="3929" y="2489"/>
                    </a:lnTo>
                    <a:lnTo>
                      <a:pt x="3933" y="2458"/>
                    </a:lnTo>
                    <a:lnTo>
                      <a:pt x="3941" y="2404"/>
                    </a:lnTo>
                    <a:lnTo>
                      <a:pt x="3945" y="2384"/>
                    </a:lnTo>
                    <a:lnTo>
                      <a:pt x="3949" y="2370"/>
                    </a:lnTo>
                    <a:lnTo>
                      <a:pt x="3953" y="2361"/>
                    </a:lnTo>
                    <a:lnTo>
                      <a:pt x="3957" y="2357"/>
                    </a:lnTo>
                    <a:lnTo>
                      <a:pt x="3962" y="2358"/>
                    </a:lnTo>
                    <a:lnTo>
                      <a:pt x="3966" y="2363"/>
                    </a:lnTo>
                    <a:lnTo>
                      <a:pt x="3970" y="2370"/>
                    </a:lnTo>
                    <a:lnTo>
                      <a:pt x="3974" y="2378"/>
                    </a:lnTo>
                    <a:lnTo>
                      <a:pt x="3978" y="2387"/>
                    </a:lnTo>
                    <a:lnTo>
                      <a:pt x="3982" y="2395"/>
                    </a:lnTo>
                    <a:lnTo>
                      <a:pt x="3986" y="2403"/>
                    </a:lnTo>
                    <a:lnTo>
                      <a:pt x="3991" y="2409"/>
                    </a:lnTo>
                    <a:lnTo>
                      <a:pt x="3995" y="2413"/>
                    </a:lnTo>
                    <a:lnTo>
                      <a:pt x="3999" y="2415"/>
                    </a:lnTo>
                    <a:lnTo>
                      <a:pt x="4003" y="2414"/>
                    </a:lnTo>
                    <a:lnTo>
                      <a:pt x="4007" y="2410"/>
                    </a:lnTo>
                    <a:lnTo>
                      <a:pt x="4011" y="2402"/>
                    </a:lnTo>
                    <a:lnTo>
                      <a:pt x="4015" y="2389"/>
                    </a:lnTo>
                    <a:lnTo>
                      <a:pt x="4019" y="2373"/>
                    </a:lnTo>
                    <a:lnTo>
                      <a:pt x="4024" y="2352"/>
                    </a:lnTo>
                    <a:lnTo>
                      <a:pt x="4028" y="2326"/>
                    </a:lnTo>
                    <a:lnTo>
                      <a:pt x="4032" y="2297"/>
                    </a:lnTo>
                    <a:lnTo>
                      <a:pt x="4036" y="2265"/>
                    </a:lnTo>
                    <a:lnTo>
                      <a:pt x="4040" y="2231"/>
                    </a:lnTo>
                    <a:lnTo>
                      <a:pt x="4044" y="2196"/>
                    </a:lnTo>
                    <a:lnTo>
                      <a:pt x="4048" y="2163"/>
                    </a:lnTo>
                    <a:lnTo>
                      <a:pt x="4052" y="2132"/>
                    </a:lnTo>
                    <a:lnTo>
                      <a:pt x="4057" y="2104"/>
                    </a:lnTo>
                    <a:lnTo>
                      <a:pt x="4065" y="2061"/>
                    </a:lnTo>
                    <a:lnTo>
                      <a:pt x="4069" y="2046"/>
                    </a:lnTo>
                    <a:lnTo>
                      <a:pt x="4073" y="2035"/>
                    </a:lnTo>
                    <a:lnTo>
                      <a:pt x="4077" y="2029"/>
                    </a:lnTo>
                    <a:lnTo>
                      <a:pt x="4082" y="2026"/>
                    </a:lnTo>
                    <a:lnTo>
                      <a:pt x="4086" y="2026"/>
                    </a:lnTo>
                    <a:lnTo>
                      <a:pt x="4090" y="2028"/>
                    </a:lnTo>
                    <a:lnTo>
                      <a:pt x="4094" y="2032"/>
                    </a:lnTo>
                    <a:lnTo>
                      <a:pt x="4098" y="2036"/>
                    </a:lnTo>
                    <a:lnTo>
                      <a:pt x="4102" y="2040"/>
                    </a:lnTo>
                    <a:lnTo>
                      <a:pt x="4106" y="2043"/>
                    </a:lnTo>
                    <a:lnTo>
                      <a:pt x="4111" y="2045"/>
                    </a:lnTo>
                    <a:lnTo>
                      <a:pt x="4115" y="2046"/>
                    </a:lnTo>
                    <a:lnTo>
                      <a:pt x="4119" y="2046"/>
                    </a:lnTo>
                    <a:lnTo>
                      <a:pt x="4123" y="2045"/>
                    </a:lnTo>
                    <a:lnTo>
                      <a:pt x="4127" y="2043"/>
                    </a:lnTo>
                    <a:lnTo>
                      <a:pt x="4135" y="2036"/>
                    </a:lnTo>
                    <a:lnTo>
                      <a:pt x="4139" y="2031"/>
                    </a:lnTo>
                    <a:lnTo>
                      <a:pt x="4144" y="2025"/>
                    </a:lnTo>
                    <a:lnTo>
                      <a:pt x="4148" y="2016"/>
                    </a:lnTo>
                    <a:lnTo>
                      <a:pt x="4152" y="2005"/>
                    </a:lnTo>
                    <a:lnTo>
                      <a:pt x="4156" y="1991"/>
                    </a:lnTo>
                    <a:lnTo>
                      <a:pt x="4160" y="1974"/>
                    </a:lnTo>
                    <a:lnTo>
                      <a:pt x="4164" y="1952"/>
                    </a:lnTo>
                    <a:lnTo>
                      <a:pt x="4168" y="1928"/>
                    </a:lnTo>
                    <a:lnTo>
                      <a:pt x="4172" y="1900"/>
                    </a:lnTo>
                    <a:lnTo>
                      <a:pt x="4177" y="1869"/>
                    </a:lnTo>
                    <a:lnTo>
                      <a:pt x="4181" y="1838"/>
                    </a:lnTo>
                    <a:lnTo>
                      <a:pt x="4185" y="1806"/>
                    </a:lnTo>
                    <a:lnTo>
                      <a:pt x="4189" y="1776"/>
                    </a:lnTo>
                    <a:lnTo>
                      <a:pt x="4197" y="1727"/>
                    </a:lnTo>
                    <a:lnTo>
                      <a:pt x="4201" y="1711"/>
                    </a:lnTo>
                    <a:lnTo>
                      <a:pt x="4206" y="1703"/>
                    </a:lnTo>
                    <a:lnTo>
                      <a:pt x="4210" y="1702"/>
                    </a:lnTo>
                    <a:lnTo>
                      <a:pt x="4214" y="1710"/>
                    </a:lnTo>
                    <a:lnTo>
                      <a:pt x="4218" y="1725"/>
                    </a:lnTo>
                    <a:lnTo>
                      <a:pt x="4222" y="1746"/>
                    </a:lnTo>
                    <a:lnTo>
                      <a:pt x="4226" y="1771"/>
                    </a:lnTo>
                    <a:lnTo>
                      <a:pt x="4230" y="1798"/>
                    </a:lnTo>
                    <a:lnTo>
                      <a:pt x="4234" y="1824"/>
                    </a:lnTo>
                    <a:lnTo>
                      <a:pt x="4239" y="1847"/>
                    </a:lnTo>
                    <a:lnTo>
                      <a:pt x="4243" y="1866"/>
                    </a:lnTo>
                    <a:lnTo>
                      <a:pt x="4247" y="1877"/>
                    </a:lnTo>
                    <a:lnTo>
                      <a:pt x="4251" y="1882"/>
                    </a:lnTo>
                    <a:lnTo>
                      <a:pt x="4255" y="1879"/>
                    </a:lnTo>
                    <a:lnTo>
                      <a:pt x="4259" y="1869"/>
                    </a:lnTo>
                    <a:lnTo>
                      <a:pt x="4267" y="1834"/>
                    </a:lnTo>
                    <a:lnTo>
                      <a:pt x="4272" y="1813"/>
                    </a:lnTo>
                    <a:lnTo>
                      <a:pt x="4276" y="1792"/>
                    </a:lnTo>
                    <a:lnTo>
                      <a:pt x="4280" y="1773"/>
                    </a:lnTo>
                    <a:lnTo>
                      <a:pt x="4284" y="1758"/>
                    </a:lnTo>
                    <a:lnTo>
                      <a:pt x="4288" y="1747"/>
                    </a:lnTo>
                    <a:lnTo>
                      <a:pt x="4292" y="1743"/>
                    </a:lnTo>
                    <a:lnTo>
                      <a:pt x="4296" y="1743"/>
                    </a:lnTo>
                    <a:lnTo>
                      <a:pt x="4300" y="1750"/>
                    </a:lnTo>
                    <a:lnTo>
                      <a:pt x="4305" y="1760"/>
                    </a:lnTo>
                    <a:lnTo>
                      <a:pt x="4309" y="1774"/>
                    </a:lnTo>
                    <a:lnTo>
                      <a:pt x="4313" y="1790"/>
                    </a:lnTo>
                    <a:lnTo>
                      <a:pt x="4317" y="1806"/>
                    </a:lnTo>
                    <a:lnTo>
                      <a:pt x="4321" y="1821"/>
                    </a:lnTo>
                    <a:lnTo>
                      <a:pt x="4329" y="1845"/>
                    </a:lnTo>
                    <a:lnTo>
                      <a:pt x="4333" y="1854"/>
                    </a:lnTo>
                    <a:lnTo>
                      <a:pt x="4338" y="1860"/>
                    </a:lnTo>
                    <a:lnTo>
                      <a:pt x="4342" y="1865"/>
                    </a:lnTo>
                    <a:lnTo>
                      <a:pt x="4346" y="1868"/>
                    </a:lnTo>
                    <a:lnTo>
                      <a:pt x="4350" y="1871"/>
                    </a:lnTo>
                    <a:lnTo>
                      <a:pt x="4354" y="1873"/>
                    </a:lnTo>
                    <a:lnTo>
                      <a:pt x="4358" y="1876"/>
                    </a:lnTo>
                    <a:lnTo>
                      <a:pt x="4363" y="1879"/>
                    </a:lnTo>
                    <a:lnTo>
                      <a:pt x="4367" y="1883"/>
                    </a:lnTo>
                    <a:lnTo>
                      <a:pt x="4371" y="1887"/>
                    </a:lnTo>
                    <a:lnTo>
                      <a:pt x="4375" y="1890"/>
                    </a:lnTo>
                    <a:lnTo>
                      <a:pt x="4379" y="1893"/>
                    </a:lnTo>
                    <a:lnTo>
                      <a:pt x="4383" y="1895"/>
                    </a:lnTo>
                    <a:lnTo>
                      <a:pt x="4387" y="1895"/>
                    </a:lnTo>
                    <a:lnTo>
                      <a:pt x="4392" y="1895"/>
                    </a:lnTo>
                    <a:lnTo>
                      <a:pt x="4400" y="1891"/>
                    </a:lnTo>
                    <a:lnTo>
                      <a:pt x="4404" y="1889"/>
                    </a:lnTo>
                    <a:lnTo>
                      <a:pt x="4408" y="1887"/>
                    </a:lnTo>
                    <a:lnTo>
                      <a:pt x="4412" y="1888"/>
                    </a:lnTo>
                    <a:lnTo>
                      <a:pt x="4416" y="1890"/>
                    </a:lnTo>
                    <a:lnTo>
                      <a:pt x="4420" y="1895"/>
                    </a:lnTo>
                    <a:lnTo>
                      <a:pt x="4425" y="1903"/>
                    </a:lnTo>
                    <a:lnTo>
                      <a:pt x="4429" y="1916"/>
                    </a:lnTo>
                    <a:lnTo>
                      <a:pt x="4433" y="1932"/>
                    </a:lnTo>
                    <a:lnTo>
                      <a:pt x="4437" y="1951"/>
                    </a:lnTo>
                    <a:lnTo>
                      <a:pt x="4441" y="1973"/>
                    </a:lnTo>
                    <a:lnTo>
                      <a:pt x="4445" y="1996"/>
                    </a:lnTo>
                    <a:lnTo>
                      <a:pt x="4449" y="2021"/>
                    </a:lnTo>
                    <a:lnTo>
                      <a:pt x="4454" y="2044"/>
                    </a:lnTo>
                    <a:lnTo>
                      <a:pt x="4462" y="2084"/>
                    </a:lnTo>
                    <a:lnTo>
                      <a:pt x="4466" y="2099"/>
                    </a:lnTo>
                    <a:lnTo>
                      <a:pt x="4470" y="2109"/>
                    </a:lnTo>
                    <a:lnTo>
                      <a:pt x="4474" y="2113"/>
                    </a:lnTo>
                    <a:lnTo>
                      <a:pt x="4478" y="2113"/>
                    </a:lnTo>
                    <a:lnTo>
                      <a:pt x="4482" y="2107"/>
                    </a:lnTo>
                    <a:lnTo>
                      <a:pt x="4487" y="2096"/>
                    </a:lnTo>
                    <a:lnTo>
                      <a:pt x="4491" y="2081"/>
                    </a:lnTo>
                    <a:lnTo>
                      <a:pt x="4495" y="2062"/>
                    </a:lnTo>
                    <a:lnTo>
                      <a:pt x="4499" y="2041"/>
                    </a:lnTo>
                    <a:lnTo>
                      <a:pt x="4503" y="2018"/>
                    </a:lnTo>
                    <a:lnTo>
                      <a:pt x="4507" y="1996"/>
                    </a:lnTo>
                    <a:lnTo>
                      <a:pt x="4511" y="1974"/>
                    </a:lnTo>
                    <a:lnTo>
                      <a:pt x="4515" y="1955"/>
                    </a:lnTo>
                    <a:lnTo>
                      <a:pt x="4520" y="1941"/>
                    </a:lnTo>
                    <a:lnTo>
                      <a:pt x="4524" y="1931"/>
                    </a:lnTo>
                    <a:lnTo>
                      <a:pt x="4528" y="1928"/>
                    </a:lnTo>
                    <a:lnTo>
                      <a:pt x="4532" y="1932"/>
                    </a:lnTo>
                    <a:lnTo>
                      <a:pt x="4536" y="1943"/>
                    </a:lnTo>
                    <a:lnTo>
                      <a:pt x="4540" y="1962"/>
                    </a:lnTo>
                    <a:lnTo>
                      <a:pt x="4544" y="1987"/>
                    </a:lnTo>
                    <a:lnTo>
                      <a:pt x="4548" y="2017"/>
                    </a:lnTo>
                    <a:lnTo>
                      <a:pt x="4553" y="2052"/>
                    </a:lnTo>
                    <a:lnTo>
                      <a:pt x="4557" y="2088"/>
                    </a:lnTo>
                    <a:lnTo>
                      <a:pt x="4561" y="2123"/>
                    </a:lnTo>
                    <a:lnTo>
                      <a:pt x="4565" y="2156"/>
                    </a:lnTo>
                    <a:lnTo>
                      <a:pt x="4569" y="2184"/>
                    </a:lnTo>
                    <a:lnTo>
                      <a:pt x="4573" y="2204"/>
                    </a:lnTo>
                    <a:lnTo>
                      <a:pt x="4577" y="2217"/>
                    </a:lnTo>
                    <a:lnTo>
                      <a:pt x="4581" y="2223"/>
                    </a:lnTo>
                    <a:lnTo>
                      <a:pt x="4586" y="2218"/>
                    </a:lnTo>
                    <a:lnTo>
                      <a:pt x="4594" y="2188"/>
                    </a:lnTo>
                    <a:lnTo>
                      <a:pt x="4598" y="2164"/>
                    </a:lnTo>
                    <a:lnTo>
                      <a:pt x="4602" y="2138"/>
                    </a:lnTo>
                    <a:lnTo>
                      <a:pt x="4606" y="2109"/>
                    </a:lnTo>
                    <a:lnTo>
                      <a:pt x="4610" y="2081"/>
                    </a:lnTo>
                    <a:lnTo>
                      <a:pt x="4615" y="2053"/>
                    </a:lnTo>
                    <a:lnTo>
                      <a:pt x="4619" y="2029"/>
                    </a:lnTo>
                    <a:lnTo>
                      <a:pt x="4623" y="2007"/>
                    </a:lnTo>
                    <a:lnTo>
                      <a:pt x="4627" y="1990"/>
                    </a:lnTo>
                    <a:lnTo>
                      <a:pt x="4631" y="1976"/>
                    </a:lnTo>
                    <a:lnTo>
                      <a:pt x="4635" y="1967"/>
                    </a:lnTo>
                    <a:lnTo>
                      <a:pt x="4639" y="1962"/>
                    </a:lnTo>
                    <a:lnTo>
                      <a:pt x="4644" y="1961"/>
                    </a:lnTo>
                    <a:lnTo>
                      <a:pt x="4648" y="1964"/>
                    </a:lnTo>
                    <a:lnTo>
                      <a:pt x="4656" y="1980"/>
                    </a:lnTo>
                    <a:lnTo>
                      <a:pt x="4660" y="1992"/>
                    </a:lnTo>
                    <a:lnTo>
                      <a:pt x="4664" y="2007"/>
                    </a:lnTo>
                    <a:lnTo>
                      <a:pt x="4668" y="2024"/>
                    </a:lnTo>
                    <a:lnTo>
                      <a:pt x="4673" y="2042"/>
                    </a:lnTo>
                    <a:lnTo>
                      <a:pt x="4677" y="2062"/>
                    </a:lnTo>
                    <a:lnTo>
                      <a:pt x="4681" y="2083"/>
                    </a:lnTo>
                    <a:lnTo>
                      <a:pt x="4685" y="2104"/>
                    </a:lnTo>
                    <a:lnTo>
                      <a:pt x="4689" y="2125"/>
                    </a:lnTo>
                    <a:lnTo>
                      <a:pt x="4693" y="2146"/>
                    </a:lnTo>
                    <a:lnTo>
                      <a:pt x="4697" y="2165"/>
                    </a:lnTo>
                    <a:lnTo>
                      <a:pt x="4702" y="2184"/>
                    </a:lnTo>
                    <a:lnTo>
                      <a:pt x="4706" y="2200"/>
                    </a:lnTo>
                    <a:lnTo>
                      <a:pt x="4710" y="2214"/>
                    </a:lnTo>
                    <a:lnTo>
                      <a:pt x="4714" y="2227"/>
                    </a:lnTo>
                    <a:lnTo>
                      <a:pt x="4718" y="2236"/>
                    </a:lnTo>
                    <a:lnTo>
                      <a:pt x="4726" y="2246"/>
                    </a:lnTo>
                    <a:lnTo>
                      <a:pt x="4730" y="2247"/>
                    </a:lnTo>
                    <a:lnTo>
                      <a:pt x="4735" y="2247"/>
                    </a:lnTo>
                    <a:lnTo>
                      <a:pt x="4739" y="2245"/>
                    </a:lnTo>
                    <a:lnTo>
                      <a:pt x="4743" y="2242"/>
                    </a:lnTo>
                    <a:lnTo>
                      <a:pt x="4747" y="2237"/>
                    </a:lnTo>
                    <a:lnTo>
                      <a:pt x="4751" y="2233"/>
                    </a:lnTo>
                    <a:lnTo>
                      <a:pt x="4755" y="2228"/>
                    </a:lnTo>
                    <a:lnTo>
                      <a:pt x="4759" y="2223"/>
                    </a:lnTo>
                    <a:lnTo>
                      <a:pt x="4763" y="2219"/>
                    </a:lnTo>
                    <a:lnTo>
                      <a:pt x="4768" y="2216"/>
                    </a:lnTo>
                    <a:lnTo>
                      <a:pt x="4772" y="2214"/>
                    </a:lnTo>
                    <a:lnTo>
                      <a:pt x="4776" y="2215"/>
                    </a:lnTo>
                    <a:lnTo>
                      <a:pt x="4780" y="2217"/>
                    </a:lnTo>
                    <a:lnTo>
                      <a:pt x="4788" y="2230"/>
                    </a:lnTo>
                    <a:lnTo>
                      <a:pt x="4792" y="2240"/>
                    </a:lnTo>
                    <a:lnTo>
                      <a:pt x="4796" y="2251"/>
                    </a:lnTo>
                    <a:lnTo>
                      <a:pt x="4801" y="2264"/>
                    </a:lnTo>
                    <a:lnTo>
                      <a:pt x="4805" y="2278"/>
                    </a:lnTo>
                    <a:lnTo>
                      <a:pt x="4809" y="2292"/>
                    </a:lnTo>
                    <a:lnTo>
                      <a:pt x="4813" y="2305"/>
                    </a:lnTo>
                    <a:lnTo>
                      <a:pt x="4817" y="2316"/>
                    </a:lnTo>
                    <a:lnTo>
                      <a:pt x="4821" y="2324"/>
                    </a:lnTo>
                    <a:lnTo>
                      <a:pt x="4825" y="2328"/>
                    </a:lnTo>
                    <a:lnTo>
                      <a:pt x="4830" y="2327"/>
                    </a:lnTo>
                    <a:lnTo>
                      <a:pt x="4834" y="2322"/>
                    </a:lnTo>
                    <a:lnTo>
                      <a:pt x="4838" y="2312"/>
                    </a:lnTo>
                    <a:lnTo>
                      <a:pt x="4842" y="2297"/>
                    </a:lnTo>
                    <a:lnTo>
                      <a:pt x="4846" y="2279"/>
                    </a:lnTo>
                    <a:lnTo>
                      <a:pt x="4850" y="2259"/>
                    </a:lnTo>
                    <a:lnTo>
                      <a:pt x="4858" y="2213"/>
                    </a:lnTo>
                    <a:lnTo>
                      <a:pt x="4863" y="2192"/>
                    </a:lnTo>
                    <a:lnTo>
                      <a:pt x="4867" y="2173"/>
                    </a:lnTo>
                    <a:lnTo>
                      <a:pt x="4871" y="2157"/>
                    </a:lnTo>
                    <a:lnTo>
                      <a:pt x="4875" y="2146"/>
                    </a:lnTo>
                    <a:lnTo>
                      <a:pt x="4879" y="2140"/>
                    </a:lnTo>
                    <a:lnTo>
                      <a:pt x="4883" y="2140"/>
                    </a:lnTo>
                    <a:lnTo>
                      <a:pt x="4887" y="2145"/>
                    </a:lnTo>
                    <a:lnTo>
                      <a:pt x="4891" y="2156"/>
                    </a:lnTo>
                    <a:lnTo>
                      <a:pt x="4896" y="2171"/>
                    </a:lnTo>
                    <a:lnTo>
                      <a:pt x="4900" y="2191"/>
                    </a:lnTo>
                    <a:lnTo>
                      <a:pt x="4904" y="2213"/>
                    </a:lnTo>
                    <a:lnTo>
                      <a:pt x="4908" y="2237"/>
                    </a:lnTo>
                    <a:lnTo>
                      <a:pt x="4912" y="2260"/>
                    </a:lnTo>
                    <a:lnTo>
                      <a:pt x="4920" y="2301"/>
                    </a:lnTo>
                    <a:lnTo>
                      <a:pt x="4925" y="2316"/>
                    </a:lnTo>
                    <a:lnTo>
                      <a:pt x="4929" y="2327"/>
                    </a:lnTo>
                    <a:lnTo>
                      <a:pt x="4933" y="2334"/>
                    </a:lnTo>
                    <a:lnTo>
                      <a:pt x="4937" y="2335"/>
                    </a:lnTo>
                    <a:lnTo>
                      <a:pt x="4941" y="2332"/>
                    </a:lnTo>
                    <a:lnTo>
                      <a:pt x="4945" y="2324"/>
                    </a:lnTo>
                    <a:lnTo>
                      <a:pt x="4949" y="2313"/>
                    </a:lnTo>
                    <a:lnTo>
                      <a:pt x="4954" y="2299"/>
                    </a:lnTo>
                    <a:lnTo>
                      <a:pt x="4958" y="2283"/>
                    </a:lnTo>
                    <a:lnTo>
                      <a:pt x="4962" y="2268"/>
                    </a:lnTo>
                    <a:lnTo>
                      <a:pt x="4966" y="2252"/>
                    </a:lnTo>
                    <a:lnTo>
                      <a:pt x="4970" y="2238"/>
                    </a:lnTo>
                    <a:lnTo>
                      <a:pt x="4974" y="2226"/>
                    </a:lnTo>
                    <a:lnTo>
                      <a:pt x="4978" y="2216"/>
                    </a:lnTo>
                    <a:lnTo>
                      <a:pt x="4983" y="2208"/>
                    </a:lnTo>
                    <a:lnTo>
                      <a:pt x="4991" y="2197"/>
                    </a:lnTo>
                    <a:lnTo>
                      <a:pt x="4995" y="2192"/>
                    </a:lnTo>
                    <a:lnTo>
                      <a:pt x="4999" y="2187"/>
                    </a:lnTo>
                    <a:lnTo>
                      <a:pt x="5003" y="2180"/>
                    </a:lnTo>
                    <a:lnTo>
                      <a:pt x="5007" y="2171"/>
                    </a:lnTo>
                    <a:lnTo>
                      <a:pt x="5011" y="2160"/>
                    </a:lnTo>
                    <a:lnTo>
                      <a:pt x="5016" y="2147"/>
                    </a:lnTo>
                    <a:lnTo>
                      <a:pt x="5020" y="2131"/>
                    </a:lnTo>
                    <a:lnTo>
                      <a:pt x="5024" y="2113"/>
                    </a:lnTo>
                    <a:lnTo>
                      <a:pt x="5028" y="2095"/>
                    </a:lnTo>
                    <a:lnTo>
                      <a:pt x="5032" y="2076"/>
                    </a:lnTo>
                    <a:lnTo>
                      <a:pt x="5036" y="2058"/>
                    </a:lnTo>
                    <a:lnTo>
                      <a:pt x="5040" y="2040"/>
                    </a:lnTo>
                    <a:lnTo>
                      <a:pt x="5044" y="2025"/>
                    </a:lnTo>
                    <a:lnTo>
                      <a:pt x="5053" y="2000"/>
                    </a:lnTo>
                    <a:lnTo>
                      <a:pt x="5057" y="1991"/>
                    </a:lnTo>
                    <a:lnTo>
                      <a:pt x="5061" y="1984"/>
                    </a:lnTo>
                    <a:lnTo>
                      <a:pt x="5065" y="1978"/>
                    </a:lnTo>
                    <a:lnTo>
                      <a:pt x="5069" y="1972"/>
                    </a:lnTo>
                    <a:lnTo>
                      <a:pt x="5073" y="1966"/>
                    </a:lnTo>
                    <a:lnTo>
                      <a:pt x="5078" y="1959"/>
                    </a:lnTo>
                    <a:lnTo>
                      <a:pt x="5082" y="1951"/>
                    </a:lnTo>
                    <a:lnTo>
                      <a:pt x="5086" y="1941"/>
                    </a:lnTo>
                    <a:lnTo>
                      <a:pt x="5090" y="1930"/>
                    </a:lnTo>
                    <a:lnTo>
                      <a:pt x="5094" y="1919"/>
                    </a:lnTo>
                    <a:lnTo>
                      <a:pt x="5098" y="1907"/>
                    </a:lnTo>
                    <a:lnTo>
                      <a:pt x="5102" y="1895"/>
                    </a:lnTo>
                    <a:lnTo>
                      <a:pt x="5106" y="1886"/>
                    </a:lnTo>
                    <a:lnTo>
                      <a:pt x="5111" y="1878"/>
                    </a:lnTo>
                    <a:lnTo>
                      <a:pt x="5115" y="1874"/>
                    </a:lnTo>
                    <a:lnTo>
                      <a:pt x="5119" y="1874"/>
                    </a:lnTo>
                    <a:lnTo>
                      <a:pt x="5123" y="1879"/>
                    </a:lnTo>
                    <a:lnTo>
                      <a:pt x="5127" y="1887"/>
                    </a:lnTo>
                    <a:lnTo>
                      <a:pt x="5131" y="1901"/>
                    </a:lnTo>
                    <a:lnTo>
                      <a:pt x="5135" y="1918"/>
                    </a:lnTo>
                    <a:lnTo>
                      <a:pt x="5139" y="1938"/>
                    </a:lnTo>
                    <a:lnTo>
                      <a:pt x="5144" y="1960"/>
                    </a:lnTo>
                    <a:lnTo>
                      <a:pt x="5148" y="1983"/>
                    </a:lnTo>
                    <a:lnTo>
                      <a:pt x="5152" y="2007"/>
                    </a:lnTo>
                    <a:lnTo>
                      <a:pt x="5156" y="2030"/>
                    </a:lnTo>
                    <a:lnTo>
                      <a:pt x="5160" y="2052"/>
                    </a:lnTo>
                    <a:lnTo>
                      <a:pt x="5164" y="2073"/>
                    </a:lnTo>
                    <a:lnTo>
                      <a:pt x="5168" y="2093"/>
                    </a:lnTo>
                    <a:lnTo>
                      <a:pt x="5172" y="2111"/>
                    </a:lnTo>
                    <a:lnTo>
                      <a:pt x="5177" y="2127"/>
                    </a:lnTo>
                    <a:lnTo>
                      <a:pt x="5185" y="2153"/>
                    </a:lnTo>
                    <a:lnTo>
                      <a:pt x="5189" y="2162"/>
                    </a:lnTo>
                    <a:lnTo>
                      <a:pt x="5193" y="2167"/>
                    </a:lnTo>
                    <a:lnTo>
                      <a:pt x="5197" y="2169"/>
                    </a:lnTo>
                    <a:lnTo>
                      <a:pt x="5201" y="2166"/>
                    </a:lnTo>
                    <a:lnTo>
                      <a:pt x="5206" y="2159"/>
                    </a:lnTo>
                    <a:lnTo>
                      <a:pt x="5210" y="2147"/>
                    </a:lnTo>
                    <a:lnTo>
                      <a:pt x="5214" y="2131"/>
                    </a:lnTo>
                    <a:lnTo>
                      <a:pt x="5218" y="2109"/>
                    </a:lnTo>
                    <a:lnTo>
                      <a:pt x="5222" y="2084"/>
                    </a:lnTo>
                    <a:lnTo>
                      <a:pt x="5226" y="2055"/>
                    </a:lnTo>
                    <a:lnTo>
                      <a:pt x="5230" y="2022"/>
                    </a:lnTo>
                    <a:lnTo>
                      <a:pt x="5235" y="1987"/>
                    </a:lnTo>
                    <a:lnTo>
                      <a:pt x="5239" y="1950"/>
                    </a:lnTo>
                    <a:lnTo>
                      <a:pt x="5247" y="1873"/>
                    </a:lnTo>
                    <a:lnTo>
                      <a:pt x="5251" y="1835"/>
                    </a:lnTo>
                    <a:lnTo>
                      <a:pt x="5255" y="1798"/>
                    </a:lnTo>
                    <a:lnTo>
                      <a:pt x="5259" y="1762"/>
                    </a:lnTo>
                    <a:lnTo>
                      <a:pt x="5264" y="1730"/>
                    </a:lnTo>
                    <a:lnTo>
                      <a:pt x="5268" y="1700"/>
                    </a:lnTo>
                    <a:lnTo>
                      <a:pt x="5272" y="1672"/>
                    </a:lnTo>
                    <a:lnTo>
                      <a:pt x="5276" y="1647"/>
                    </a:lnTo>
                    <a:lnTo>
                      <a:pt x="5280" y="1623"/>
                    </a:lnTo>
                    <a:lnTo>
                      <a:pt x="5284" y="1599"/>
                    </a:lnTo>
                    <a:lnTo>
                      <a:pt x="5288" y="1573"/>
                    </a:lnTo>
                    <a:lnTo>
                      <a:pt x="5293" y="1544"/>
                    </a:lnTo>
                    <a:lnTo>
                      <a:pt x="5297" y="1509"/>
                    </a:lnTo>
                    <a:lnTo>
                      <a:pt x="5301" y="1466"/>
                    </a:lnTo>
                    <a:lnTo>
                      <a:pt x="5305" y="1414"/>
                    </a:lnTo>
                    <a:lnTo>
                      <a:pt x="5309" y="1352"/>
                    </a:lnTo>
                    <a:lnTo>
                      <a:pt x="5317" y="1192"/>
                    </a:lnTo>
                    <a:lnTo>
                      <a:pt x="5321" y="1097"/>
                    </a:lnTo>
                    <a:lnTo>
                      <a:pt x="5326" y="995"/>
                    </a:lnTo>
                    <a:lnTo>
                      <a:pt x="5330" y="888"/>
                    </a:lnTo>
                    <a:lnTo>
                      <a:pt x="5334" y="781"/>
                    </a:lnTo>
                    <a:lnTo>
                      <a:pt x="5338" y="679"/>
                    </a:lnTo>
                    <a:lnTo>
                      <a:pt x="5342" y="586"/>
                    </a:lnTo>
                    <a:lnTo>
                      <a:pt x="5346" y="508"/>
                    </a:lnTo>
                    <a:lnTo>
                      <a:pt x="5350" y="449"/>
                    </a:lnTo>
                    <a:lnTo>
                      <a:pt x="5354" y="414"/>
                    </a:lnTo>
                    <a:lnTo>
                      <a:pt x="5359" y="407"/>
                    </a:lnTo>
                    <a:lnTo>
                      <a:pt x="5363" y="428"/>
                    </a:lnTo>
                    <a:lnTo>
                      <a:pt x="5367" y="480"/>
                    </a:lnTo>
                    <a:lnTo>
                      <a:pt x="5371" y="561"/>
                    </a:lnTo>
                    <a:lnTo>
                      <a:pt x="5379" y="804"/>
                    </a:lnTo>
                    <a:lnTo>
                      <a:pt x="5383" y="958"/>
                    </a:lnTo>
                    <a:lnTo>
                      <a:pt x="5387" y="1126"/>
                    </a:lnTo>
                    <a:lnTo>
                      <a:pt x="5392" y="1302"/>
                    </a:lnTo>
                    <a:lnTo>
                      <a:pt x="5396" y="1481"/>
                    </a:lnTo>
                    <a:lnTo>
                      <a:pt x="5400" y="1655"/>
                    </a:lnTo>
                    <a:lnTo>
                      <a:pt x="5404" y="1820"/>
                    </a:lnTo>
                    <a:lnTo>
                      <a:pt x="5408" y="1969"/>
                    </a:lnTo>
                    <a:lnTo>
                      <a:pt x="5412" y="2098"/>
                    </a:lnTo>
                    <a:lnTo>
                      <a:pt x="5416" y="2206"/>
                    </a:lnTo>
                    <a:lnTo>
                      <a:pt x="5420" y="2292"/>
                    </a:lnTo>
                    <a:lnTo>
                      <a:pt x="5425" y="2353"/>
                    </a:lnTo>
                    <a:lnTo>
                      <a:pt x="5429" y="2393"/>
                    </a:lnTo>
                    <a:lnTo>
                      <a:pt x="5433" y="2413"/>
                    </a:lnTo>
                    <a:lnTo>
                      <a:pt x="5437" y="2416"/>
                    </a:lnTo>
                    <a:lnTo>
                      <a:pt x="5441" y="2406"/>
                    </a:lnTo>
                    <a:lnTo>
                      <a:pt x="5449" y="2361"/>
                    </a:lnTo>
                    <a:lnTo>
                      <a:pt x="5453" y="2332"/>
                    </a:lnTo>
                    <a:lnTo>
                      <a:pt x="5458" y="2302"/>
                    </a:lnTo>
                    <a:lnTo>
                      <a:pt x="5462" y="2273"/>
                    </a:lnTo>
                    <a:lnTo>
                      <a:pt x="5466" y="2247"/>
                    </a:lnTo>
                    <a:lnTo>
                      <a:pt x="5470" y="2223"/>
                    </a:lnTo>
                    <a:lnTo>
                      <a:pt x="5474" y="2202"/>
                    </a:lnTo>
                    <a:lnTo>
                      <a:pt x="5478" y="2183"/>
                    </a:lnTo>
                    <a:lnTo>
                      <a:pt x="5482" y="2166"/>
                    </a:lnTo>
                    <a:lnTo>
                      <a:pt x="5487" y="2149"/>
                    </a:lnTo>
                    <a:lnTo>
                      <a:pt x="5491" y="2131"/>
                    </a:lnTo>
                    <a:lnTo>
                      <a:pt x="5495" y="2111"/>
                    </a:lnTo>
                    <a:lnTo>
                      <a:pt x="5499" y="2088"/>
                    </a:lnTo>
                    <a:lnTo>
                      <a:pt x="5503" y="2061"/>
                    </a:lnTo>
                    <a:lnTo>
                      <a:pt x="5511" y="1996"/>
                    </a:lnTo>
                    <a:lnTo>
                      <a:pt x="5516" y="1959"/>
                    </a:lnTo>
                    <a:lnTo>
                      <a:pt x="5520" y="1921"/>
                    </a:lnTo>
                    <a:lnTo>
                      <a:pt x="5524" y="1884"/>
                    </a:lnTo>
                    <a:lnTo>
                      <a:pt x="5528" y="1849"/>
                    </a:lnTo>
                    <a:lnTo>
                      <a:pt x="5532" y="1819"/>
                    </a:lnTo>
                    <a:lnTo>
                      <a:pt x="5536" y="1794"/>
                    </a:lnTo>
                    <a:lnTo>
                      <a:pt x="5540" y="1777"/>
                    </a:lnTo>
                    <a:lnTo>
                      <a:pt x="5545" y="1768"/>
                    </a:lnTo>
                    <a:lnTo>
                      <a:pt x="5549" y="1768"/>
                    </a:lnTo>
                    <a:lnTo>
                      <a:pt x="5553" y="1776"/>
                    </a:lnTo>
                    <a:lnTo>
                      <a:pt x="5557" y="1793"/>
                    </a:lnTo>
                    <a:lnTo>
                      <a:pt x="5561" y="1816"/>
                    </a:lnTo>
                    <a:lnTo>
                      <a:pt x="5565" y="1845"/>
                    </a:lnTo>
                    <a:lnTo>
                      <a:pt x="5569" y="1879"/>
                    </a:lnTo>
                    <a:lnTo>
                      <a:pt x="5574" y="1915"/>
                    </a:lnTo>
                    <a:lnTo>
                      <a:pt x="5582" y="1985"/>
                    </a:lnTo>
                    <a:lnTo>
                      <a:pt x="5586" y="2016"/>
                    </a:lnTo>
                    <a:lnTo>
                      <a:pt x="5590" y="2042"/>
                    </a:lnTo>
                    <a:lnTo>
                      <a:pt x="5594" y="2062"/>
                    </a:lnTo>
                    <a:lnTo>
                      <a:pt x="5598" y="2076"/>
                    </a:lnTo>
                    <a:lnTo>
                      <a:pt x="5602" y="2082"/>
                    </a:lnTo>
                    <a:lnTo>
                      <a:pt x="5607" y="2082"/>
                    </a:lnTo>
                    <a:lnTo>
                      <a:pt x="5611" y="2076"/>
                    </a:lnTo>
                    <a:lnTo>
                      <a:pt x="5615" y="2066"/>
                    </a:lnTo>
                    <a:lnTo>
                      <a:pt x="5619" y="2052"/>
                    </a:lnTo>
                    <a:lnTo>
                      <a:pt x="5623" y="2038"/>
                    </a:lnTo>
                    <a:lnTo>
                      <a:pt x="5627" y="2025"/>
                    </a:lnTo>
                    <a:lnTo>
                      <a:pt x="5631" y="2015"/>
                    </a:lnTo>
                    <a:lnTo>
                      <a:pt x="5635" y="2009"/>
                    </a:lnTo>
                    <a:lnTo>
                      <a:pt x="5644" y="2016"/>
                    </a:lnTo>
                    <a:lnTo>
                      <a:pt x="5648" y="2029"/>
                    </a:lnTo>
                    <a:lnTo>
                      <a:pt x="5652" y="2049"/>
                    </a:lnTo>
                    <a:lnTo>
                      <a:pt x="5656" y="2075"/>
                    </a:lnTo>
                    <a:lnTo>
                      <a:pt x="5660" y="2105"/>
                    </a:lnTo>
                    <a:lnTo>
                      <a:pt x="5664" y="2138"/>
                    </a:lnTo>
                    <a:lnTo>
                      <a:pt x="5668" y="2172"/>
                    </a:lnTo>
                    <a:lnTo>
                      <a:pt x="5673" y="2203"/>
                    </a:lnTo>
                    <a:lnTo>
                      <a:pt x="5677" y="2233"/>
                    </a:lnTo>
                    <a:lnTo>
                      <a:pt x="5681" y="2256"/>
                    </a:lnTo>
                    <a:lnTo>
                      <a:pt x="5685" y="2274"/>
                    </a:lnTo>
                    <a:lnTo>
                      <a:pt x="5689" y="2284"/>
                    </a:lnTo>
                    <a:lnTo>
                      <a:pt x="5693" y="2288"/>
                    </a:lnTo>
                    <a:lnTo>
                      <a:pt x="5697" y="2285"/>
                    </a:lnTo>
                    <a:lnTo>
                      <a:pt x="5702" y="2275"/>
                    </a:lnTo>
                    <a:lnTo>
                      <a:pt x="5706" y="2260"/>
                    </a:lnTo>
                    <a:lnTo>
                      <a:pt x="5714" y="2218"/>
                    </a:lnTo>
                    <a:lnTo>
                      <a:pt x="5718" y="2193"/>
                    </a:lnTo>
                    <a:lnTo>
                      <a:pt x="5722" y="2167"/>
                    </a:lnTo>
                    <a:lnTo>
                      <a:pt x="5726" y="2142"/>
                    </a:lnTo>
                    <a:lnTo>
                      <a:pt x="5730" y="2119"/>
                    </a:lnTo>
                    <a:lnTo>
                      <a:pt x="5735" y="2098"/>
                    </a:lnTo>
                    <a:lnTo>
                      <a:pt x="5739" y="2080"/>
                    </a:lnTo>
                    <a:lnTo>
                      <a:pt x="5743" y="2068"/>
                    </a:lnTo>
                    <a:lnTo>
                      <a:pt x="5747" y="2061"/>
                    </a:lnTo>
                    <a:lnTo>
                      <a:pt x="5751" y="2060"/>
                    </a:lnTo>
                    <a:lnTo>
                      <a:pt x="5755" y="2066"/>
                    </a:lnTo>
                    <a:lnTo>
                      <a:pt x="5759" y="2078"/>
                    </a:lnTo>
                    <a:lnTo>
                      <a:pt x="5763" y="2098"/>
                    </a:lnTo>
                    <a:lnTo>
                      <a:pt x="5768" y="2123"/>
                    </a:lnTo>
                    <a:lnTo>
                      <a:pt x="5776" y="2189"/>
                    </a:lnTo>
                    <a:lnTo>
                      <a:pt x="5780" y="2228"/>
                    </a:lnTo>
                    <a:lnTo>
                      <a:pt x="5784" y="2268"/>
                    </a:lnTo>
                    <a:lnTo>
                      <a:pt x="5788" y="2309"/>
                    </a:lnTo>
                    <a:lnTo>
                      <a:pt x="5792" y="2348"/>
                    </a:lnTo>
                    <a:lnTo>
                      <a:pt x="5797" y="2385"/>
                    </a:lnTo>
                    <a:lnTo>
                      <a:pt x="5801" y="2417"/>
                    </a:lnTo>
                    <a:lnTo>
                      <a:pt x="5805" y="2445"/>
                    </a:lnTo>
                    <a:lnTo>
                      <a:pt x="5809" y="2466"/>
                    </a:lnTo>
                    <a:lnTo>
                      <a:pt x="5813" y="2481"/>
                    </a:lnTo>
                    <a:lnTo>
                      <a:pt x="5817" y="2488"/>
                    </a:lnTo>
                    <a:lnTo>
                      <a:pt x="5821" y="2487"/>
                    </a:lnTo>
                    <a:lnTo>
                      <a:pt x="5826" y="2478"/>
                    </a:lnTo>
                    <a:lnTo>
                      <a:pt x="5830" y="2462"/>
                    </a:lnTo>
                    <a:lnTo>
                      <a:pt x="5838" y="2410"/>
                    </a:lnTo>
                    <a:lnTo>
                      <a:pt x="5842" y="2376"/>
                    </a:lnTo>
                    <a:lnTo>
                      <a:pt x="5846" y="2339"/>
                    </a:lnTo>
                    <a:lnTo>
                      <a:pt x="5850" y="2301"/>
                    </a:lnTo>
                    <a:lnTo>
                      <a:pt x="5855" y="2263"/>
                    </a:lnTo>
                    <a:lnTo>
                      <a:pt x="5859" y="2228"/>
                    </a:lnTo>
                    <a:lnTo>
                      <a:pt x="5863" y="2196"/>
                    </a:lnTo>
                    <a:lnTo>
                      <a:pt x="5867" y="2171"/>
                    </a:lnTo>
                    <a:lnTo>
                      <a:pt x="5871" y="2154"/>
                    </a:lnTo>
                    <a:lnTo>
                      <a:pt x="5875" y="2145"/>
                    </a:lnTo>
                    <a:lnTo>
                      <a:pt x="5879" y="2144"/>
                    </a:lnTo>
                    <a:lnTo>
                      <a:pt x="5883" y="2151"/>
                    </a:lnTo>
                    <a:lnTo>
                      <a:pt x="5888" y="2165"/>
                    </a:lnTo>
                    <a:lnTo>
                      <a:pt x="5892" y="2183"/>
                    </a:lnTo>
                    <a:lnTo>
                      <a:pt x="5896" y="2206"/>
                    </a:lnTo>
                    <a:lnTo>
                      <a:pt x="5900" y="2229"/>
                    </a:lnTo>
                    <a:lnTo>
                      <a:pt x="5908" y="2268"/>
                    </a:lnTo>
                    <a:lnTo>
                      <a:pt x="5912" y="2280"/>
                    </a:lnTo>
                    <a:lnTo>
                      <a:pt x="5917" y="2286"/>
                    </a:lnTo>
                    <a:lnTo>
                      <a:pt x="5921" y="2285"/>
                    </a:lnTo>
                    <a:lnTo>
                      <a:pt x="5925" y="2278"/>
                    </a:lnTo>
                    <a:lnTo>
                      <a:pt x="5929" y="2264"/>
                    </a:lnTo>
                    <a:lnTo>
                      <a:pt x="5933" y="2247"/>
                    </a:lnTo>
                    <a:lnTo>
                      <a:pt x="5937" y="2227"/>
                    </a:lnTo>
                    <a:lnTo>
                      <a:pt x="5941" y="2206"/>
                    </a:lnTo>
                    <a:lnTo>
                      <a:pt x="5945" y="2188"/>
                    </a:lnTo>
                    <a:lnTo>
                      <a:pt x="5950" y="2174"/>
                    </a:lnTo>
                    <a:lnTo>
                      <a:pt x="5954" y="2164"/>
                    </a:lnTo>
                    <a:lnTo>
                      <a:pt x="5958" y="2160"/>
                    </a:lnTo>
                    <a:lnTo>
                      <a:pt x="5962" y="2162"/>
                    </a:lnTo>
                    <a:lnTo>
                      <a:pt x="5970" y="2182"/>
                    </a:lnTo>
                    <a:lnTo>
                      <a:pt x="5974" y="2198"/>
                    </a:lnTo>
                    <a:lnTo>
                      <a:pt x="5978" y="2216"/>
                    </a:lnTo>
                    <a:lnTo>
                      <a:pt x="5983" y="2234"/>
                    </a:lnTo>
                    <a:lnTo>
                      <a:pt x="5987" y="2250"/>
                    </a:lnTo>
                    <a:lnTo>
                      <a:pt x="5991" y="2263"/>
                    </a:lnTo>
                    <a:lnTo>
                      <a:pt x="5995" y="2271"/>
                    </a:lnTo>
                    <a:lnTo>
                      <a:pt x="5999" y="2274"/>
                    </a:lnTo>
                    <a:lnTo>
                      <a:pt x="6003" y="2270"/>
                    </a:lnTo>
                    <a:lnTo>
                      <a:pt x="6007" y="2260"/>
                    </a:lnTo>
                    <a:lnTo>
                      <a:pt x="6011" y="2243"/>
                    </a:lnTo>
                    <a:lnTo>
                      <a:pt x="6016" y="2219"/>
                    </a:lnTo>
                    <a:lnTo>
                      <a:pt x="6020" y="2191"/>
                    </a:lnTo>
                    <a:lnTo>
                      <a:pt x="6024" y="2158"/>
                    </a:lnTo>
                    <a:lnTo>
                      <a:pt x="6028" y="2121"/>
                    </a:lnTo>
                    <a:lnTo>
                      <a:pt x="6032" y="2083"/>
                    </a:lnTo>
                    <a:lnTo>
                      <a:pt x="6040" y="2009"/>
                    </a:lnTo>
                    <a:lnTo>
                      <a:pt x="6044" y="1976"/>
                    </a:lnTo>
                    <a:lnTo>
                      <a:pt x="6049" y="1949"/>
                    </a:lnTo>
                    <a:lnTo>
                      <a:pt x="6053" y="1928"/>
                    </a:lnTo>
                    <a:lnTo>
                      <a:pt x="6057" y="1914"/>
                    </a:lnTo>
                    <a:lnTo>
                      <a:pt x="6061" y="1908"/>
                    </a:lnTo>
                    <a:lnTo>
                      <a:pt x="6065" y="1910"/>
                    </a:lnTo>
                    <a:lnTo>
                      <a:pt x="6069" y="1920"/>
                    </a:lnTo>
                    <a:lnTo>
                      <a:pt x="6073" y="1935"/>
                    </a:lnTo>
                    <a:lnTo>
                      <a:pt x="6078" y="1956"/>
                    </a:lnTo>
                    <a:lnTo>
                      <a:pt x="6082" y="1980"/>
                    </a:lnTo>
                    <a:lnTo>
                      <a:pt x="6086" y="2007"/>
                    </a:lnTo>
                    <a:lnTo>
                      <a:pt x="6090" y="2034"/>
                    </a:lnTo>
                    <a:lnTo>
                      <a:pt x="6094" y="2060"/>
                    </a:lnTo>
                    <a:lnTo>
                      <a:pt x="6102" y="2108"/>
                    </a:lnTo>
                    <a:lnTo>
                      <a:pt x="6107" y="2128"/>
                    </a:lnTo>
                    <a:lnTo>
                      <a:pt x="6111" y="2145"/>
                    </a:lnTo>
                    <a:lnTo>
                      <a:pt x="6115" y="2160"/>
                    </a:lnTo>
                    <a:lnTo>
                      <a:pt x="6119" y="2172"/>
                    </a:lnTo>
                    <a:lnTo>
                      <a:pt x="6123" y="2181"/>
                    </a:lnTo>
                    <a:lnTo>
                      <a:pt x="6127" y="2189"/>
                    </a:lnTo>
                    <a:lnTo>
                      <a:pt x="6131" y="2195"/>
                    </a:lnTo>
                    <a:lnTo>
                      <a:pt x="6136" y="2200"/>
                    </a:lnTo>
                    <a:lnTo>
                      <a:pt x="6140" y="2203"/>
                    </a:lnTo>
                    <a:lnTo>
                      <a:pt x="6144" y="2205"/>
                    </a:lnTo>
                    <a:lnTo>
                      <a:pt x="6148" y="2205"/>
                    </a:lnTo>
                    <a:lnTo>
                      <a:pt x="6152" y="2204"/>
                    </a:lnTo>
                    <a:lnTo>
                      <a:pt x="6156" y="2201"/>
                    </a:lnTo>
                    <a:lnTo>
                      <a:pt x="6160" y="2195"/>
                    </a:lnTo>
                    <a:lnTo>
                      <a:pt x="6165" y="2187"/>
                    </a:lnTo>
                    <a:lnTo>
                      <a:pt x="6173" y="2165"/>
                    </a:lnTo>
                    <a:lnTo>
                      <a:pt x="6177" y="2151"/>
                    </a:lnTo>
                    <a:lnTo>
                      <a:pt x="6181" y="2136"/>
                    </a:lnTo>
                    <a:lnTo>
                      <a:pt x="6185" y="2120"/>
                    </a:lnTo>
                    <a:lnTo>
                      <a:pt x="6189" y="2105"/>
                    </a:lnTo>
                    <a:lnTo>
                      <a:pt x="6193" y="2091"/>
                    </a:lnTo>
                    <a:lnTo>
                      <a:pt x="6198" y="2079"/>
                    </a:lnTo>
                    <a:lnTo>
                      <a:pt x="6202" y="2070"/>
                    </a:lnTo>
                    <a:lnTo>
                      <a:pt x="6206" y="2063"/>
                    </a:lnTo>
                    <a:lnTo>
                      <a:pt x="6210" y="2059"/>
                    </a:lnTo>
                    <a:lnTo>
                      <a:pt x="6214" y="2058"/>
                    </a:lnTo>
                    <a:lnTo>
                      <a:pt x="6218" y="2060"/>
                    </a:lnTo>
                    <a:lnTo>
                      <a:pt x="6222" y="2063"/>
                    </a:lnTo>
                    <a:lnTo>
                      <a:pt x="6226" y="2068"/>
                    </a:lnTo>
                    <a:lnTo>
                      <a:pt x="6235" y="2078"/>
                    </a:lnTo>
                    <a:lnTo>
                      <a:pt x="6239" y="2081"/>
                    </a:lnTo>
                    <a:lnTo>
                      <a:pt x="6243" y="2084"/>
                    </a:lnTo>
                    <a:lnTo>
                      <a:pt x="6247" y="2084"/>
                    </a:lnTo>
                    <a:lnTo>
                      <a:pt x="6251" y="2082"/>
                    </a:lnTo>
                    <a:lnTo>
                      <a:pt x="6255" y="2078"/>
                    </a:lnTo>
                    <a:lnTo>
                      <a:pt x="6259" y="2071"/>
                    </a:lnTo>
                    <a:lnTo>
                      <a:pt x="6264" y="2063"/>
                    </a:lnTo>
                    <a:lnTo>
                      <a:pt x="6268" y="2055"/>
                    </a:lnTo>
                    <a:lnTo>
                      <a:pt x="6272" y="2047"/>
                    </a:lnTo>
                    <a:lnTo>
                      <a:pt x="6276" y="2040"/>
                    </a:lnTo>
                    <a:lnTo>
                      <a:pt x="6280" y="2036"/>
                    </a:lnTo>
                    <a:lnTo>
                      <a:pt x="6284" y="2035"/>
                    </a:lnTo>
                    <a:lnTo>
                      <a:pt x="6288" y="2039"/>
                    </a:lnTo>
                    <a:lnTo>
                      <a:pt x="6292" y="2048"/>
                    </a:lnTo>
                    <a:lnTo>
                      <a:pt x="6297" y="2063"/>
                    </a:lnTo>
                    <a:lnTo>
                      <a:pt x="6305" y="2107"/>
                    </a:lnTo>
                    <a:lnTo>
                      <a:pt x="6309" y="2135"/>
                    </a:lnTo>
                    <a:lnTo>
                      <a:pt x="6313" y="2163"/>
                    </a:lnTo>
                    <a:lnTo>
                      <a:pt x="6317" y="2190"/>
                    </a:lnTo>
                    <a:lnTo>
                      <a:pt x="6321" y="2215"/>
                    </a:lnTo>
                    <a:lnTo>
                      <a:pt x="6326" y="2235"/>
                    </a:lnTo>
                    <a:lnTo>
                      <a:pt x="6330" y="2248"/>
                    </a:lnTo>
                    <a:lnTo>
                      <a:pt x="6334" y="2252"/>
                    </a:lnTo>
                    <a:lnTo>
                      <a:pt x="6338" y="2247"/>
                    </a:lnTo>
                    <a:lnTo>
                      <a:pt x="6342" y="2233"/>
                    </a:lnTo>
                    <a:lnTo>
                      <a:pt x="6346" y="2210"/>
                    </a:lnTo>
                    <a:lnTo>
                      <a:pt x="6350" y="2181"/>
                    </a:lnTo>
                    <a:lnTo>
                      <a:pt x="6354" y="2147"/>
                    </a:lnTo>
                    <a:lnTo>
                      <a:pt x="6359" y="2110"/>
                    </a:lnTo>
                    <a:lnTo>
                      <a:pt x="6367" y="2039"/>
                    </a:lnTo>
                    <a:lnTo>
                      <a:pt x="6371" y="2010"/>
                    </a:lnTo>
                    <a:lnTo>
                      <a:pt x="6375" y="1988"/>
                    </a:lnTo>
                    <a:lnTo>
                      <a:pt x="6379" y="1974"/>
                    </a:lnTo>
                    <a:lnTo>
                      <a:pt x="6383" y="1969"/>
                    </a:lnTo>
                    <a:lnTo>
                      <a:pt x="6388" y="1973"/>
                    </a:lnTo>
                    <a:lnTo>
                      <a:pt x="6392" y="1984"/>
                    </a:lnTo>
                    <a:lnTo>
                      <a:pt x="6396" y="2003"/>
                    </a:lnTo>
                    <a:lnTo>
                      <a:pt x="6400" y="2027"/>
                    </a:lnTo>
                    <a:lnTo>
                      <a:pt x="6404" y="2055"/>
                    </a:lnTo>
                    <a:lnTo>
                      <a:pt x="6408" y="2083"/>
                    </a:lnTo>
                    <a:lnTo>
                      <a:pt x="6413" y="2112"/>
                    </a:lnTo>
                    <a:lnTo>
                      <a:pt x="6417" y="2139"/>
                    </a:lnTo>
                    <a:lnTo>
                      <a:pt x="6421" y="2163"/>
                    </a:lnTo>
                    <a:lnTo>
                      <a:pt x="6429" y="2197"/>
                    </a:lnTo>
                    <a:lnTo>
                      <a:pt x="6433" y="2206"/>
                    </a:lnTo>
                    <a:lnTo>
                      <a:pt x="6437" y="2210"/>
                    </a:lnTo>
                    <a:lnTo>
                      <a:pt x="6441" y="2210"/>
                    </a:lnTo>
                    <a:lnTo>
                      <a:pt x="6446" y="2205"/>
                    </a:lnTo>
                    <a:lnTo>
                      <a:pt x="6450" y="2198"/>
                    </a:lnTo>
                    <a:lnTo>
                      <a:pt x="6454" y="2188"/>
                    </a:lnTo>
                    <a:lnTo>
                      <a:pt x="6458" y="2177"/>
                    </a:lnTo>
                    <a:lnTo>
                      <a:pt x="6462" y="2165"/>
                    </a:lnTo>
                    <a:lnTo>
                      <a:pt x="6466" y="2153"/>
                    </a:lnTo>
                    <a:lnTo>
                      <a:pt x="6470" y="2141"/>
                    </a:lnTo>
                    <a:lnTo>
                      <a:pt x="6474" y="2130"/>
                    </a:lnTo>
                    <a:lnTo>
                      <a:pt x="6479" y="2121"/>
                    </a:lnTo>
                    <a:lnTo>
                      <a:pt x="6483" y="2111"/>
                    </a:lnTo>
                    <a:lnTo>
                      <a:pt x="6487" y="2103"/>
                    </a:lnTo>
                    <a:lnTo>
                      <a:pt x="6491" y="2095"/>
                    </a:lnTo>
                    <a:lnTo>
                      <a:pt x="6499" y="2079"/>
                    </a:lnTo>
                    <a:lnTo>
                      <a:pt x="6503" y="2071"/>
                    </a:lnTo>
                    <a:lnTo>
                      <a:pt x="6507" y="2063"/>
                    </a:lnTo>
                    <a:lnTo>
                      <a:pt x="6512" y="2055"/>
                    </a:lnTo>
                    <a:lnTo>
                      <a:pt x="6516" y="2047"/>
                    </a:lnTo>
                    <a:lnTo>
                      <a:pt x="6520" y="2040"/>
                    </a:lnTo>
                    <a:lnTo>
                      <a:pt x="6524" y="2034"/>
                    </a:lnTo>
                    <a:lnTo>
                      <a:pt x="6528" y="2029"/>
                    </a:lnTo>
                    <a:lnTo>
                      <a:pt x="6532" y="2025"/>
                    </a:lnTo>
                    <a:lnTo>
                      <a:pt x="6536" y="2024"/>
                    </a:lnTo>
                    <a:lnTo>
                      <a:pt x="6540" y="2025"/>
                    </a:lnTo>
                    <a:lnTo>
                      <a:pt x="6545" y="2028"/>
                    </a:lnTo>
                    <a:lnTo>
                      <a:pt x="6549" y="2032"/>
                    </a:lnTo>
                    <a:lnTo>
                      <a:pt x="6553" y="2039"/>
                    </a:lnTo>
                    <a:lnTo>
                      <a:pt x="6561" y="2054"/>
                    </a:lnTo>
                    <a:lnTo>
                      <a:pt x="6565" y="2062"/>
                    </a:lnTo>
                    <a:lnTo>
                      <a:pt x="6569" y="2069"/>
                    </a:lnTo>
                    <a:lnTo>
                      <a:pt x="6574" y="2074"/>
                    </a:lnTo>
                    <a:lnTo>
                      <a:pt x="6578" y="2077"/>
                    </a:lnTo>
                    <a:lnTo>
                      <a:pt x="6582" y="2077"/>
                    </a:lnTo>
                    <a:lnTo>
                      <a:pt x="6586" y="2073"/>
                    </a:lnTo>
                    <a:lnTo>
                      <a:pt x="6590" y="2065"/>
                    </a:lnTo>
                    <a:lnTo>
                      <a:pt x="6594" y="2052"/>
                    </a:lnTo>
                    <a:lnTo>
                      <a:pt x="6598" y="2035"/>
                    </a:lnTo>
                    <a:lnTo>
                      <a:pt x="6602" y="2015"/>
                    </a:lnTo>
                    <a:lnTo>
                      <a:pt x="6607" y="1991"/>
                    </a:lnTo>
                    <a:lnTo>
                      <a:pt x="6611" y="1966"/>
                    </a:lnTo>
                    <a:lnTo>
                      <a:pt x="6615" y="1940"/>
                    </a:lnTo>
                    <a:lnTo>
                      <a:pt x="6619" y="1915"/>
                    </a:lnTo>
                    <a:lnTo>
                      <a:pt x="6623" y="1892"/>
                    </a:lnTo>
                    <a:lnTo>
                      <a:pt x="6631" y="1855"/>
                    </a:lnTo>
                    <a:lnTo>
                      <a:pt x="6635" y="1842"/>
                    </a:lnTo>
                    <a:lnTo>
                      <a:pt x="6640" y="1832"/>
                    </a:lnTo>
                    <a:lnTo>
                      <a:pt x="6644" y="1826"/>
                    </a:lnTo>
                    <a:lnTo>
                      <a:pt x="6648" y="1822"/>
                    </a:lnTo>
                    <a:lnTo>
                      <a:pt x="6652" y="1820"/>
                    </a:lnTo>
                    <a:lnTo>
                      <a:pt x="6656" y="1819"/>
                    </a:lnTo>
                    <a:lnTo>
                      <a:pt x="6660" y="1817"/>
                    </a:lnTo>
                    <a:lnTo>
                      <a:pt x="6664" y="1815"/>
                    </a:lnTo>
                    <a:lnTo>
                      <a:pt x="6669" y="1812"/>
                    </a:lnTo>
                    <a:lnTo>
                      <a:pt x="6673" y="1808"/>
                    </a:lnTo>
                    <a:lnTo>
                      <a:pt x="6677" y="1803"/>
                    </a:lnTo>
                    <a:lnTo>
                      <a:pt x="6681" y="1799"/>
                    </a:lnTo>
                    <a:lnTo>
                      <a:pt x="6685" y="1795"/>
                    </a:lnTo>
                    <a:lnTo>
                      <a:pt x="6689" y="1794"/>
                    </a:lnTo>
                    <a:lnTo>
                      <a:pt x="6694" y="1795"/>
                    </a:lnTo>
                    <a:lnTo>
                      <a:pt x="6698" y="1800"/>
                    </a:lnTo>
                    <a:lnTo>
                      <a:pt x="6702" y="1809"/>
                    </a:lnTo>
                    <a:lnTo>
                      <a:pt x="6706" y="1822"/>
                    </a:lnTo>
                    <a:lnTo>
                      <a:pt x="6710" y="1839"/>
                    </a:lnTo>
                    <a:lnTo>
                      <a:pt x="6714" y="1859"/>
                    </a:lnTo>
                    <a:lnTo>
                      <a:pt x="6718" y="1881"/>
                    </a:lnTo>
                    <a:lnTo>
                      <a:pt x="6722" y="1903"/>
                    </a:lnTo>
                    <a:lnTo>
                      <a:pt x="6727" y="1924"/>
                    </a:lnTo>
                    <a:lnTo>
                      <a:pt x="6731" y="1942"/>
                    </a:lnTo>
                    <a:lnTo>
                      <a:pt x="6735" y="1956"/>
                    </a:lnTo>
                    <a:lnTo>
                      <a:pt x="6739" y="1964"/>
                    </a:lnTo>
                    <a:lnTo>
                      <a:pt x="6743" y="1966"/>
                    </a:lnTo>
                    <a:lnTo>
                      <a:pt x="6747" y="1962"/>
                    </a:lnTo>
                    <a:lnTo>
                      <a:pt x="6751" y="1951"/>
                    </a:lnTo>
                    <a:lnTo>
                      <a:pt x="6755" y="1936"/>
                    </a:lnTo>
                    <a:lnTo>
                      <a:pt x="6764" y="1895"/>
                    </a:lnTo>
                    <a:lnTo>
                      <a:pt x="6768" y="1873"/>
                    </a:lnTo>
                    <a:lnTo>
                      <a:pt x="6772" y="1853"/>
                    </a:lnTo>
                    <a:lnTo>
                      <a:pt x="6776" y="1837"/>
                    </a:lnTo>
                    <a:lnTo>
                      <a:pt x="6780" y="1826"/>
                    </a:lnTo>
                    <a:lnTo>
                      <a:pt x="6784" y="1822"/>
                    </a:lnTo>
                    <a:lnTo>
                      <a:pt x="6789" y="1825"/>
                    </a:lnTo>
                    <a:lnTo>
                      <a:pt x="6793" y="1835"/>
                    </a:lnTo>
                    <a:lnTo>
                      <a:pt x="6797" y="1852"/>
                    </a:lnTo>
                    <a:lnTo>
                      <a:pt x="6801" y="1875"/>
                    </a:lnTo>
                    <a:lnTo>
                      <a:pt x="6805" y="1903"/>
                    </a:lnTo>
                    <a:lnTo>
                      <a:pt x="6809" y="1934"/>
                    </a:lnTo>
                    <a:lnTo>
                      <a:pt x="6813" y="1967"/>
                    </a:lnTo>
                    <a:lnTo>
                      <a:pt x="6817" y="2000"/>
                    </a:lnTo>
                    <a:lnTo>
                      <a:pt x="6826" y="2059"/>
                    </a:lnTo>
                    <a:lnTo>
                      <a:pt x="6830" y="2083"/>
                    </a:lnTo>
                    <a:lnTo>
                      <a:pt x="6834" y="2102"/>
                    </a:lnTo>
                    <a:lnTo>
                      <a:pt x="6838" y="2117"/>
                    </a:lnTo>
                    <a:lnTo>
                      <a:pt x="6842" y="2127"/>
                    </a:lnTo>
                    <a:lnTo>
                      <a:pt x="6846" y="2133"/>
                    </a:lnTo>
                    <a:lnTo>
                      <a:pt x="6850" y="2135"/>
                    </a:lnTo>
                    <a:lnTo>
                      <a:pt x="6855" y="2134"/>
                    </a:lnTo>
                    <a:lnTo>
                      <a:pt x="6859" y="2130"/>
                    </a:lnTo>
                    <a:lnTo>
                      <a:pt x="6863" y="2126"/>
                    </a:lnTo>
                    <a:lnTo>
                      <a:pt x="6867" y="2121"/>
                    </a:lnTo>
                    <a:lnTo>
                      <a:pt x="6871" y="2116"/>
                    </a:lnTo>
                    <a:lnTo>
                      <a:pt x="6875" y="2112"/>
                    </a:lnTo>
                    <a:lnTo>
                      <a:pt x="6879" y="2109"/>
                    </a:lnTo>
                    <a:lnTo>
                      <a:pt x="6883" y="2108"/>
                    </a:lnTo>
                    <a:lnTo>
                      <a:pt x="6888" y="2107"/>
                    </a:lnTo>
                    <a:lnTo>
                      <a:pt x="6896" y="2106"/>
                    </a:lnTo>
                    <a:lnTo>
                      <a:pt x="6900" y="2105"/>
                    </a:lnTo>
                    <a:lnTo>
                      <a:pt x="6904" y="2101"/>
                    </a:lnTo>
                    <a:lnTo>
                      <a:pt x="6908" y="2094"/>
                    </a:lnTo>
                    <a:lnTo>
                      <a:pt x="6912" y="2083"/>
                    </a:lnTo>
                    <a:lnTo>
                      <a:pt x="6916" y="2068"/>
                    </a:lnTo>
                    <a:lnTo>
                      <a:pt x="6921" y="2050"/>
                    </a:lnTo>
                    <a:lnTo>
                      <a:pt x="6925" y="2027"/>
                    </a:lnTo>
                    <a:lnTo>
                      <a:pt x="6929" y="2002"/>
                    </a:lnTo>
                    <a:lnTo>
                      <a:pt x="6933" y="1976"/>
                    </a:lnTo>
                    <a:lnTo>
                      <a:pt x="6937" y="1950"/>
                    </a:lnTo>
                    <a:lnTo>
                      <a:pt x="6941" y="1926"/>
                    </a:lnTo>
                    <a:lnTo>
                      <a:pt x="6945" y="1906"/>
                    </a:lnTo>
                    <a:lnTo>
                      <a:pt x="6950" y="1891"/>
                    </a:lnTo>
                    <a:lnTo>
                      <a:pt x="6958" y="1881"/>
                    </a:lnTo>
                    <a:lnTo>
                      <a:pt x="6962" y="1887"/>
                    </a:lnTo>
                    <a:lnTo>
                      <a:pt x="6966" y="1899"/>
                    </a:lnTo>
                    <a:lnTo>
                      <a:pt x="6970" y="1916"/>
                    </a:lnTo>
                    <a:lnTo>
                      <a:pt x="6975" y="1937"/>
                    </a:lnTo>
                    <a:lnTo>
                      <a:pt x="6979" y="1961"/>
                    </a:lnTo>
                    <a:lnTo>
                      <a:pt x="6983" y="1985"/>
                    </a:lnTo>
                    <a:lnTo>
                      <a:pt x="6987" y="2007"/>
                    </a:lnTo>
                    <a:lnTo>
                      <a:pt x="6991" y="2025"/>
                    </a:lnTo>
                    <a:lnTo>
                      <a:pt x="6995" y="2038"/>
                    </a:lnTo>
                    <a:lnTo>
                      <a:pt x="6999" y="2044"/>
                    </a:lnTo>
                    <a:lnTo>
                      <a:pt x="7003" y="2043"/>
                    </a:lnTo>
                    <a:lnTo>
                      <a:pt x="7008" y="2035"/>
                    </a:lnTo>
                    <a:lnTo>
                      <a:pt x="7012" y="2020"/>
                    </a:lnTo>
                    <a:lnTo>
                      <a:pt x="7020" y="1975"/>
                    </a:lnTo>
                    <a:lnTo>
                      <a:pt x="7024" y="1949"/>
                    </a:lnTo>
                    <a:lnTo>
                      <a:pt x="7028" y="1922"/>
                    </a:lnTo>
                    <a:lnTo>
                      <a:pt x="7032" y="1897"/>
                    </a:lnTo>
                    <a:lnTo>
                      <a:pt x="7037" y="1875"/>
                    </a:lnTo>
                    <a:lnTo>
                      <a:pt x="7041" y="1858"/>
                    </a:lnTo>
                    <a:lnTo>
                      <a:pt x="7045" y="1847"/>
                    </a:lnTo>
                    <a:lnTo>
                      <a:pt x="7049" y="1840"/>
                    </a:lnTo>
                    <a:lnTo>
                      <a:pt x="7053" y="1839"/>
                    </a:lnTo>
                    <a:lnTo>
                      <a:pt x="7057" y="1842"/>
                    </a:lnTo>
                    <a:lnTo>
                      <a:pt x="7061" y="1846"/>
                    </a:lnTo>
                    <a:lnTo>
                      <a:pt x="7065" y="1850"/>
                    </a:lnTo>
                    <a:lnTo>
                      <a:pt x="7070" y="1852"/>
                    </a:lnTo>
                    <a:lnTo>
                      <a:pt x="7074" y="1848"/>
                    </a:lnTo>
                    <a:lnTo>
                      <a:pt x="7078" y="1836"/>
                    </a:lnTo>
                    <a:lnTo>
                      <a:pt x="7082" y="1815"/>
                    </a:lnTo>
                    <a:lnTo>
                      <a:pt x="7090" y="1735"/>
                    </a:lnTo>
                    <a:lnTo>
                      <a:pt x="7094" y="1676"/>
                    </a:lnTo>
                    <a:lnTo>
                      <a:pt x="7098" y="1603"/>
                    </a:lnTo>
                    <a:lnTo>
                      <a:pt x="7103" y="1518"/>
                    </a:lnTo>
                    <a:lnTo>
                      <a:pt x="7107" y="1423"/>
                    </a:lnTo>
                    <a:lnTo>
                      <a:pt x="7111" y="1320"/>
                    </a:lnTo>
                    <a:lnTo>
                      <a:pt x="7115" y="1212"/>
                    </a:lnTo>
                    <a:lnTo>
                      <a:pt x="7119" y="1102"/>
                    </a:lnTo>
                    <a:lnTo>
                      <a:pt x="7123" y="994"/>
                    </a:lnTo>
                    <a:lnTo>
                      <a:pt x="7127" y="892"/>
                    </a:lnTo>
                    <a:lnTo>
                      <a:pt x="7131" y="799"/>
                    </a:lnTo>
                    <a:lnTo>
                      <a:pt x="7136" y="720"/>
                    </a:lnTo>
                    <a:lnTo>
                      <a:pt x="7140" y="658"/>
                    </a:lnTo>
                    <a:lnTo>
                      <a:pt x="7144" y="615"/>
                    </a:lnTo>
                    <a:lnTo>
                      <a:pt x="7148" y="595"/>
                    </a:lnTo>
                    <a:lnTo>
                      <a:pt x="7152" y="599"/>
                    </a:lnTo>
                    <a:lnTo>
                      <a:pt x="7156" y="626"/>
                    </a:lnTo>
                    <a:lnTo>
                      <a:pt x="7160" y="679"/>
                    </a:lnTo>
                    <a:lnTo>
                      <a:pt x="7164" y="754"/>
                    </a:lnTo>
                    <a:lnTo>
                      <a:pt x="7169" y="851"/>
                    </a:lnTo>
                    <a:lnTo>
                      <a:pt x="7173" y="966"/>
                    </a:lnTo>
                    <a:lnTo>
                      <a:pt x="7177" y="1097"/>
                    </a:lnTo>
                    <a:lnTo>
                      <a:pt x="7181" y="1240"/>
                    </a:lnTo>
                    <a:lnTo>
                      <a:pt x="7185" y="1391"/>
                    </a:lnTo>
                    <a:lnTo>
                      <a:pt x="7189" y="1545"/>
                    </a:lnTo>
                    <a:lnTo>
                      <a:pt x="7193" y="1697"/>
                    </a:lnTo>
                    <a:lnTo>
                      <a:pt x="7198" y="1844"/>
                    </a:lnTo>
                    <a:lnTo>
                      <a:pt x="7202" y="1981"/>
                    </a:lnTo>
                    <a:lnTo>
                      <a:pt x="7206" y="2104"/>
                    </a:lnTo>
                    <a:lnTo>
                      <a:pt x="7210" y="2212"/>
                    </a:lnTo>
                    <a:lnTo>
                      <a:pt x="7214" y="2302"/>
                    </a:lnTo>
                    <a:lnTo>
                      <a:pt x="7222" y="2421"/>
                    </a:lnTo>
                    <a:lnTo>
                      <a:pt x="7226" y="2453"/>
                    </a:lnTo>
                    <a:lnTo>
                      <a:pt x="7231" y="2468"/>
                    </a:lnTo>
                    <a:lnTo>
                      <a:pt x="7235" y="2468"/>
                    </a:lnTo>
                    <a:lnTo>
                      <a:pt x="7239" y="2457"/>
                    </a:lnTo>
                    <a:lnTo>
                      <a:pt x="7243" y="2437"/>
                    </a:lnTo>
                    <a:lnTo>
                      <a:pt x="7247" y="2412"/>
                    </a:lnTo>
                    <a:lnTo>
                      <a:pt x="7251" y="2385"/>
                    </a:lnTo>
                    <a:lnTo>
                      <a:pt x="7256" y="2358"/>
                    </a:lnTo>
                    <a:lnTo>
                      <a:pt x="7260" y="2333"/>
                    </a:lnTo>
                    <a:lnTo>
                      <a:pt x="7264" y="2313"/>
                    </a:lnTo>
                    <a:lnTo>
                      <a:pt x="7268" y="2299"/>
                    </a:lnTo>
                    <a:lnTo>
                      <a:pt x="7272" y="2290"/>
                    </a:lnTo>
                    <a:lnTo>
                      <a:pt x="7276" y="2288"/>
                    </a:lnTo>
                    <a:lnTo>
                      <a:pt x="7285" y="2299"/>
                    </a:lnTo>
                    <a:lnTo>
                      <a:pt x="7289" y="2310"/>
                    </a:lnTo>
                    <a:lnTo>
                      <a:pt x="7293" y="2325"/>
                    </a:lnTo>
                    <a:lnTo>
                      <a:pt x="7297" y="2341"/>
                    </a:lnTo>
                    <a:lnTo>
                      <a:pt x="7301" y="2357"/>
                    </a:lnTo>
                    <a:lnTo>
                      <a:pt x="7305" y="2373"/>
                    </a:lnTo>
                    <a:lnTo>
                      <a:pt x="7309" y="2387"/>
                    </a:lnTo>
                    <a:lnTo>
                      <a:pt x="7313" y="2399"/>
                    </a:lnTo>
                    <a:lnTo>
                      <a:pt x="7318" y="2408"/>
                    </a:lnTo>
                    <a:lnTo>
                      <a:pt x="7322" y="2414"/>
                    </a:lnTo>
                    <a:lnTo>
                      <a:pt x="7326" y="2416"/>
                    </a:lnTo>
                    <a:lnTo>
                      <a:pt x="7330" y="2413"/>
                    </a:lnTo>
                    <a:lnTo>
                      <a:pt x="7334" y="2406"/>
                    </a:lnTo>
                    <a:lnTo>
                      <a:pt x="7338" y="2394"/>
                    </a:lnTo>
                    <a:lnTo>
                      <a:pt x="7342" y="2377"/>
                    </a:lnTo>
                    <a:lnTo>
                      <a:pt x="7346" y="2356"/>
                    </a:lnTo>
                    <a:lnTo>
                      <a:pt x="7355" y="2308"/>
                    </a:lnTo>
                    <a:lnTo>
                      <a:pt x="7359" y="2283"/>
                    </a:lnTo>
                    <a:lnTo>
                      <a:pt x="7363" y="2261"/>
                    </a:lnTo>
                    <a:lnTo>
                      <a:pt x="7367" y="2242"/>
                    </a:lnTo>
                    <a:lnTo>
                      <a:pt x="7371" y="2230"/>
                    </a:lnTo>
                    <a:lnTo>
                      <a:pt x="7375" y="2226"/>
                    </a:lnTo>
                    <a:lnTo>
                      <a:pt x="7379" y="2230"/>
                    </a:lnTo>
                    <a:lnTo>
                      <a:pt x="7384" y="2243"/>
                    </a:lnTo>
                    <a:lnTo>
                      <a:pt x="7388" y="2264"/>
                    </a:lnTo>
                    <a:lnTo>
                      <a:pt x="7392" y="2293"/>
                    </a:lnTo>
                    <a:lnTo>
                      <a:pt x="7396" y="2328"/>
                    </a:lnTo>
                    <a:lnTo>
                      <a:pt x="7400" y="2365"/>
                    </a:lnTo>
                    <a:lnTo>
                      <a:pt x="7404" y="2402"/>
                    </a:lnTo>
                    <a:lnTo>
                      <a:pt x="7408" y="2437"/>
                    </a:lnTo>
                    <a:lnTo>
                      <a:pt x="7417" y="2490"/>
                    </a:lnTo>
                    <a:lnTo>
                      <a:pt x="7421" y="2505"/>
                    </a:lnTo>
                    <a:lnTo>
                      <a:pt x="7425" y="2510"/>
                    </a:lnTo>
                    <a:lnTo>
                      <a:pt x="7429" y="2506"/>
                    </a:lnTo>
                    <a:lnTo>
                      <a:pt x="7433" y="2494"/>
                    </a:lnTo>
                    <a:lnTo>
                      <a:pt x="7437" y="2474"/>
                    </a:lnTo>
                    <a:lnTo>
                      <a:pt x="7441" y="2449"/>
                    </a:lnTo>
                    <a:lnTo>
                      <a:pt x="7446" y="2419"/>
                    </a:lnTo>
                    <a:lnTo>
                      <a:pt x="7450" y="2387"/>
                    </a:lnTo>
                    <a:lnTo>
                      <a:pt x="7454" y="2355"/>
                    </a:lnTo>
                    <a:lnTo>
                      <a:pt x="7458" y="2326"/>
                    </a:lnTo>
                    <a:lnTo>
                      <a:pt x="7462" y="2299"/>
                    </a:lnTo>
                    <a:lnTo>
                      <a:pt x="7466" y="2278"/>
                    </a:lnTo>
                    <a:lnTo>
                      <a:pt x="7470" y="2262"/>
                    </a:lnTo>
                    <a:lnTo>
                      <a:pt x="7474" y="2251"/>
                    </a:lnTo>
                    <a:lnTo>
                      <a:pt x="7479" y="2247"/>
                    </a:lnTo>
                    <a:lnTo>
                      <a:pt x="7487" y="2252"/>
                    </a:lnTo>
                    <a:lnTo>
                      <a:pt x="7491" y="2260"/>
                    </a:lnTo>
                    <a:lnTo>
                      <a:pt x="7495" y="2269"/>
                    </a:lnTo>
                    <a:lnTo>
                      <a:pt x="7499" y="2279"/>
                    </a:lnTo>
                    <a:lnTo>
                      <a:pt x="7503" y="2288"/>
                    </a:lnTo>
                    <a:lnTo>
                      <a:pt x="7507" y="2297"/>
                    </a:lnTo>
                    <a:lnTo>
                      <a:pt x="7512" y="2304"/>
                    </a:lnTo>
                    <a:lnTo>
                      <a:pt x="7516" y="2309"/>
                    </a:lnTo>
                    <a:lnTo>
                      <a:pt x="7520" y="2314"/>
                    </a:lnTo>
                    <a:lnTo>
                      <a:pt x="7524" y="2318"/>
                    </a:lnTo>
                    <a:lnTo>
                      <a:pt x="7528" y="2321"/>
                    </a:lnTo>
                    <a:lnTo>
                      <a:pt x="7532" y="2325"/>
                    </a:lnTo>
                    <a:lnTo>
                      <a:pt x="7537" y="2329"/>
                    </a:lnTo>
                    <a:lnTo>
                      <a:pt x="7541" y="2333"/>
                    </a:lnTo>
                    <a:lnTo>
                      <a:pt x="7549" y="2339"/>
                    </a:lnTo>
                    <a:lnTo>
                      <a:pt x="7553" y="2338"/>
                    </a:lnTo>
                    <a:lnTo>
                      <a:pt x="7557" y="2335"/>
                    </a:lnTo>
                    <a:lnTo>
                      <a:pt x="7561" y="2327"/>
                    </a:lnTo>
                    <a:lnTo>
                      <a:pt x="7566" y="2315"/>
                    </a:lnTo>
                    <a:lnTo>
                      <a:pt x="7570" y="2298"/>
                    </a:lnTo>
                    <a:lnTo>
                      <a:pt x="7574" y="2277"/>
                    </a:lnTo>
                    <a:lnTo>
                      <a:pt x="7578" y="2253"/>
                    </a:lnTo>
                    <a:lnTo>
                      <a:pt x="7582" y="2227"/>
                    </a:lnTo>
                    <a:lnTo>
                      <a:pt x="7586" y="2199"/>
                    </a:lnTo>
                    <a:lnTo>
                      <a:pt x="7590" y="2174"/>
                    </a:lnTo>
                    <a:lnTo>
                      <a:pt x="7594" y="2151"/>
                    </a:lnTo>
                    <a:lnTo>
                      <a:pt x="7599" y="2131"/>
                    </a:lnTo>
                    <a:lnTo>
                      <a:pt x="7603" y="2117"/>
                    </a:lnTo>
                    <a:lnTo>
                      <a:pt x="7611" y="2104"/>
                    </a:lnTo>
                    <a:lnTo>
                      <a:pt x="7615" y="2105"/>
                    </a:lnTo>
                    <a:lnTo>
                      <a:pt x="7619" y="2111"/>
                    </a:lnTo>
                    <a:lnTo>
                      <a:pt x="7623" y="2121"/>
                    </a:lnTo>
                    <a:lnTo>
                      <a:pt x="7627" y="2134"/>
                    </a:lnTo>
                    <a:lnTo>
                      <a:pt x="7632" y="2148"/>
                    </a:lnTo>
                    <a:lnTo>
                      <a:pt x="7636" y="2163"/>
                    </a:lnTo>
                    <a:lnTo>
                      <a:pt x="7640" y="2176"/>
                    </a:lnTo>
                    <a:lnTo>
                      <a:pt x="7644" y="2188"/>
                    </a:lnTo>
                    <a:lnTo>
                      <a:pt x="7648" y="2197"/>
                    </a:lnTo>
                    <a:lnTo>
                      <a:pt x="7652" y="2201"/>
                    </a:lnTo>
                    <a:lnTo>
                      <a:pt x="7656" y="2201"/>
                    </a:lnTo>
                    <a:lnTo>
                      <a:pt x="7661" y="2196"/>
                    </a:lnTo>
                    <a:lnTo>
                      <a:pt x="7665" y="2186"/>
                    </a:lnTo>
                    <a:lnTo>
                      <a:pt x="7669" y="2172"/>
                    </a:lnTo>
                    <a:lnTo>
                      <a:pt x="7673" y="2155"/>
                    </a:lnTo>
                    <a:lnTo>
                      <a:pt x="7681" y="2111"/>
                    </a:lnTo>
                    <a:lnTo>
                      <a:pt x="7685" y="2088"/>
                    </a:lnTo>
                    <a:lnTo>
                      <a:pt x="7689" y="2064"/>
                    </a:lnTo>
                    <a:lnTo>
                      <a:pt x="7694" y="2042"/>
                    </a:lnTo>
                    <a:lnTo>
                      <a:pt x="7698" y="2021"/>
                    </a:lnTo>
                    <a:lnTo>
                      <a:pt x="7702" y="2004"/>
                    </a:lnTo>
                    <a:lnTo>
                      <a:pt x="7706" y="1989"/>
                    </a:lnTo>
                    <a:lnTo>
                      <a:pt x="7710" y="1978"/>
                    </a:lnTo>
                    <a:lnTo>
                      <a:pt x="7714" y="1972"/>
                    </a:lnTo>
                    <a:lnTo>
                      <a:pt x="7718" y="1969"/>
                    </a:lnTo>
                    <a:lnTo>
                      <a:pt x="7722" y="1970"/>
                    </a:lnTo>
                    <a:lnTo>
                      <a:pt x="7727" y="1974"/>
                    </a:lnTo>
                    <a:lnTo>
                      <a:pt x="7731" y="1980"/>
                    </a:lnTo>
                    <a:lnTo>
                      <a:pt x="7735" y="1989"/>
                    </a:lnTo>
                    <a:lnTo>
                      <a:pt x="7743" y="2008"/>
                    </a:lnTo>
                    <a:lnTo>
                      <a:pt x="7747" y="2016"/>
                    </a:lnTo>
                    <a:lnTo>
                      <a:pt x="7751" y="2022"/>
                    </a:lnTo>
                    <a:lnTo>
                      <a:pt x="7755" y="2026"/>
                    </a:lnTo>
                    <a:lnTo>
                      <a:pt x="7760" y="2026"/>
                    </a:lnTo>
                    <a:lnTo>
                      <a:pt x="7764" y="2025"/>
                    </a:lnTo>
                    <a:lnTo>
                      <a:pt x="7768" y="2021"/>
                    </a:lnTo>
                    <a:lnTo>
                      <a:pt x="7772" y="2016"/>
                    </a:lnTo>
                    <a:lnTo>
                      <a:pt x="7776" y="2011"/>
                    </a:lnTo>
                    <a:lnTo>
                      <a:pt x="7780" y="2007"/>
                    </a:lnTo>
                    <a:lnTo>
                      <a:pt x="7784" y="2006"/>
                    </a:lnTo>
                    <a:lnTo>
                      <a:pt x="7789" y="2008"/>
                    </a:lnTo>
                    <a:lnTo>
                      <a:pt x="7793" y="2014"/>
                    </a:lnTo>
                    <a:lnTo>
                      <a:pt x="7797" y="2023"/>
                    </a:lnTo>
                    <a:lnTo>
                      <a:pt x="7801" y="2036"/>
                    </a:lnTo>
                    <a:lnTo>
                      <a:pt x="7805" y="2052"/>
                    </a:lnTo>
                    <a:lnTo>
                      <a:pt x="7813" y="2088"/>
                    </a:lnTo>
                    <a:lnTo>
                      <a:pt x="7818" y="2106"/>
                    </a:lnTo>
                    <a:lnTo>
                      <a:pt x="7822" y="2123"/>
                    </a:lnTo>
                    <a:lnTo>
                      <a:pt x="7826" y="2138"/>
                    </a:lnTo>
                    <a:lnTo>
                      <a:pt x="7830" y="2151"/>
                    </a:lnTo>
                    <a:lnTo>
                      <a:pt x="7834" y="2160"/>
                    </a:lnTo>
                    <a:lnTo>
                      <a:pt x="7838" y="2165"/>
                    </a:lnTo>
                    <a:lnTo>
                      <a:pt x="7842" y="2167"/>
                    </a:lnTo>
                    <a:lnTo>
                      <a:pt x="7847" y="2163"/>
                    </a:lnTo>
                    <a:lnTo>
                      <a:pt x="7851" y="2155"/>
                    </a:lnTo>
                    <a:lnTo>
                      <a:pt x="7855" y="2141"/>
                    </a:lnTo>
                    <a:lnTo>
                      <a:pt x="7859" y="2121"/>
                    </a:lnTo>
                    <a:lnTo>
                      <a:pt x="7863" y="2094"/>
                    </a:lnTo>
                    <a:lnTo>
                      <a:pt x="7867" y="2062"/>
                    </a:lnTo>
                    <a:lnTo>
                      <a:pt x="7876" y="1983"/>
                    </a:lnTo>
                    <a:lnTo>
                      <a:pt x="7880" y="1938"/>
                    </a:lnTo>
                    <a:lnTo>
                      <a:pt x="7884" y="1891"/>
                    </a:lnTo>
                    <a:lnTo>
                      <a:pt x="7888" y="1843"/>
                    </a:lnTo>
                    <a:lnTo>
                      <a:pt x="7892" y="1797"/>
                    </a:lnTo>
                    <a:lnTo>
                      <a:pt x="7896" y="1754"/>
                    </a:lnTo>
                    <a:lnTo>
                      <a:pt x="7900" y="1716"/>
                    </a:lnTo>
                    <a:lnTo>
                      <a:pt x="7904" y="1684"/>
                    </a:lnTo>
                    <a:lnTo>
                      <a:pt x="7909" y="1658"/>
                    </a:lnTo>
                    <a:lnTo>
                      <a:pt x="7913" y="1640"/>
                    </a:lnTo>
                    <a:lnTo>
                      <a:pt x="7917" y="1628"/>
                    </a:lnTo>
                    <a:lnTo>
                      <a:pt x="7921" y="1623"/>
                    </a:lnTo>
                    <a:lnTo>
                      <a:pt x="7925" y="1624"/>
                    </a:lnTo>
                    <a:lnTo>
                      <a:pt x="7929" y="1631"/>
                    </a:lnTo>
                    <a:lnTo>
                      <a:pt x="7933" y="1643"/>
                    </a:lnTo>
                    <a:lnTo>
                      <a:pt x="7937" y="1659"/>
                    </a:lnTo>
                    <a:lnTo>
                      <a:pt x="7946" y="1699"/>
                    </a:lnTo>
                    <a:lnTo>
                      <a:pt x="7950" y="1722"/>
                    </a:lnTo>
                    <a:lnTo>
                      <a:pt x="7954" y="1747"/>
                    </a:lnTo>
                    <a:lnTo>
                      <a:pt x="7958" y="1772"/>
                    </a:lnTo>
                    <a:lnTo>
                      <a:pt x="7962" y="1796"/>
                    </a:lnTo>
                    <a:lnTo>
                      <a:pt x="7966" y="1820"/>
                    </a:lnTo>
                    <a:lnTo>
                      <a:pt x="7970" y="1841"/>
                    </a:lnTo>
                    <a:lnTo>
                      <a:pt x="7975" y="1859"/>
                    </a:lnTo>
                    <a:lnTo>
                      <a:pt x="7979" y="1873"/>
                    </a:lnTo>
                    <a:lnTo>
                      <a:pt x="7983" y="1883"/>
                    </a:lnTo>
                    <a:lnTo>
                      <a:pt x="7987" y="1887"/>
                    </a:lnTo>
                    <a:lnTo>
                      <a:pt x="7991" y="1885"/>
                    </a:lnTo>
                    <a:lnTo>
                      <a:pt x="7995" y="1879"/>
                    </a:lnTo>
                    <a:lnTo>
                      <a:pt x="7999" y="1867"/>
                    </a:lnTo>
                    <a:lnTo>
                      <a:pt x="8008" y="1831"/>
                    </a:lnTo>
                    <a:lnTo>
                      <a:pt x="8012" y="1810"/>
                    </a:lnTo>
                    <a:lnTo>
                      <a:pt x="8016" y="1788"/>
                    </a:lnTo>
                    <a:lnTo>
                      <a:pt x="8020" y="1768"/>
                    </a:lnTo>
                    <a:lnTo>
                      <a:pt x="8024" y="1751"/>
                    </a:lnTo>
                    <a:lnTo>
                      <a:pt x="8028" y="1739"/>
                    </a:lnTo>
                    <a:lnTo>
                      <a:pt x="8032" y="1732"/>
                    </a:lnTo>
                    <a:lnTo>
                      <a:pt x="8036" y="1733"/>
                    </a:lnTo>
                    <a:lnTo>
                      <a:pt x="8041" y="1740"/>
                    </a:lnTo>
                    <a:lnTo>
                      <a:pt x="8045" y="1755"/>
                    </a:lnTo>
                    <a:lnTo>
                      <a:pt x="8049" y="1776"/>
                    </a:lnTo>
                    <a:lnTo>
                      <a:pt x="8053" y="1803"/>
                    </a:lnTo>
                    <a:lnTo>
                      <a:pt x="8057" y="1834"/>
                    </a:lnTo>
                    <a:lnTo>
                      <a:pt x="8061" y="1866"/>
                    </a:lnTo>
                    <a:lnTo>
                      <a:pt x="8065" y="1899"/>
                    </a:lnTo>
                    <a:lnTo>
                      <a:pt x="8070" y="1929"/>
                    </a:lnTo>
                    <a:lnTo>
                      <a:pt x="8078" y="1973"/>
                    </a:lnTo>
                    <a:lnTo>
                      <a:pt x="8082" y="1985"/>
                    </a:lnTo>
                    <a:lnTo>
                      <a:pt x="8086" y="1988"/>
                    </a:lnTo>
                    <a:lnTo>
                      <a:pt x="8090" y="1984"/>
                    </a:lnTo>
                    <a:lnTo>
                      <a:pt x="8094" y="1972"/>
                    </a:lnTo>
                    <a:lnTo>
                      <a:pt x="8099" y="1956"/>
                    </a:lnTo>
                    <a:lnTo>
                      <a:pt x="8103" y="1935"/>
                    </a:lnTo>
                    <a:lnTo>
                      <a:pt x="8107" y="1913"/>
                    </a:lnTo>
                    <a:lnTo>
                      <a:pt x="8111" y="1891"/>
                    </a:lnTo>
                    <a:lnTo>
                      <a:pt x="8115" y="1871"/>
                    </a:lnTo>
                    <a:lnTo>
                      <a:pt x="8119" y="1856"/>
                    </a:lnTo>
                    <a:lnTo>
                      <a:pt x="8123" y="1845"/>
                    </a:lnTo>
                    <a:lnTo>
                      <a:pt x="8128" y="1840"/>
                    </a:lnTo>
                    <a:lnTo>
                      <a:pt x="8132" y="1840"/>
                    </a:lnTo>
                    <a:lnTo>
                      <a:pt x="8140" y="1855"/>
                    </a:lnTo>
                    <a:lnTo>
                      <a:pt x="8144" y="1868"/>
                    </a:lnTo>
                    <a:lnTo>
                      <a:pt x="8148" y="1883"/>
                    </a:lnTo>
                    <a:lnTo>
                      <a:pt x="8152" y="1900"/>
                    </a:lnTo>
                    <a:lnTo>
                      <a:pt x="8157" y="1918"/>
                    </a:lnTo>
                    <a:lnTo>
                      <a:pt x="8161" y="1935"/>
                    </a:lnTo>
                    <a:lnTo>
                      <a:pt x="8165" y="1953"/>
                    </a:lnTo>
                    <a:lnTo>
                      <a:pt x="8169" y="1969"/>
                    </a:lnTo>
                    <a:lnTo>
                      <a:pt x="8173" y="1985"/>
                    </a:lnTo>
                    <a:lnTo>
                      <a:pt x="8177" y="2000"/>
                    </a:lnTo>
                    <a:lnTo>
                      <a:pt x="8181" y="2014"/>
                    </a:lnTo>
                    <a:lnTo>
                      <a:pt x="8185" y="2028"/>
                    </a:lnTo>
                    <a:lnTo>
                      <a:pt x="8190" y="2041"/>
                    </a:lnTo>
                    <a:lnTo>
                      <a:pt x="8194" y="2052"/>
                    </a:lnTo>
                    <a:lnTo>
                      <a:pt x="8202" y="2070"/>
                    </a:lnTo>
                    <a:lnTo>
                      <a:pt x="8206" y="2075"/>
                    </a:lnTo>
                    <a:lnTo>
                      <a:pt x="8210" y="2077"/>
                    </a:lnTo>
                    <a:lnTo>
                      <a:pt x="8214" y="2077"/>
                    </a:lnTo>
                    <a:lnTo>
                      <a:pt x="8218" y="2074"/>
                    </a:lnTo>
                    <a:lnTo>
                      <a:pt x="8223" y="2068"/>
                    </a:lnTo>
                    <a:lnTo>
                      <a:pt x="8227" y="2061"/>
                    </a:lnTo>
                    <a:lnTo>
                      <a:pt x="8231" y="2053"/>
                    </a:lnTo>
                    <a:lnTo>
                      <a:pt x="8235" y="2045"/>
                    </a:lnTo>
                    <a:lnTo>
                      <a:pt x="8239" y="2038"/>
                    </a:lnTo>
                    <a:lnTo>
                      <a:pt x="8243" y="2032"/>
                    </a:lnTo>
                    <a:lnTo>
                      <a:pt x="8247" y="2030"/>
                    </a:lnTo>
                    <a:lnTo>
                      <a:pt x="8251" y="2029"/>
                    </a:lnTo>
                    <a:lnTo>
                      <a:pt x="8256" y="2032"/>
                    </a:lnTo>
                    <a:lnTo>
                      <a:pt x="8260" y="2037"/>
                    </a:lnTo>
                    <a:lnTo>
                      <a:pt x="8264" y="2043"/>
                    </a:lnTo>
                    <a:lnTo>
                      <a:pt x="8272" y="2060"/>
                    </a:lnTo>
                    <a:lnTo>
                      <a:pt x="8276" y="2067"/>
                    </a:lnTo>
                    <a:lnTo>
                      <a:pt x="8280" y="2073"/>
                    </a:lnTo>
                    <a:lnTo>
                      <a:pt x="8285" y="2076"/>
                    </a:lnTo>
                    <a:lnTo>
                      <a:pt x="8289" y="2077"/>
                    </a:lnTo>
                    <a:lnTo>
                      <a:pt x="8293" y="2075"/>
                    </a:lnTo>
                    <a:lnTo>
                      <a:pt x="8297" y="2069"/>
                    </a:lnTo>
                    <a:lnTo>
                      <a:pt x="8301" y="2061"/>
                    </a:lnTo>
                    <a:lnTo>
                      <a:pt x="8305" y="2050"/>
                    </a:lnTo>
                    <a:lnTo>
                      <a:pt x="8309" y="2038"/>
                    </a:lnTo>
                    <a:lnTo>
                      <a:pt x="8313" y="2025"/>
                    </a:lnTo>
                    <a:lnTo>
                      <a:pt x="8318" y="2012"/>
                    </a:lnTo>
                    <a:lnTo>
                      <a:pt x="8322" y="1999"/>
                    </a:lnTo>
                    <a:lnTo>
                      <a:pt x="8326" y="1988"/>
                    </a:lnTo>
                    <a:lnTo>
                      <a:pt x="8334" y="1973"/>
                    </a:lnTo>
                    <a:lnTo>
                      <a:pt x="8338" y="1971"/>
                    </a:lnTo>
                    <a:lnTo>
                      <a:pt x="8342" y="1972"/>
                    </a:lnTo>
                    <a:lnTo>
                      <a:pt x="8346" y="1978"/>
                    </a:lnTo>
                    <a:lnTo>
                      <a:pt x="8351" y="1988"/>
                    </a:lnTo>
                    <a:lnTo>
                      <a:pt x="8355" y="2001"/>
                    </a:lnTo>
                    <a:lnTo>
                      <a:pt x="8359" y="2019"/>
                    </a:lnTo>
                    <a:lnTo>
                      <a:pt x="8363" y="2039"/>
                    </a:lnTo>
                    <a:lnTo>
                      <a:pt x="8367" y="2062"/>
                    </a:lnTo>
                    <a:lnTo>
                      <a:pt x="8371" y="2087"/>
                    </a:lnTo>
                    <a:lnTo>
                      <a:pt x="8375" y="2113"/>
                    </a:lnTo>
                    <a:lnTo>
                      <a:pt x="8380" y="2140"/>
                    </a:lnTo>
                    <a:lnTo>
                      <a:pt x="8384" y="2167"/>
                    </a:lnTo>
                    <a:lnTo>
                      <a:pt x="8388" y="2194"/>
                    </a:lnTo>
                    <a:lnTo>
                      <a:pt x="8392" y="2219"/>
                    </a:lnTo>
                    <a:lnTo>
                      <a:pt x="8396" y="2243"/>
                    </a:lnTo>
                    <a:lnTo>
                      <a:pt x="8404" y="2282"/>
                    </a:lnTo>
                    <a:lnTo>
                      <a:pt x="8409" y="2296"/>
                    </a:lnTo>
                    <a:lnTo>
                      <a:pt x="8413" y="2306"/>
                    </a:lnTo>
                    <a:lnTo>
                      <a:pt x="8417" y="2313"/>
                    </a:lnTo>
                    <a:lnTo>
                      <a:pt x="8421" y="2316"/>
                    </a:lnTo>
                    <a:lnTo>
                      <a:pt x="8425" y="2316"/>
                    </a:lnTo>
                    <a:lnTo>
                      <a:pt x="8429" y="2314"/>
                    </a:lnTo>
                    <a:lnTo>
                      <a:pt x="8433" y="2309"/>
                    </a:lnTo>
                    <a:lnTo>
                      <a:pt x="8438" y="2304"/>
                    </a:lnTo>
                    <a:lnTo>
                      <a:pt x="8442" y="2297"/>
                    </a:lnTo>
                    <a:lnTo>
                      <a:pt x="8446" y="2290"/>
                    </a:lnTo>
                    <a:lnTo>
                      <a:pt x="8450" y="2283"/>
                    </a:lnTo>
                    <a:lnTo>
                      <a:pt x="8454" y="2276"/>
                    </a:lnTo>
                    <a:lnTo>
                      <a:pt x="8458" y="2271"/>
                    </a:lnTo>
                    <a:lnTo>
                      <a:pt x="8466" y="2263"/>
                    </a:lnTo>
                    <a:lnTo>
                      <a:pt x="8471" y="2261"/>
                    </a:lnTo>
                    <a:lnTo>
                      <a:pt x="8475" y="2261"/>
                    </a:lnTo>
                    <a:lnTo>
                      <a:pt x="8479" y="2264"/>
                    </a:lnTo>
                    <a:lnTo>
                      <a:pt x="8483" y="2269"/>
                    </a:lnTo>
                    <a:lnTo>
                      <a:pt x="8487" y="2276"/>
                    </a:lnTo>
                    <a:lnTo>
                      <a:pt x="8491" y="2287"/>
                    </a:lnTo>
                    <a:lnTo>
                      <a:pt x="8495" y="2301"/>
                    </a:lnTo>
                    <a:lnTo>
                      <a:pt x="8500" y="2318"/>
                    </a:lnTo>
                    <a:lnTo>
                      <a:pt x="8504" y="2338"/>
                    </a:lnTo>
                    <a:lnTo>
                      <a:pt x="8508" y="2362"/>
                    </a:lnTo>
                    <a:lnTo>
                      <a:pt x="8512" y="2387"/>
                    </a:lnTo>
                    <a:lnTo>
                      <a:pt x="8516" y="2413"/>
                    </a:lnTo>
                    <a:lnTo>
                      <a:pt x="8520" y="2440"/>
                    </a:lnTo>
                    <a:lnTo>
                      <a:pt x="8524" y="2465"/>
                    </a:lnTo>
                    <a:lnTo>
                      <a:pt x="8528" y="2487"/>
                    </a:lnTo>
                    <a:lnTo>
                      <a:pt x="8537" y="2518"/>
                    </a:lnTo>
                    <a:lnTo>
                      <a:pt x="8541" y="2524"/>
                    </a:lnTo>
                    <a:lnTo>
                      <a:pt x="8545" y="2523"/>
                    </a:lnTo>
                    <a:lnTo>
                      <a:pt x="8549" y="2513"/>
                    </a:lnTo>
                    <a:lnTo>
                      <a:pt x="8553" y="2496"/>
                    </a:lnTo>
                    <a:lnTo>
                      <a:pt x="8557" y="2472"/>
                    </a:lnTo>
                    <a:lnTo>
                      <a:pt x="8561" y="2440"/>
                    </a:lnTo>
                    <a:lnTo>
                      <a:pt x="8566" y="2404"/>
                    </a:lnTo>
                    <a:lnTo>
                      <a:pt x="8570" y="2364"/>
                    </a:lnTo>
                    <a:lnTo>
                      <a:pt x="8574" y="2323"/>
                    </a:lnTo>
                    <a:lnTo>
                      <a:pt x="8578" y="2282"/>
                    </a:lnTo>
                    <a:lnTo>
                      <a:pt x="8582" y="2243"/>
                    </a:lnTo>
                    <a:lnTo>
                      <a:pt x="8586" y="2209"/>
                    </a:lnTo>
                    <a:lnTo>
                      <a:pt x="8590" y="2183"/>
                    </a:lnTo>
                    <a:lnTo>
                      <a:pt x="8599" y="2158"/>
                    </a:lnTo>
                    <a:lnTo>
                      <a:pt x="8603" y="2160"/>
                    </a:lnTo>
                    <a:lnTo>
                      <a:pt x="8607" y="2173"/>
                    </a:lnTo>
                    <a:lnTo>
                      <a:pt x="8611" y="2195"/>
                    </a:lnTo>
                    <a:lnTo>
                      <a:pt x="8615" y="2226"/>
                    </a:lnTo>
                    <a:lnTo>
                      <a:pt x="8619" y="2262"/>
                    </a:lnTo>
                    <a:lnTo>
                      <a:pt x="8623" y="2300"/>
                    </a:lnTo>
                    <a:lnTo>
                      <a:pt x="8627" y="2339"/>
                    </a:lnTo>
                    <a:lnTo>
                      <a:pt x="8632" y="2375"/>
                    </a:lnTo>
                    <a:lnTo>
                      <a:pt x="8636" y="2405"/>
                    </a:lnTo>
                    <a:lnTo>
                      <a:pt x="8640" y="2426"/>
                    </a:lnTo>
                    <a:lnTo>
                      <a:pt x="8644" y="2437"/>
                    </a:lnTo>
                    <a:lnTo>
                      <a:pt x="8648" y="2436"/>
                    </a:lnTo>
                    <a:lnTo>
                      <a:pt x="8652" y="2423"/>
                    </a:lnTo>
                    <a:lnTo>
                      <a:pt x="8656" y="2397"/>
                    </a:lnTo>
                    <a:lnTo>
                      <a:pt x="8661" y="2360"/>
                    </a:lnTo>
                    <a:lnTo>
                      <a:pt x="8669" y="2261"/>
                    </a:lnTo>
                    <a:lnTo>
                      <a:pt x="8673" y="2203"/>
                    </a:lnTo>
                    <a:lnTo>
                      <a:pt x="8677" y="2145"/>
                    </a:lnTo>
                    <a:lnTo>
                      <a:pt x="8681" y="2089"/>
                    </a:lnTo>
                    <a:lnTo>
                      <a:pt x="8685" y="2038"/>
                    </a:lnTo>
                    <a:lnTo>
                      <a:pt x="8690" y="1994"/>
                    </a:lnTo>
                    <a:lnTo>
                      <a:pt x="8694" y="1959"/>
                    </a:lnTo>
                    <a:lnTo>
                      <a:pt x="8698" y="1934"/>
                    </a:lnTo>
                    <a:lnTo>
                      <a:pt x="8702" y="1920"/>
                    </a:lnTo>
                    <a:lnTo>
                      <a:pt x="8706" y="1917"/>
                    </a:lnTo>
                    <a:lnTo>
                      <a:pt x="8710" y="1926"/>
                    </a:lnTo>
                    <a:lnTo>
                      <a:pt x="8714" y="1945"/>
                    </a:lnTo>
                    <a:lnTo>
                      <a:pt x="8719" y="1974"/>
                    </a:lnTo>
                    <a:lnTo>
                      <a:pt x="8723" y="2012"/>
                    </a:lnTo>
                    <a:lnTo>
                      <a:pt x="8731" y="2107"/>
                    </a:lnTo>
                    <a:lnTo>
                      <a:pt x="8735" y="2161"/>
                    </a:lnTo>
                    <a:lnTo>
                      <a:pt x="8739" y="2218"/>
                    </a:lnTo>
                    <a:lnTo>
                      <a:pt x="8743" y="2275"/>
                    </a:lnTo>
                    <a:lnTo>
                      <a:pt x="8748" y="2329"/>
                    </a:lnTo>
                    <a:lnTo>
                      <a:pt x="8752" y="2378"/>
                    </a:lnTo>
                    <a:lnTo>
                      <a:pt x="8756" y="2422"/>
                    </a:lnTo>
                    <a:lnTo>
                      <a:pt x="8760" y="2457"/>
                    </a:lnTo>
                    <a:lnTo>
                      <a:pt x="8764" y="2482"/>
                    </a:lnTo>
                    <a:lnTo>
                      <a:pt x="8768" y="2497"/>
                    </a:lnTo>
                    <a:lnTo>
                      <a:pt x="8772" y="2500"/>
                    </a:lnTo>
                    <a:lnTo>
                      <a:pt x="8776" y="2491"/>
                    </a:lnTo>
                    <a:lnTo>
                      <a:pt x="8781" y="2470"/>
                    </a:lnTo>
                    <a:lnTo>
                      <a:pt x="8785" y="2438"/>
                    </a:lnTo>
                    <a:lnTo>
                      <a:pt x="8793" y="2346"/>
                    </a:lnTo>
                    <a:lnTo>
                      <a:pt x="8797" y="2289"/>
                    </a:lnTo>
                    <a:lnTo>
                      <a:pt x="8801" y="2228"/>
                    </a:lnTo>
                    <a:lnTo>
                      <a:pt x="8805" y="2165"/>
                    </a:lnTo>
                    <a:lnTo>
                      <a:pt x="8809" y="2102"/>
                    </a:lnTo>
                    <a:lnTo>
                      <a:pt x="8814" y="2042"/>
                    </a:lnTo>
                    <a:lnTo>
                      <a:pt x="8818" y="1988"/>
                    </a:lnTo>
                    <a:lnTo>
                      <a:pt x="8822" y="1940"/>
                    </a:lnTo>
                    <a:lnTo>
                      <a:pt x="8826" y="1901"/>
                    </a:lnTo>
                    <a:lnTo>
                      <a:pt x="8830" y="1872"/>
                    </a:lnTo>
                    <a:lnTo>
                      <a:pt x="8834" y="1853"/>
                    </a:lnTo>
                    <a:lnTo>
                      <a:pt x="8838" y="1845"/>
                    </a:lnTo>
                    <a:lnTo>
                      <a:pt x="8842" y="1846"/>
                    </a:lnTo>
                    <a:lnTo>
                      <a:pt x="8847" y="1856"/>
                    </a:lnTo>
                    <a:lnTo>
                      <a:pt x="8851" y="1870"/>
                    </a:lnTo>
                    <a:lnTo>
                      <a:pt x="8855" y="1888"/>
                    </a:lnTo>
                    <a:lnTo>
                      <a:pt x="8863" y="1914"/>
                    </a:lnTo>
                    <a:lnTo>
                      <a:pt x="8867" y="1915"/>
                    </a:lnTo>
                    <a:lnTo>
                      <a:pt x="8871" y="1902"/>
                    </a:lnTo>
                    <a:lnTo>
                      <a:pt x="8875" y="1871"/>
                    </a:lnTo>
                    <a:lnTo>
                      <a:pt x="8880" y="1819"/>
                    </a:lnTo>
                    <a:lnTo>
                      <a:pt x="8884" y="1744"/>
                    </a:lnTo>
                    <a:lnTo>
                      <a:pt x="8888" y="1646"/>
                    </a:lnTo>
                    <a:lnTo>
                      <a:pt x="8892" y="1525"/>
                    </a:lnTo>
                    <a:lnTo>
                      <a:pt x="8896" y="1383"/>
                    </a:lnTo>
                    <a:lnTo>
                      <a:pt x="8900" y="1223"/>
                    </a:lnTo>
                    <a:lnTo>
                      <a:pt x="8904" y="1051"/>
                    </a:lnTo>
                    <a:lnTo>
                      <a:pt x="8909" y="872"/>
                    </a:lnTo>
                    <a:lnTo>
                      <a:pt x="8913" y="693"/>
                    </a:lnTo>
                    <a:lnTo>
                      <a:pt x="8917" y="521"/>
                    </a:lnTo>
                    <a:lnTo>
                      <a:pt x="8925" y="226"/>
                    </a:lnTo>
                    <a:lnTo>
                      <a:pt x="8929" y="117"/>
                    </a:lnTo>
                    <a:lnTo>
                      <a:pt x="8933" y="40"/>
                    </a:lnTo>
                    <a:lnTo>
                      <a:pt x="8937" y="0"/>
                    </a:lnTo>
                    <a:lnTo>
                      <a:pt x="8942" y="0"/>
                    </a:lnTo>
                    <a:lnTo>
                      <a:pt x="8946" y="39"/>
                    </a:lnTo>
                    <a:lnTo>
                      <a:pt x="8950" y="116"/>
                    </a:lnTo>
                    <a:lnTo>
                      <a:pt x="8954" y="229"/>
                    </a:lnTo>
                    <a:lnTo>
                      <a:pt x="8958" y="373"/>
                    </a:lnTo>
                    <a:lnTo>
                      <a:pt x="8962" y="541"/>
                    </a:lnTo>
                    <a:lnTo>
                      <a:pt x="8966" y="727"/>
                    </a:lnTo>
                    <a:lnTo>
                      <a:pt x="8971" y="923"/>
                    </a:lnTo>
                    <a:lnTo>
                      <a:pt x="8975" y="1120"/>
                    </a:lnTo>
                    <a:lnTo>
                      <a:pt x="8979" y="1311"/>
                    </a:lnTo>
                    <a:lnTo>
                      <a:pt x="8983" y="1489"/>
                    </a:lnTo>
                    <a:lnTo>
                      <a:pt x="8987" y="1647"/>
                    </a:lnTo>
                    <a:lnTo>
                      <a:pt x="8995" y="1894"/>
                    </a:lnTo>
                    <a:lnTo>
                      <a:pt x="9000" y="1979"/>
                    </a:lnTo>
                    <a:lnTo>
                      <a:pt x="9004" y="2039"/>
                    </a:lnTo>
                    <a:lnTo>
                      <a:pt x="9008" y="2078"/>
                    </a:lnTo>
                    <a:lnTo>
                      <a:pt x="9012" y="2098"/>
                    </a:lnTo>
                    <a:lnTo>
                      <a:pt x="9016" y="2104"/>
                    </a:lnTo>
                    <a:lnTo>
                      <a:pt x="9020" y="2101"/>
                    </a:lnTo>
                    <a:lnTo>
                      <a:pt x="9024" y="2092"/>
                    </a:lnTo>
                    <a:lnTo>
                      <a:pt x="9029" y="2081"/>
                    </a:lnTo>
                    <a:lnTo>
                      <a:pt x="9033" y="2070"/>
                    </a:lnTo>
                    <a:lnTo>
                      <a:pt x="9037" y="2062"/>
                    </a:lnTo>
                    <a:lnTo>
                      <a:pt x="9041" y="2058"/>
                    </a:lnTo>
                    <a:lnTo>
                      <a:pt x="9045" y="2056"/>
                    </a:lnTo>
                    <a:lnTo>
                      <a:pt x="9049" y="2055"/>
                    </a:lnTo>
                    <a:lnTo>
                      <a:pt x="9057" y="2053"/>
                    </a:lnTo>
                    <a:lnTo>
                      <a:pt x="9062" y="2049"/>
                    </a:lnTo>
                    <a:lnTo>
                      <a:pt x="9066" y="2039"/>
                    </a:lnTo>
                    <a:lnTo>
                      <a:pt x="9070" y="2025"/>
                    </a:lnTo>
                    <a:lnTo>
                      <a:pt x="9074" y="2006"/>
                    </a:lnTo>
                    <a:lnTo>
                      <a:pt x="9078" y="1983"/>
                    </a:lnTo>
                    <a:lnTo>
                      <a:pt x="9082" y="1957"/>
                    </a:lnTo>
                    <a:lnTo>
                      <a:pt x="9086" y="1930"/>
                    </a:lnTo>
                    <a:lnTo>
                      <a:pt x="9090" y="1903"/>
                    </a:lnTo>
                    <a:lnTo>
                      <a:pt x="9095" y="1880"/>
                    </a:lnTo>
                    <a:lnTo>
                      <a:pt x="9099" y="1861"/>
                    </a:lnTo>
                    <a:lnTo>
                      <a:pt x="9103" y="1849"/>
                    </a:lnTo>
                    <a:lnTo>
                      <a:pt x="9107" y="1845"/>
                    </a:lnTo>
                    <a:lnTo>
                      <a:pt x="9111" y="1848"/>
                    </a:lnTo>
                    <a:lnTo>
                      <a:pt x="9115" y="1860"/>
                    </a:lnTo>
                    <a:lnTo>
                      <a:pt x="9119" y="1879"/>
                    </a:lnTo>
                    <a:lnTo>
                      <a:pt x="9128" y="1934"/>
                    </a:lnTo>
                    <a:lnTo>
                      <a:pt x="9132" y="1967"/>
                    </a:lnTo>
                    <a:lnTo>
                      <a:pt x="9136" y="2001"/>
                    </a:lnTo>
                    <a:lnTo>
                      <a:pt x="9140" y="2034"/>
                    </a:lnTo>
                    <a:lnTo>
                      <a:pt x="9144" y="2063"/>
                    </a:lnTo>
                    <a:lnTo>
                      <a:pt x="9148" y="2087"/>
                    </a:lnTo>
                    <a:lnTo>
                      <a:pt x="9152" y="2105"/>
                    </a:lnTo>
                    <a:lnTo>
                      <a:pt x="9157" y="2116"/>
                    </a:lnTo>
                    <a:lnTo>
                      <a:pt x="9161" y="2121"/>
                    </a:lnTo>
                    <a:lnTo>
                      <a:pt x="9165" y="2119"/>
                    </a:lnTo>
                    <a:lnTo>
                      <a:pt x="9169" y="2113"/>
                    </a:lnTo>
                    <a:lnTo>
                      <a:pt x="9173" y="2103"/>
                    </a:lnTo>
                    <a:lnTo>
                      <a:pt x="9177" y="2093"/>
                    </a:lnTo>
                    <a:lnTo>
                      <a:pt x="9181" y="2083"/>
                    </a:lnTo>
                    <a:lnTo>
                      <a:pt x="9190" y="2073"/>
                    </a:lnTo>
                    <a:lnTo>
                      <a:pt x="9194" y="2075"/>
                    </a:lnTo>
                    <a:lnTo>
                      <a:pt x="9198" y="2083"/>
                    </a:lnTo>
                    <a:lnTo>
                      <a:pt x="9202" y="2095"/>
                    </a:lnTo>
                    <a:lnTo>
                      <a:pt x="9206" y="2111"/>
                    </a:lnTo>
                    <a:lnTo>
                      <a:pt x="9210" y="2130"/>
                    </a:lnTo>
                    <a:lnTo>
                      <a:pt x="9214" y="2151"/>
                    </a:lnTo>
                    <a:lnTo>
                      <a:pt x="9218" y="2172"/>
                    </a:lnTo>
                    <a:lnTo>
                      <a:pt x="9223" y="2190"/>
                    </a:lnTo>
                    <a:lnTo>
                      <a:pt x="9227" y="2206"/>
                    </a:lnTo>
                    <a:lnTo>
                      <a:pt x="9231" y="2218"/>
                    </a:lnTo>
                    <a:lnTo>
                      <a:pt x="9235" y="2227"/>
                    </a:lnTo>
                    <a:lnTo>
                      <a:pt x="9239" y="2230"/>
                    </a:lnTo>
                    <a:lnTo>
                      <a:pt x="9243" y="2229"/>
                    </a:lnTo>
                    <a:lnTo>
                      <a:pt x="9247" y="2225"/>
                    </a:lnTo>
                    <a:lnTo>
                      <a:pt x="9252" y="2218"/>
                    </a:lnTo>
                    <a:lnTo>
                      <a:pt x="9260" y="2202"/>
                    </a:lnTo>
                    <a:lnTo>
                      <a:pt x="9264" y="2194"/>
                    </a:lnTo>
                    <a:lnTo>
                      <a:pt x="9268" y="2188"/>
                    </a:lnTo>
                    <a:lnTo>
                      <a:pt x="9272" y="2184"/>
                    </a:lnTo>
                    <a:lnTo>
                      <a:pt x="9276" y="2181"/>
                    </a:lnTo>
                    <a:lnTo>
                      <a:pt x="9281" y="2182"/>
                    </a:lnTo>
                    <a:lnTo>
                      <a:pt x="9285" y="2184"/>
                    </a:lnTo>
                    <a:lnTo>
                      <a:pt x="9289" y="2189"/>
                    </a:lnTo>
                    <a:lnTo>
                      <a:pt x="9293" y="2195"/>
                    </a:lnTo>
                    <a:lnTo>
                      <a:pt x="9297" y="2203"/>
                    </a:lnTo>
                    <a:lnTo>
                      <a:pt x="9301" y="2211"/>
                    </a:lnTo>
                    <a:lnTo>
                      <a:pt x="9305" y="2218"/>
                    </a:lnTo>
                    <a:lnTo>
                      <a:pt x="9310" y="2226"/>
                    </a:lnTo>
                    <a:lnTo>
                      <a:pt x="9314" y="2231"/>
                    </a:lnTo>
                    <a:lnTo>
                      <a:pt x="9322" y="2235"/>
                    </a:lnTo>
                    <a:lnTo>
                      <a:pt x="9326" y="2233"/>
                    </a:lnTo>
                    <a:lnTo>
                      <a:pt x="9330" y="2230"/>
                    </a:lnTo>
                    <a:lnTo>
                      <a:pt x="9334" y="2225"/>
                    </a:lnTo>
                    <a:lnTo>
                      <a:pt x="9338" y="2218"/>
                    </a:lnTo>
                    <a:lnTo>
                      <a:pt x="9343" y="2211"/>
                    </a:lnTo>
                    <a:lnTo>
                      <a:pt x="9347" y="2203"/>
                    </a:lnTo>
                    <a:lnTo>
                      <a:pt x="9351" y="2195"/>
                    </a:lnTo>
                    <a:lnTo>
                      <a:pt x="9355" y="2188"/>
                    </a:lnTo>
                    <a:lnTo>
                      <a:pt x="9359" y="2180"/>
                    </a:lnTo>
                    <a:lnTo>
                      <a:pt x="9363" y="2172"/>
                    </a:lnTo>
                    <a:lnTo>
                      <a:pt x="9367" y="2165"/>
                    </a:lnTo>
                    <a:lnTo>
                      <a:pt x="9372" y="2159"/>
                    </a:lnTo>
                    <a:lnTo>
                      <a:pt x="9376" y="2154"/>
                    </a:lnTo>
                    <a:lnTo>
                      <a:pt x="9384" y="2150"/>
                    </a:lnTo>
                    <a:lnTo>
                      <a:pt x="9388" y="2151"/>
                    </a:lnTo>
                    <a:lnTo>
                      <a:pt x="9392" y="2155"/>
                    </a:lnTo>
                    <a:lnTo>
                      <a:pt x="9396" y="2162"/>
                    </a:lnTo>
                    <a:lnTo>
                      <a:pt x="9400" y="2171"/>
                    </a:lnTo>
                    <a:lnTo>
                      <a:pt x="9405" y="2182"/>
                    </a:lnTo>
                    <a:lnTo>
                      <a:pt x="9409" y="2195"/>
                    </a:lnTo>
                    <a:lnTo>
                      <a:pt x="9413" y="2208"/>
                    </a:lnTo>
                    <a:lnTo>
                      <a:pt x="9417" y="2221"/>
                    </a:lnTo>
                    <a:lnTo>
                      <a:pt x="9421" y="2235"/>
                    </a:lnTo>
                    <a:lnTo>
                      <a:pt x="9425" y="2246"/>
                    </a:lnTo>
                    <a:lnTo>
                      <a:pt x="9429" y="2255"/>
                    </a:lnTo>
                    <a:lnTo>
                      <a:pt x="9433" y="2262"/>
                    </a:lnTo>
                    <a:lnTo>
                      <a:pt x="9438" y="2265"/>
                    </a:lnTo>
                    <a:lnTo>
                      <a:pt x="9442" y="2266"/>
                    </a:lnTo>
                    <a:lnTo>
                      <a:pt x="9446" y="2263"/>
                    </a:lnTo>
                    <a:lnTo>
                      <a:pt x="9454" y="2248"/>
                    </a:lnTo>
                    <a:lnTo>
                      <a:pt x="9458" y="2236"/>
                    </a:lnTo>
                    <a:lnTo>
                      <a:pt x="9462" y="2221"/>
                    </a:lnTo>
                    <a:lnTo>
                      <a:pt x="9466" y="2204"/>
                    </a:lnTo>
                    <a:lnTo>
                      <a:pt x="9471" y="2186"/>
                    </a:lnTo>
                    <a:lnTo>
                      <a:pt x="9475" y="2168"/>
                    </a:lnTo>
                    <a:lnTo>
                      <a:pt x="9479" y="2149"/>
                    </a:lnTo>
                    <a:lnTo>
                      <a:pt x="9483" y="2131"/>
                    </a:lnTo>
                    <a:lnTo>
                      <a:pt x="9487" y="2114"/>
                    </a:lnTo>
                    <a:lnTo>
                      <a:pt x="9491" y="2098"/>
                    </a:lnTo>
                    <a:lnTo>
                      <a:pt x="9495" y="2085"/>
                    </a:lnTo>
                    <a:lnTo>
                      <a:pt x="9499" y="2073"/>
                    </a:lnTo>
                    <a:lnTo>
                      <a:pt x="9504" y="2064"/>
                    </a:lnTo>
                    <a:lnTo>
                      <a:pt x="9508" y="2058"/>
                    </a:lnTo>
                    <a:lnTo>
                      <a:pt x="9516" y="2054"/>
                    </a:lnTo>
                    <a:lnTo>
                      <a:pt x="9520" y="2056"/>
                    </a:lnTo>
                    <a:lnTo>
                      <a:pt x="9524" y="2061"/>
                    </a:lnTo>
                    <a:lnTo>
                      <a:pt x="9528" y="2068"/>
                    </a:lnTo>
                    <a:lnTo>
                      <a:pt x="9533" y="2079"/>
                    </a:lnTo>
                    <a:lnTo>
                      <a:pt x="9537" y="2091"/>
                    </a:lnTo>
                    <a:lnTo>
                      <a:pt x="9541" y="2106"/>
                    </a:lnTo>
                    <a:lnTo>
                      <a:pt x="9545" y="2123"/>
                    </a:lnTo>
                    <a:lnTo>
                      <a:pt x="9549" y="2140"/>
                    </a:lnTo>
                    <a:lnTo>
                      <a:pt x="9553" y="2158"/>
                    </a:lnTo>
                    <a:lnTo>
                      <a:pt x="9558" y="2176"/>
                    </a:lnTo>
                    <a:lnTo>
                      <a:pt x="9562" y="2192"/>
                    </a:lnTo>
                    <a:lnTo>
                      <a:pt x="9566" y="2205"/>
                    </a:lnTo>
                    <a:lnTo>
                      <a:pt x="9570" y="2216"/>
                    </a:lnTo>
                    <a:lnTo>
                      <a:pt x="9574" y="2223"/>
                    </a:lnTo>
                    <a:lnTo>
                      <a:pt x="9578" y="2225"/>
                    </a:lnTo>
                    <a:lnTo>
                      <a:pt x="9586" y="2210"/>
                    </a:lnTo>
                    <a:lnTo>
                      <a:pt x="9591" y="2194"/>
                    </a:lnTo>
                    <a:lnTo>
                      <a:pt x="9595" y="2174"/>
                    </a:lnTo>
                    <a:lnTo>
                      <a:pt x="9599" y="2148"/>
                    </a:lnTo>
                    <a:lnTo>
                      <a:pt x="9603" y="2118"/>
                    </a:lnTo>
                    <a:lnTo>
                      <a:pt x="9607" y="2086"/>
                    </a:lnTo>
                    <a:lnTo>
                      <a:pt x="9611" y="2052"/>
                    </a:lnTo>
                    <a:lnTo>
                      <a:pt x="9615" y="2017"/>
                    </a:lnTo>
                    <a:lnTo>
                      <a:pt x="9620" y="1984"/>
                    </a:lnTo>
                    <a:lnTo>
                      <a:pt x="9624" y="1954"/>
                    </a:lnTo>
                    <a:lnTo>
                      <a:pt x="9628" y="1927"/>
                    </a:lnTo>
                    <a:lnTo>
                      <a:pt x="9632" y="1904"/>
                    </a:lnTo>
                    <a:lnTo>
                      <a:pt x="9636" y="1887"/>
                    </a:lnTo>
                    <a:lnTo>
                      <a:pt x="9640" y="1875"/>
                    </a:lnTo>
                    <a:lnTo>
                      <a:pt x="9648" y="1865"/>
                    </a:lnTo>
                    <a:lnTo>
                      <a:pt x="9653" y="1868"/>
                    </a:lnTo>
                    <a:lnTo>
                      <a:pt x="9657" y="1874"/>
                    </a:lnTo>
                    <a:lnTo>
                      <a:pt x="9661" y="1885"/>
                    </a:lnTo>
                    <a:lnTo>
                      <a:pt x="9665" y="1898"/>
                    </a:lnTo>
                    <a:lnTo>
                      <a:pt x="9669" y="1914"/>
                    </a:lnTo>
                    <a:lnTo>
                      <a:pt x="9673" y="1932"/>
                    </a:lnTo>
                    <a:lnTo>
                      <a:pt x="9677" y="1951"/>
                    </a:lnTo>
                    <a:lnTo>
                      <a:pt x="9681" y="1970"/>
                    </a:lnTo>
                    <a:lnTo>
                      <a:pt x="9686" y="1990"/>
                    </a:lnTo>
                    <a:lnTo>
                      <a:pt x="9690" y="2009"/>
                    </a:lnTo>
                    <a:lnTo>
                      <a:pt x="9694" y="2027"/>
                    </a:lnTo>
                    <a:lnTo>
                      <a:pt x="9698" y="2043"/>
                    </a:lnTo>
                    <a:lnTo>
                      <a:pt x="9702" y="2057"/>
                    </a:lnTo>
                    <a:lnTo>
                      <a:pt x="9706" y="2068"/>
                    </a:lnTo>
                    <a:lnTo>
                      <a:pt x="9710" y="2076"/>
                    </a:lnTo>
                    <a:lnTo>
                      <a:pt x="9719" y="2084"/>
                    </a:lnTo>
                    <a:lnTo>
                      <a:pt x="9723" y="2085"/>
                    </a:lnTo>
                    <a:lnTo>
                      <a:pt x="9727" y="2083"/>
                    </a:lnTo>
                    <a:lnTo>
                      <a:pt x="9731" y="2081"/>
                    </a:lnTo>
                    <a:lnTo>
                      <a:pt x="9735" y="2079"/>
                    </a:lnTo>
                    <a:lnTo>
                      <a:pt x="9739" y="2078"/>
                    </a:lnTo>
                    <a:lnTo>
                      <a:pt x="9743" y="2079"/>
                    </a:lnTo>
                    <a:lnTo>
                      <a:pt x="9747" y="2083"/>
                    </a:lnTo>
                    <a:lnTo>
                      <a:pt x="9752" y="2090"/>
                    </a:lnTo>
                    <a:lnTo>
                      <a:pt x="9756" y="2100"/>
                    </a:lnTo>
                    <a:lnTo>
                      <a:pt x="9760" y="2113"/>
                    </a:lnTo>
                    <a:lnTo>
                      <a:pt x="9764" y="2128"/>
                    </a:lnTo>
                    <a:lnTo>
                      <a:pt x="9768" y="2144"/>
                    </a:lnTo>
                    <a:lnTo>
                      <a:pt x="9772" y="2160"/>
                    </a:lnTo>
                    <a:lnTo>
                      <a:pt x="9781" y="2185"/>
                    </a:lnTo>
                    <a:lnTo>
                      <a:pt x="9785" y="2192"/>
                    </a:lnTo>
                    <a:lnTo>
                      <a:pt x="9789" y="2195"/>
                    </a:lnTo>
                    <a:lnTo>
                      <a:pt x="9793" y="2192"/>
                    </a:lnTo>
                    <a:lnTo>
                      <a:pt x="9797" y="2185"/>
                    </a:lnTo>
                    <a:lnTo>
                      <a:pt x="9801" y="2175"/>
                    </a:lnTo>
                    <a:lnTo>
                      <a:pt x="9805" y="2162"/>
                    </a:lnTo>
                    <a:lnTo>
                      <a:pt x="9809" y="2147"/>
                    </a:lnTo>
                    <a:lnTo>
                      <a:pt x="9814" y="2134"/>
                    </a:lnTo>
                    <a:lnTo>
                      <a:pt x="9818" y="2122"/>
                    </a:lnTo>
                    <a:lnTo>
                      <a:pt x="9822" y="2113"/>
                    </a:lnTo>
                    <a:lnTo>
                      <a:pt x="9826" y="2108"/>
                    </a:lnTo>
                    <a:lnTo>
                      <a:pt x="9830" y="2107"/>
                    </a:lnTo>
                    <a:lnTo>
                      <a:pt x="9834" y="2110"/>
                    </a:lnTo>
                    <a:lnTo>
                      <a:pt x="9839" y="2116"/>
                    </a:lnTo>
                    <a:lnTo>
                      <a:pt x="9843" y="2124"/>
                    </a:lnTo>
                    <a:lnTo>
                      <a:pt x="9851" y="2143"/>
                    </a:lnTo>
                    <a:lnTo>
                      <a:pt x="9855" y="2152"/>
                    </a:lnTo>
                    <a:lnTo>
                      <a:pt x="9859" y="2159"/>
                    </a:lnTo>
                    <a:lnTo>
                      <a:pt x="9863" y="2163"/>
                    </a:lnTo>
                    <a:lnTo>
                      <a:pt x="9868" y="2163"/>
                    </a:lnTo>
                    <a:lnTo>
                      <a:pt x="9872" y="2161"/>
                    </a:lnTo>
                    <a:lnTo>
                      <a:pt x="9876" y="2155"/>
                    </a:lnTo>
                    <a:lnTo>
                      <a:pt x="9880" y="2146"/>
                    </a:lnTo>
                    <a:lnTo>
                      <a:pt x="9884" y="2135"/>
                    </a:lnTo>
                    <a:lnTo>
                      <a:pt x="9888" y="2122"/>
                    </a:lnTo>
                    <a:lnTo>
                      <a:pt x="9892" y="2108"/>
                    </a:lnTo>
                    <a:lnTo>
                      <a:pt x="9896" y="2095"/>
                    </a:lnTo>
                    <a:lnTo>
                      <a:pt x="9901" y="2082"/>
                    </a:lnTo>
                    <a:lnTo>
                      <a:pt x="9905" y="2070"/>
                    </a:lnTo>
                    <a:lnTo>
                      <a:pt x="9913" y="2052"/>
                    </a:lnTo>
                    <a:lnTo>
                      <a:pt x="9917" y="2047"/>
                    </a:lnTo>
                    <a:lnTo>
                      <a:pt x="9921" y="2044"/>
                    </a:lnTo>
                    <a:lnTo>
                      <a:pt x="9925" y="2045"/>
                    </a:lnTo>
                    <a:lnTo>
                      <a:pt x="9929" y="2048"/>
                    </a:lnTo>
                    <a:lnTo>
                      <a:pt x="9934" y="2054"/>
                    </a:lnTo>
                    <a:lnTo>
                      <a:pt x="9938" y="2062"/>
                    </a:lnTo>
                    <a:lnTo>
                      <a:pt x="9942" y="2071"/>
                    </a:lnTo>
                    <a:lnTo>
                      <a:pt x="9946" y="2082"/>
                    </a:lnTo>
                    <a:lnTo>
                      <a:pt x="9950" y="2093"/>
                    </a:lnTo>
                    <a:lnTo>
                      <a:pt x="9954" y="2103"/>
                    </a:lnTo>
                    <a:lnTo>
                      <a:pt x="9958" y="2113"/>
                    </a:lnTo>
                    <a:lnTo>
                      <a:pt x="9962" y="2122"/>
                    </a:lnTo>
                    <a:lnTo>
                      <a:pt x="9967" y="2131"/>
                    </a:lnTo>
                    <a:lnTo>
                      <a:pt x="9975" y="2145"/>
                    </a:lnTo>
                    <a:lnTo>
                      <a:pt x="9979" y="2151"/>
                    </a:lnTo>
                    <a:lnTo>
                      <a:pt x="9983" y="2158"/>
                    </a:lnTo>
                    <a:lnTo>
                      <a:pt x="9987" y="2166"/>
                    </a:lnTo>
                    <a:lnTo>
                      <a:pt x="9991" y="2176"/>
                    </a:lnTo>
                    <a:lnTo>
                      <a:pt x="9996" y="2188"/>
                    </a:lnTo>
                    <a:lnTo>
                      <a:pt x="10000" y="2202"/>
                    </a:lnTo>
                    <a:lnTo>
                      <a:pt x="10004" y="2219"/>
                    </a:lnTo>
                    <a:lnTo>
                      <a:pt x="10008" y="2240"/>
                    </a:lnTo>
                    <a:lnTo>
                      <a:pt x="10012" y="2262"/>
                    </a:lnTo>
                    <a:lnTo>
                      <a:pt x="10016" y="2286"/>
                    </a:lnTo>
                    <a:lnTo>
                      <a:pt x="10020" y="2310"/>
                    </a:lnTo>
                    <a:lnTo>
                      <a:pt x="10024" y="2333"/>
                    </a:lnTo>
                    <a:lnTo>
                      <a:pt x="10029" y="2354"/>
                    </a:lnTo>
                    <a:lnTo>
                      <a:pt x="10033" y="2372"/>
                    </a:lnTo>
                    <a:lnTo>
                      <a:pt x="10037" y="2384"/>
                    </a:lnTo>
                    <a:lnTo>
                      <a:pt x="10041" y="2391"/>
                    </a:lnTo>
                    <a:lnTo>
                      <a:pt x="10045" y="2391"/>
                    </a:lnTo>
                    <a:lnTo>
                      <a:pt x="10049" y="2383"/>
                    </a:lnTo>
                    <a:lnTo>
                      <a:pt x="10053" y="2369"/>
                    </a:lnTo>
                    <a:lnTo>
                      <a:pt x="10057" y="2348"/>
                    </a:lnTo>
                    <a:lnTo>
                      <a:pt x="10062" y="2323"/>
                    </a:lnTo>
                    <a:lnTo>
                      <a:pt x="10066" y="2294"/>
                    </a:lnTo>
                    <a:lnTo>
                      <a:pt x="10070" y="2264"/>
                    </a:lnTo>
                    <a:lnTo>
                      <a:pt x="10074" y="2235"/>
                    </a:lnTo>
                    <a:lnTo>
                      <a:pt x="10078" y="2209"/>
                    </a:lnTo>
                    <a:lnTo>
                      <a:pt x="10082" y="2187"/>
                    </a:lnTo>
                    <a:lnTo>
                      <a:pt x="10086" y="2172"/>
                    </a:lnTo>
                    <a:lnTo>
                      <a:pt x="10090" y="2163"/>
                    </a:lnTo>
                    <a:lnTo>
                      <a:pt x="10095" y="2159"/>
                    </a:lnTo>
                    <a:lnTo>
                      <a:pt x="10099" y="2161"/>
                    </a:lnTo>
                    <a:lnTo>
                      <a:pt x="10107" y="2175"/>
                    </a:lnTo>
                    <a:lnTo>
                      <a:pt x="10111" y="2183"/>
                    </a:lnTo>
                    <a:lnTo>
                      <a:pt x="10115" y="2189"/>
                    </a:lnTo>
                    <a:lnTo>
                      <a:pt x="10120" y="2191"/>
                    </a:lnTo>
                    <a:lnTo>
                      <a:pt x="10124" y="2188"/>
                    </a:lnTo>
                    <a:lnTo>
                      <a:pt x="10128" y="2178"/>
                    </a:lnTo>
                    <a:lnTo>
                      <a:pt x="10132" y="2162"/>
                    </a:lnTo>
                    <a:lnTo>
                      <a:pt x="10136" y="2139"/>
                    </a:lnTo>
                    <a:lnTo>
                      <a:pt x="10140" y="2111"/>
                    </a:lnTo>
                    <a:lnTo>
                      <a:pt x="10144" y="2079"/>
                    </a:lnTo>
                    <a:lnTo>
                      <a:pt x="10149" y="2045"/>
                    </a:lnTo>
                    <a:lnTo>
                      <a:pt x="10153" y="2010"/>
                    </a:lnTo>
                    <a:lnTo>
                      <a:pt x="10157" y="1976"/>
                    </a:lnTo>
                    <a:lnTo>
                      <a:pt x="10161" y="1947"/>
                    </a:lnTo>
                    <a:lnTo>
                      <a:pt x="10165" y="1922"/>
                    </a:lnTo>
                    <a:lnTo>
                      <a:pt x="10169" y="1905"/>
                    </a:lnTo>
                    <a:lnTo>
                      <a:pt x="10177" y="1895"/>
                    </a:lnTo>
                    <a:lnTo>
                      <a:pt x="10182" y="1902"/>
                    </a:lnTo>
                    <a:lnTo>
                      <a:pt x="10186" y="1917"/>
                    </a:lnTo>
                    <a:lnTo>
                      <a:pt x="10190" y="1938"/>
                    </a:lnTo>
                    <a:lnTo>
                      <a:pt x="10194" y="1964"/>
                    </a:lnTo>
                    <a:lnTo>
                      <a:pt x="10198" y="1993"/>
                    </a:lnTo>
                    <a:lnTo>
                      <a:pt x="10202" y="2024"/>
                    </a:lnTo>
                    <a:lnTo>
                      <a:pt x="10206" y="2053"/>
                    </a:lnTo>
                    <a:lnTo>
                      <a:pt x="10210" y="2079"/>
                    </a:lnTo>
                    <a:lnTo>
                      <a:pt x="10215" y="2101"/>
                    </a:lnTo>
                    <a:lnTo>
                      <a:pt x="10219" y="2117"/>
                    </a:lnTo>
                    <a:lnTo>
                      <a:pt x="10223" y="2127"/>
                    </a:lnTo>
                    <a:lnTo>
                      <a:pt x="10227" y="2130"/>
                    </a:lnTo>
                    <a:lnTo>
                      <a:pt x="10231" y="2127"/>
                    </a:lnTo>
                    <a:lnTo>
                      <a:pt x="10239" y="2105"/>
                    </a:lnTo>
                    <a:lnTo>
                      <a:pt x="10244" y="2088"/>
                    </a:lnTo>
                    <a:lnTo>
                      <a:pt x="10248" y="2070"/>
                    </a:lnTo>
                    <a:lnTo>
                      <a:pt x="10252" y="2051"/>
                    </a:lnTo>
                    <a:lnTo>
                      <a:pt x="10256" y="2035"/>
                    </a:lnTo>
                    <a:lnTo>
                      <a:pt x="10260" y="2021"/>
                    </a:lnTo>
                    <a:lnTo>
                      <a:pt x="10264" y="2012"/>
                    </a:lnTo>
                    <a:lnTo>
                      <a:pt x="10268" y="2008"/>
                    </a:lnTo>
                    <a:lnTo>
                      <a:pt x="10272" y="2009"/>
                    </a:lnTo>
                    <a:lnTo>
                      <a:pt x="10277" y="2017"/>
                    </a:lnTo>
                    <a:lnTo>
                      <a:pt x="10281" y="2029"/>
                    </a:lnTo>
                    <a:lnTo>
                      <a:pt x="10285" y="2045"/>
                    </a:lnTo>
                    <a:lnTo>
                      <a:pt x="10289" y="2064"/>
                    </a:lnTo>
                    <a:lnTo>
                      <a:pt x="10293" y="2084"/>
                    </a:lnTo>
                    <a:lnTo>
                      <a:pt x="10297" y="2104"/>
                    </a:lnTo>
                    <a:lnTo>
                      <a:pt x="10301" y="2120"/>
                    </a:lnTo>
                    <a:lnTo>
                      <a:pt x="10310" y="2139"/>
                    </a:lnTo>
                    <a:lnTo>
                      <a:pt x="10314" y="2140"/>
                    </a:lnTo>
                    <a:lnTo>
                      <a:pt x="10318" y="2133"/>
                    </a:lnTo>
                    <a:lnTo>
                      <a:pt x="10322" y="2119"/>
                    </a:lnTo>
                    <a:lnTo>
                      <a:pt x="10326" y="2099"/>
                    </a:lnTo>
                    <a:lnTo>
                      <a:pt x="10330" y="2073"/>
                    </a:lnTo>
                    <a:lnTo>
                      <a:pt x="10334" y="2043"/>
                    </a:lnTo>
                    <a:lnTo>
                      <a:pt x="10338" y="2010"/>
                    </a:lnTo>
                    <a:lnTo>
                      <a:pt x="10343" y="1976"/>
                    </a:lnTo>
                    <a:lnTo>
                      <a:pt x="10347" y="1943"/>
                    </a:lnTo>
                    <a:lnTo>
                      <a:pt x="10351" y="1912"/>
                    </a:lnTo>
                    <a:lnTo>
                      <a:pt x="10355" y="1883"/>
                    </a:lnTo>
                    <a:lnTo>
                      <a:pt x="10359" y="1858"/>
                    </a:lnTo>
                    <a:lnTo>
                      <a:pt x="10363" y="1837"/>
                    </a:lnTo>
                    <a:lnTo>
                      <a:pt x="10371" y="1804"/>
                    </a:lnTo>
                    <a:lnTo>
                      <a:pt x="10376" y="1792"/>
                    </a:lnTo>
                    <a:lnTo>
                      <a:pt x="10380" y="1781"/>
                    </a:lnTo>
                    <a:lnTo>
                      <a:pt x="10384" y="1770"/>
                    </a:lnTo>
                    <a:lnTo>
                      <a:pt x="10388" y="1761"/>
                    </a:lnTo>
                    <a:lnTo>
                      <a:pt x="10392" y="1751"/>
                    </a:lnTo>
                    <a:lnTo>
                      <a:pt x="10396" y="1742"/>
                    </a:lnTo>
                    <a:lnTo>
                      <a:pt x="10401" y="1735"/>
                    </a:lnTo>
                    <a:lnTo>
                      <a:pt x="10405" y="1729"/>
                    </a:lnTo>
                    <a:lnTo>
                      <a:pt x="10409" y="1725"/>
                    </a:lnTo>
                    <a:lnTo>
                      <a:pt x="10413" y="1725"/>
                    </a:lnTo>
                    <a:lnTo>
                      <a:pt x="10417" y="1729"/>
                    </a:lnTo>
                    <a:lnTo>
                      <a:pt x="10421" y="1738"/>
                    </a:lnTo>
                    <a:lnTo>
                      <a:pt x="10425" y="1750"/>
                    </a:lnTo>
                    <a:lnTo>
                      <a:pt x="10430" y="1767"/>
                    </a:lnTo>
                    <a:lnTo>
                      <a:pt x="10434" y="1787"/>
                    </a:lnTo>
                    <a:lnTo>
                      <a:pt x="10442" y="1835"/>
                    </a:lnTo>
                    <a:lnTo>
                      <a:pt x="10446" y="1859"/>
                    </a:lnTo>
                    <a:lnTo>
                      <a:pt x="10450" y="1881"/>
                    </a:lnTo>
                    <a:lnTo>
                      <a:pt x="10454" y="1901"/>
                    </a:lnTo>
                    <a:lnTo>
                      <a:pt x="10459" y="1917"/>
                    </a:lnTo>
                    <a:lnTo>
                      <a:pt x="10463" y="1929"/>
                    </a:lnTo>
                    <a:lnTo>
                      <a:pt x="10467" y="1936"/>
                    </a:lnTo>
                    <a:lnTo>
                      <a:pt x="10471" y="1939"/>
                    </a:lnTo>
                    <a:lnTo>
                      <a:pt x="10475" y="1938"/>
                    </a:lnTo>
                    <a:lnTo>
                      <a:pt x="10479" y="1936"/>
                    </a:lnTo>
                    <a:lnTo>
                      <a:pt x="10483" y="1933"/>
                    </a:lnTo>
                    <a:lnTo>
                      <a:pt x="10487" y="1932"/>
                    </a:lnTo>
                    <a:lnTo>
                      <a:pt x="10492" y="1934"/>
                    </a:lnTo>
                    <a:lnTo>
                      <a:pt x="10496" y="1940"/>
                    </a:lnTo>
                    <a:lnTo>
                      <a:pt x="10504" y="1969"/>
                    </a:lnTo>
                    <a:lnTo>
                      <a:pt x="10508" y="1992"/>
                    </a:lnTo>
                    <a:lnTo>
                      <a:pt x="10512" y="2020"/>
                    </a:lnTo>
                    <a:lnTo>
                      <a:pt x="10516" y="2052"/>
                    </a:lnTo>
                    <a:lnTo>
                      <a:pt x="10520" y="2086"/>
                    </a:lnTo>
                    <a:lnTo>
                      <a:pt x="10525" y="2121"/>
                    </a:lnTo>
                    <a:lnTo>
                      <a:pt x="10529" y="2154"/>
                    </a:lnTo>
                    <a:lnTo>
                      <a:pt x="10533" y="2185"/>
                    </a:lnTo>
                    <a:lnTo>
                      <a:pt x="10537" y="2212"/>
                    </a:lnTo>
                    <a:lnTo>
                      <a:pt x="10541" y="2233"/>
                    </a:lnTo>
                    <a:lnTo>
                      <a:pt x="10545" y="2245"/>
                    </a:lnTo>
                    <a:lnTo>
                      <a:pt x="10549" y="2248"/>
                    </a:lnTo>
                    <a:lnTo>
                      <a:pt x="10553" y="2242"/>
                    </a:lnTo>
                    <a:lnTo>
                      <a:pt x="10558" y="2226"/>
                    </a:lnTo>
                    <a:lnTo>
                      <a:pt x="10562" y="2200"/>
                    </a:lnTo>
                    <a:lnTo>
                      <a:pt x="10566" y="2167"/>
                    </a:lnTo>
                    <a:lnTo>
                      <a:pt x="10574" y="2085"/>
                    </a:lnTo>
                    <a:lnTo>
                      <a:pt x="10578" y="2041"/>
                    </a:lnTo>
                    <a:lnTo>
                      <a:pt x="10582" y="1998"/>
                    </a:lnTo>
                    <a:lnTo>
                      <a:pt x="10586" y="1959"/>
                    </a:lnTo>
                    <a:lnTo>
                      <a:pt x="10591" y="1926"/>
                    </a:lnTo>
                    <a:lnTo>
                      <a:pt x="10595" y="1901"/>
                    </a:lnTo>
                    <a:lnTo>
                      <a:pt x="10599" y="1885"/>
                    </a:lnTo>
                    <a:lnTo>
                      <a:pt x="10603" y="1879"/>
                    </a:lnTo>
                    <a:lnTo>
                      <a:pt x="10607" y="1882"/>
                    </a:lnTo>
                    <a:lnTo>
                      <a:pt x="10611" y="1894"/>
                    </a:lnTo>
                    <a:lnTo>
                      <a:pt x="10615" y="1912"/>
                    </a:lnTo>
                    <a:lnTo>
                      <a:pt x="10619" y="1934"/>
                    </a:lnTo>
                    <a:lnTo>
                      <a:pt x="10624" y="1957"/>
                    </a:lnTo>
                    <a:lnTo>
                      <a:pt x="10628" y="1979"/>
                    </a:lnTo>
                    <a:lnTo>
                      <a:pt x="10636" y="2012"/>
                    </a:lnTo>
                    <a:lnTo>
                      <a:pt x="10640" y="2018"/>
                    </a:lnTo>
                    <a:lnTo>
                      <a:pt x="10644" y="2016"/>
                    </a:lnTo>
                    <a:lnTo>
                      <a:pt x="10648" y="2005"/>
                    </a:lnTo>
                    <a:lnTo>
                      <a:pt x="10653" y="1986"/>
                    </a:lnTo>
                    <a:lnTo>
                      <a:pt x="10657" y="1959"/>
                    </a:lnTo>
                    <a:lnTo>
                      <a:pt x="10661" y="1925"/>
                    </a:lnTo>
                    <a:lnTo>
                      <a:pt x="10665" y="1886"/>
                    </a:lnTo>
                    <a:lnTo>
                      <a:pt x="10669" y="1842"/>
                    </a:lnTo>
                    <a:lnTo>
                      <a:pt x="10673" y="1796"/>
                    </a:lnTo>
                    <a:lnTo>
                      <a:pt x="10677" y="1746"/>
                    </a:lnTo>
                    <a:lnTo>
                      <a:pt x="10682" y="1695"/>
                    </a:lnTo>
                    <a:lnTo>
                      <a:pt x="10686" y="1641"/>
                    </a:lnTo>
                    <a:lnTo>
                      <a:pt x="10690" y="1583"/>
                    </a:lnTo>
                    <a:lnTo>
                      <a:pt x="10698" y="1454"/>
                    </a:lnTo>
                    <a:lnTo>
                      <a:pt x="10702" y="1379"/>
                    </a:lnTo>
                    <a:lnTo>
                      <a:pt x="10706" y="1297"/>
                    </a:lnTo>
                    <a:lnTo>
                      <a:pt x="10711" y="1205"/>
                    </a:lnTo>
                    <a:lnTo>
                      <a:pt x="10715" y="1105"/>
                    </a:lnTo>
                    <a:lnTo>
                      <a:pt x="10719" y="997"/>
                    </a:lnTo>
                    <a:lnTo>
                      <a:pt x="10723" y="883"/>
                    </a:lnTo>
                    <a:lnTo>
                      <a:pt x="10727" y="766"/>
                    </a:lnTo>
                    <a:lnTo>
                      <a:pt x="10731" y="650"/>
                    </a:lnTo>
                    <a:lnTo>
                      <a:pt x="10735" y="540"/>
                    </a:lnTo>
                    <a:lnTo>
                      <a:pt x="10740" y="442"/>
                    </a:lnTo>
                    <a:lnTo>
                      <a:pt x="10744" y="361"/>
                    </a:lnTo>
                    <a:lnTo>
                      <a:pt x="10748" y="303"/>
                    </a:lnTo>
                    <a:lnTo>
                      <a:pt x="10752" y="272"/>
                    </a:lnTo>
                    <a:lnTo>
                      <a:pt x="10756" y="274"/>
                    </a:lnTo>
                    <a:lnTo>
                      <a:pt x="10760" y="310"/>
                    </a:lnTo>
                    <a:lnTo>
                      <a:pt x="10768" y="490"/>
                    </a:lnTo>
                    <a:lnTo>
                      <a:pt x="10773" y="630"/>
                    </a:lnTo>
                    <a:lnTo>
                      <a:pt x="10777" y="797"/>
                    </a:lnTo>
                    <a:lnTo>
                      <a:pt x="10781" y="986"/>
                    </a:lnTo>
                    <a:lnTo>
                      <a:pt x="10785" y="1190"/>
                    </a:lnTo>
                    <a:lnTo>
                      <a:pt x="10789" y="1400"/>
                    </a:lnTo>
                    <a:lnTo>
                      <a:pt x="10793" y="1607"/>
                    </a:lnTo>
                    <a:lnTo>
                      <a:pt x="10797" y="1805"/>
                    </a:lnTo>
                    <a:lnTo>
                      <a:pt x="10801" y="1985"/>
                    </a:lnTo>
                    <a:lnTo>
                      <a:pt x="10806" y="2141"/>
                    </a:lnTo>
                    <a:lnTo>
                      <a:pt x="10810" y="2270"/>
                    </a:lnTo>
                    <a:lnTo>
                      <a:pt x="10814" y="2368"/>
                    </a:lnTo>
                    <a:lnTo>
                      <a:pt x="10818" y="2433"/>
                    </a:lnTo>
                    <a:lnTo>
                      <a:pt x="10822" y="2467"/>
                    </a:lnTo>
                    <a:lnTo>
                      <a:pt x="10826" y="2473"/>
                    </a:lnTo>
                    <a:lnTo>
                      <a:pt x="10830" y="2455"/>
                    </a:lnTo>
                    <a:lnTo>
                      <a:pt x="10834" y="2418"/>
                    </a:lnTo>
                    <a:lnTo>
                      <a:pt x="10839" y="2367"/>
                    </a:lnTo>
                    <a:lnTo>
                      <a:pt x="10843" y="2309"/>
                    </a:lnTo>
                    <a:lnTo>
                      <a:pt x="10847" y="2249"/>
                    </a:lnTo>
                    <a:lnTo>
                      <a:pt x="10851" y="2190"/>
                    </a:lnTo>
                    <a:lnTo>
                      <a:pt x="10855" y="2139"/>
                    </a:lnTo>
                    <a:lnTo>
                      <a:pt x="10859" y="2098"/>
                    </a:lnTo>
                    <a:lnTo>
                      <a:pt x="10863" y="2068"/>
                    </a:lnTo>
                    <a:lnTo>
                      <a:pt x="10868" y="2049"/>
                    </a:lnTo>
                    <a:lnTo>
                      <a:pt x="10872" y="2041"/>
                    </a:lnTo>
                    <a:lnTo>
                      <a:pt x="10876" y="2043"/>
                    </a:lnTo>
                    <a:lnTo>
                      <a:pt x="10880" y="2053"/>
                    </a:lnTo>
                    <a:lnTo>
                      <a:pt x="10884" y="2067"/>
                    </a:lnTo>
                    <a:lnTo>
                      <a:pt x="10888" y="2085"/>
                    </a:lnTo>
                    <a:lnTo>
                      <a:pt x="10892" y="2102"/>
                    </a:lnTo>
                    <a:lnTo>
                      <a:pt x="10901" y="2129"/>
                    </a:lnTo>
                    <a:lnTo>
                      <a:pt x="10905" y="2136"/>
                    </a:lnTo>
                    <a:lnTo>
                      <a:pt x="10909" y="2138"/>
                    </a:lnTo>
                    <a:lnTo>
                      <a:pt x="10913" y="2136"/>
                    </a:lnTo>
                    <a:lnTo>
                      <a:pt x="10917" y="2129"/>
                    </a:lnTo>
                    <a:lnTo>
                      <a:pt x="10921" y="2119"/>
                    </a:lnTo>
                    <a:lnTo>
                      <a:pt x="10925" y="2108"/>
                    </a:lnTo>
                    <a:lnTo>
                      <a:pt x="10929" y="2098"/>
                    </a:lnTo>
                    <a:lnTo>
                      <a:pt x="10934" y="2089"/>
                    </a:lnTo>
                    <a:lnTo>
                      <a:pt x="10938" y="2084"/>
                    </a:lnTo>
                    <a:lnTo>
                      <a:pt x="10942" y="2083"/>
                    </a:lnTo>
                    <a:lnTo>
                      <a:pt x="10946" y="2086"/>
                    </a:lnTo>
                    <a:lnTo>
                      <a:pt x="10950" y="2095"/>
                    </a:lnTo>
                    <a:lnTo>
                      <a:pt x="10954" y="2108"/>
                    </a:lnTo>
                    <a:lnTo>
                      <a:pt x="10963" y="2144"/>
                    </a:lnTo>
                    <a:lnTo>
                      <a:pt x="10967" y="2165"/>
                    </a:lnTo>
                    <a:lnTo>
                      <a:pt x="10971" y="2187"/>
                    </a:lnTo>
                    <a:lnTo>
                      <a:pt x="10975" y="2209"/>
                    </a:lnTo>
                    <a:lnTo>
                      <a:pt x="10979" y="2232"/>
                    </a:lnTo>
                    <a:lnTo>
                      <a:pt x="10983" y="2253"/>
                    </a:lnTo>
                    <a:lnTo>
                      <a:pt x="10987" y="2274"/>
                    </a:lnTo>
                    <a:lnTo>
                      <a:pt x="10992" y="2295"/>
                    </a:lnTo>
                    <a:lnTo>
                      <a:pt x="10996" y="2316"/>
                    </a:lnTo>
                    <a:lnTo>
                      <a:pt x="11000" y="2337"/>
                    </a:lnTo>
                    <a:lnTo>
                      <a:pt x="11004" y="2359"/>
                    </a:lnTo>
                    <a:lnTo>
                      <a:pt x="11008" y="2382"/>
                    </a:lnTo>
                    <a:lnTo>
                      <a:pt x="11012" y="2405"/>
                    </a:lnTo>
                    <a:lnTo>
                      <a:pt x="11016" y="2429"/>
                    </a:lnTo>
                    <a:lnTo>
                      <a:pt x="11021" y="2451"/>
                    </a:lnTo>
                    <a:lnTo>
                      <a:pt x="11025" y="2472"/>
                    </a:lnTo>
                    <a:lnTo>
                      <a:pt x="11033" y="2504"/>
                    </a:lnTo>
                    <a:lnTo>
                      <a:pt x="11037" y="2514"/>
                    </a:lnTo>
                    <a:lnTo>
                      <a:pt x="11041" y="2518"/>
                    </a:lnTo>
                    <a:lnTo>
                      <a:pt x="11045" y="2517"/>
                    </a:lnTo>
                    <a:lnTo>
                      <a:pt x="11049" y="2510"/>
                    </a:lnTo>
                    <a:lnTo>
                      <a:pt x="11054" y="2499"/>
                    </a:lnTo>
                    <a:lnTo>
                      <a:pt x="11058" y="2484"/>
                    </a:lnTo>
                    <a:lnTo>
                      <a:pt x="11062" y="2466"/>
                    </a:lnTo>
                    <a:lnTo>
                      <a:pt x="11066" y="2446"/>
                    </a:lnTo>
                    <a:lnTo>
                      <a:pt x="11070" y="2425"/>
                    </a:lnTo>
                    <a:lnTo>
                      <a:pt x="11074" y="2404"/>
                    </a:lnTo>
                    <a:lnTo>
                      <a:pt x="11078" y="2384"/>
                    </a:lnTo>
                    <a:lnTo>
                      <a:pt x="11083" y="2367"/>
                    </a:lnTo>
                    <a:lnTo>
                      <a:pt x="11087" y="2351"/>
                    </a:lnTo>
                    <a:lnTo>
                      <a:pt x="11095" y="2329"/>
                    </a:lnTo>
                    <a:lnTo>
                      <a:pt x="11099" y="2323"/>
                    </a:lnTo>
                    <a:lnTo>
                      <a:pt x="11103" y="2319"/>
                    </a:lnTo>
                    <a:lnTo>
                      <a:pt x="11107" y="2318"/>
                    </a:lnTo>
                    <a:lnTo>
                      <a:pt x="11111" y="2318"/>
                    </a:lnTo>
                    <a:lnTo>
                      <a:pt x="11116" y="2320"/>
                    </a:lnTo>
                    <a:lnTo>
                      <a:pt x="11120" y="2322"/>
                    </a:lnTo>
                    <a:lnTo>
                      <a:pt x="11124" y="2323"/>
                    </a:lnTo>
                    <a:lnTo>
                      <a:pt x="11128" y="2324"/>
                    </a:lnTo>
                    <a:lnTo>
                      <a:pt x="11132" y="2324"/>
                    </a:lnTo>
                    <a:lnTo>
                      <a:pt x="11136" y="2323"/>
                    </a:lnTo>
                    <a:lnTo>
                      <a:pt x="11140" y="2321"/>
                    </a:lnTo>
                    <a:lnTo>
                      <a:pt x="11144" y="2318"/>
                    </a:lnTo>
                    <a:lnTo>
                      <a:pt x="11149" y="2315"/>
                    </a:lnTo>
                    <a:lnTo>
                      <a:pt x="11153" y="2311"/>
                    </a:lnTo>
                    <a:lnTo>
                      <a:pt x="11157" y="2309"/>
                    </a:lnTo>
                    <a:lnTo>
                      <a:pt x="11161" y="2308"/>
                    </a:lnTo>
                    <a:lnTo>
                      <a:pt x="11165" y="2309"/>
                    </a:lnTo>
                    <a:lnTo>
                      <a:pt x="11169" y="2313"/>
                    </a:lnTo>
                    <a:lnTo>
                      <a:pt x="11173" y="2321"/>
                    </a:lnTo>
                    <a:lnTo>
                      <a:pt x="11177" y="2334"/>
                    </a:lnTo>
                    <a:lnTo>
                      <a:pt x="11182" y="2351"/>
                    </a:lnTo>
                    <a:lnTo>
                      <a:pt x="11186" y="2372"/>
                    </a:lnTo>
                    <a:lnTo>
                      <a:pt x="11190" y="2396"/>
                    </a:lnTo>
                    <a:lnTo>
                      <a:pt x="11194" y="2421"/>
                    </a:lnTo>
                    <a:lnTo>
                      <a:pt x="11198" y="2447"/>
                    </a:lnTo>
                    <a:lnTo>
                      <a:pt x="11202" y="2471"/>
                    </a:lnTo>
                    <a:lnTo>
                      <a:pt x="11206" y="2491"/>
                    </a:lnTo>
                    <a:lnTo>
                      <a:pt x="11210" y="2505"/>
                    </a:lnTo>
                    <a:lnTo>
                      <a:pt x="11215" y="2511"/>
                    </a:lnTo>
                    <a:lnTo>
                      <a:pt x="11219" y="2509"/>
                    </a:lnTo>
                    <a:lnTo>
                      <a:pt x="11227" y="2477"/>
                    </a:lnTo>
                    <a:lnTo>
                      <a:pt x="11231" y="2449"/>
                    </a:lnTo>
                    <a:lnTo>
                      <a:pt x="11235" y="2413"/>
                    </a:lnTo>
                    <a:lnTo>
                      <a:pt x="11239" y="2372"/>
                    </a:lnTo>
                    <a:lnTo>
                      <a:pt x="11244" y="2329"/>
                    </a:lnTo>
                    <a:lnTo>
                      <a:pt x="11248" y="2284"/>
                    </a:lnTo>
                    <a:lnTo>
                      <a:pt x="11252" y="2241"/>
                    </a:lnTo>
                    <a:lnTo>
                      <a:pt x="11256" y="2202"/>
                    </a:lnTo>
                    <a:lnTo>
                      <a:pt x="11260" y="2169"/>
                    </a:lnTo>
                    <a:lnTo>
                      <a:pt x="11264" y="2143"/>
                    </a:lnTo>
                    <a:lnTo>
                      <a:pt x="11268" y="2127"/>
                    </a:lnTo>
                    <a:lnTo>
                      <a:pt x="11273" y="2120"/>
                    </a:lnTo>
                    <a:lnTo>
                      <a:pt x="11277" y="2123"/>
                    </a:lnTo>
                    <a:lnTo>
                      <a:pt x="11281" y="2135"/>
                    </a:lnTo>
                    <a:lnTo>
                      <a:pt x="11289" y="2184"/>
                    </a:lnTo>
                    <a:lnTo>
                      <a:pt x="11293" y="2218"/>
                    </a:lnTo>
                    <a:lnTo>
                      <a:pt x="11297" y="2255"/>
                    </a:lnTo>
                    <a:lnTo>
                      <a:pt x="11302" y="2291"/>
                    </a:lnTo>
                    <a:lnTo>
                      <a:pt x="11306" y="2325"/>
                    </a:lnTo>
                    <a:lnTo>
                      <a:pt x="11310" y="2354"/>
                    </a:lnTo>
                    <a:lnTo>
                      <a:pt x="11314" y="2377"/>
                    </a:lnTo>
                    <a:lnTo>
                      <a:pt x="11318" y="2391"/>
                    </a:lnTo>
                    <a:lnTo>
                      <a:pt x="11322" y="2395"/>
                    </a:lnTo>
                    <a:lnTo>
                      <a:pt x="11326" y="2388"/>
                    </a:lnTo>
                    <a:lnTo>
                      <a:pt x="11331" y="2371"/>
                    </a:lnTo>
                    <a:lnTo>
                      <a:pt x="11335" y="2345"/>
                    </a:lnTo>
                    <a:lnTo>
                      <a:pt x="11339" y="2309"/>
                    </a:lnTo>
                    <a:lnTo>
                      <a:pt x="11343" y="2268"/>
                    </a:lnTo>
                    <a:lnTo>
                      <a:pt x="11347" y="2220"/>
                    </a:lnTo>
                    <a:lnTo>
                      <a:pt x="11351" y="2173"/>
                    </a:lnTo>
                    <a:lnTo>
                      <a:pt x="11359" y="2083"/>
                    </a:lnTo>
                    <a:lnTo>
                      <a:pt x="11364" y="2046"/>
                    </a:lnTo>
                    <a:lnTo>
                      <a:pt x="11368" y="2017"/>
                    </a:lnTo>
                    <a:lnTo>
                      <a:pt x="11372" y="1997"/>
                    </a:lnTo>
                    <a:lnTo>
                      <a:pt x="11376" y="1986"/>
                    </a:lnTo>
                    <a:lnTo>
                      <a:pt x="11380" y="1984"/>
                    </a:lnTo>
                    <a:lnTo>
                      <a:pt x="11384" y="1990"/>
                    </a:lnTo>
                    <a:lnTo>
                      <a:pt x="11388" y="2003"/>
                    </a:lnTo>
                    <a:lnTo>
                      <a:pt x="11392" y="2020"/>
                    </a:lnTo>
                    <a:lnTo>
                      <a:pt x="11397" y="2038"/>
                    </a:lnTo>
                    <a:lnTo>
                      <a:pt x="11401" y="2057"/>
                    </a:lnTo>
                    <a:lnTo>
                      <a:pt x="11405" y="2072"/>
                    </a:lnTo>
                    <a:lnTo>
                      <a:pt x="11409" y="2083"/>
                    </a:lnTo>
                    <a:lnTo>
                      <a:pt x="11413" y="2087"/>
                    </a:lnTo>
                    <a:lnTo>
                      <a:pt x="11421" y="2071"/>
                    </a:lnTo>
                    <a:lnTo>
                      <a:pt x="11425" y="2051"/>
                    </a:lnTo>
                    <a:lnTo>
                      <a:pt x="11430" y="2022"/>
                    </a:lnTo>
                    <a:lnTo>
                      <a:pt x="11434" y="1988"/>
                    </a:lnTo>
                    <a:lnTo>
                      <a:pt x="11438" y="1949"/>
                    </a:lnTo>
                    <a:lnTo>
                      <a:pt x="11442" y="1907"/>
                    </a:lnTo>
                    <a:lnTo>
                      <a:pt x="11446" y="1865"/>
                    </a:lnTo>
                    <a:lnTo>
                      <a:pt x="11450" y="1824"/>
                    </a:lnTo>
                    <a:lnTo>
                      <a:pt x="11454" y="1788"/>
                    </a:lnTo>
                    <a:lnTo>
                      <a:pt x="11458" y="1757"/>
                    </a:lnTo>
                    <a:lnTo>
                      <a:pt x="11463" y="1734"/>
                    </a:lnTo>
                    <a:lnTo>
                      <a:pt x="11467" y="1719"/>
                    </a:lnTo>
                    <a:lnTo>
                      <a:pt x="11471" y="1712"/>
                    </a:lnTo>
                    <a:lnTo>
                      <a:pt x="11475" y="1714"/>
                    </a:lnTo>
                    <a:lnTo>
                      <a:pt x="11479" y="1724"/>
                    </a:lnTo>
                    <a:lnTo>
                      <a:pt x="11483" y="1741"/>
                    </a:lnTo>
                    <a:lnTo>
                      <a:pt x="11492" y="1791"/>
                    </a:lnTo>
                    <a:lnTo>
                      <a:pt x="11496" y="1821"/>
                    </a:lnTo>
                    <a:lnTo>
                      <a:pt x="11500" y="1852"/>
                    </a:lnTo>
                    <a:lnTo>
                      <a:pt x="11504" y="1883"/>
                    </a:lnTo>
                    <a:lnTo>
                      <a:pt x="11508" y="1912"/>
                    </a:lnTo>
                    <a:lnTo>
                      <a:pt x="11512" y="1939"/>
                    </a:lnTo>
                    <a:lnTo>
                      <a:pt x="11516" y="1962"/>
                    </a:lnTo>
                    <a:lnTo>
                      <a:pt x="11520" y="1982"/>
                    </a:lnTo>
                    <a:lnTo>
                      <a:pt x="11525" y="1997"/>
                    </a:lnTo>
                    <a:lnTo>
                      <a:pt x="11529" y="2007"/>
                    </a:lnTo>
                    <a:lnTo>
                      <a:pt x="11533" y="2012"/>
                    </a:lnTo>
                    <a:lnTo>
                      <a:pt x="11537" y="2011"/>
                    </a:lnTo>
                    <a:lnTo>
                      <a:pt x="11541" y="2006"/>
                    </a:lnTo>
                    <a:lnTo>
                      <a:pt x="11545" y="1995"/>
                    </a:lnTo>
                    <a:lnTo>
                      <a:pt x="11554" y="1960"/>
                    </a:lnTo>
                    <a:lnTo>
                      <a:pt x="11558" y="1938"/>
                    </a:lnTo>
                    <a:lnTo>
                      <a:pt x="11562" y="1912"/>
                    </a:lnTo>
                    <a:lnTo>
                      <a:pt x="11566" y="1886"/>
                    </a:lnTo>
                    <a:lnTo>
                      <a:pt x="11570" y="1859"/>
                    </a:lnTo>
                    <a:lnTo>
                      <a:pt x="11574" y="1833"/>
                    </a:lnTo>
                    <a:lnTo>
                      <a:pt x="11578" y="1810"/>
                    </a:lnTo>
                    <a:lnTo>
                      <a:pt x="11583" y="1790"/>
                    </a:lnTo>
                    <a:lnTo>
                      <a:pt x="11587" y="1775"/>
                    </a:lnTo>
                    <a:lnTo>
                      <a:pt x="11591" y="1764"/>
                    </a:lnTo>
                    <a:lnTo>
                      <a:pt x="11595" y="1759"/>
                    </a:lnTo>
                    <a:lnTo>
                      <a:pt x="11599" y="1760"/>
                    </a:lnTo>
                    <a:lnTo>
                      <a:pt x="11603" y="1767"/>
                    </a:lnTo>
                    <a:lnTo>
                      <a:pt x="11607" y="1778"/>
                    </a:lnTo>
                    <a:lnTo>
                      <a:pt x="11612" y="1794"/>
                    </a:lnTo>
                    <a:lnTo>
                      <a:pt x="11616" y="1813"/>
                    </a:lnTo>
                    <a:lnTo>
                      <a:pt x="11624" y="1857"/>
                    </a:lnTo>
                    <a:lnTo>
                      <a:pt x="11628" y="1879"/>
                    </a:lnTo>
                    <a:lnTo>
                      <a:pt x="11632" y="1899"/>
                    </a:lnTo>
                    <a:lnTo>
                      <a:pt x="11636" y="1917"/>
                    </a:lnTo>
                    <a:lnTo>
                      <a:pt x="11640" y="1932"/>
                    </a:lnTo>
                    <a:lnTo>
                      <a:pt x="11645" y="1943"/>
                    </a:lnTo>
                    <a:lnTo>
                      <a:pt x="11649" y="1950"/>
                    </a:lnTo>
                    <a:lnTo>
                      <a:pt x="11653" y="1953"/>
                    </a:lnTo>
                    <a:lnTo>
                      <a:pt x="11657" y="1953"/>
                    </a:lnTo>
                    <a:lnTo>
                      <a:pt x="11661" y="1950"/>
                    </a:lnTo>
                    <a:lnTo>
                      <a:pt x="11665" y="1945"/>
                    </a:lnTo>
                    <a:lnTo>
                      <a:pt x="11669" y="1939"/>
                    </a:lnTo>
                    <a:lnTo>
                      <a:pt x="11673" y="1931"/>
                    </a:lnTo>
                    <a:lnTo>
                      <a:pt x="11678" y="1924"/>
                    </a:lnTo>
                    <a:lnTo>
                      <a:pt x="11686" y="1911"/>
                    </a:lnTo>
                    <a:lnTo>
                      <a:pt x="11690" y="1907"/>
                    </a:lnTo>
                    <a:lnTo>
                      <a:pt x="11694" y="1906"/>
                    </a:lnTo>
                    <a:lnTo>
                      <a:pt x="11698" y="1907"/>
                    </a:lnTo>
                    <a:lnTo>
                      <a:pt x="11702" y="1910"/>
                    </a:lnTo>
                    <a:lnTo>
                      <a:pt x="11706" y="1916"/>
                    </a:lnTo>
                    <a:lnTo>
                      <a:pt x="11711" y="1923"/>
                    </a:lnTo>
                    <a:lnTo>
                      <a:pt x="11715" y="1932"/>
                    </a:lnTo>
                    <a:lnTo>
                      <a:pt x="11719" y="1942"/>
                    </a:lnTo>
                    <a:lnTo>
                      <a:pt x="11723" y="1952"/>
                    </a:lnTo>
                    <a:lnTo>
                      <a:pt x="11727" y="1963"/>
                    </a:lnTo>
                    <a:lnTo>
                      <a:pt x="11731" y="1975"/>
                    </a:lnTo>
                    <a:lnTo>
                      <a:pt x="11735" y="1986"/>
                    </a:lnTo>
                    <a:lnTo>
                      <a:pt x="11740" y="1996"/>
                    </a:lnTo>
                    <a:lnTo>
                      <a:pt x="11744" y="2006"/>
                    </a:lnTo>
                    <a:lnTo>
                      <a:pt x="11748" y="2014"/>
                    </a:lnTo>
                    <a:lnTo>
                      <a:pt x="11756" y="2023"/>
                    </a:lnTo>
                    <a:lnTo>
                      <a:pt x="11760" y="2022"/>
                    </a:lnTo>
                    <a:lnTo>
                      <a:pt x="11764" y="2019"/>
                    </a:lnTo>
                    <a:lnTo>
                      <a:pt x="11768" y="2012"/>
                    </a:lnTo>
                    <a:lnTo>
                      <a:pt x="11773" y="2002"/>
                    </a:lnTo>
                    <a:lnTo>
                      <a:pt x="11777" y="1989"/>
                    </a:lnTo>
                    <a:lnTo>
                      <a:pt x="11781" y="1975"/>
                    </a:lnTo>
                    <a:lnTo>
                      <a:pt x="11785" y="1960"/>
                    </a:lnTo>
                    <a:lnTo>
                      <a:pt x="11789" y="1946"/>
                    </a:lnTo>
                    <a:lnTo>
                      <a:pt x="11793" y="1933"/>
                    </a:lnTo>
                    <a:lnTo>
                      <a:pt x="11797" y="1923"/>
                    </a:lnTo>
                    <a:lnTo>
                      <a:pt x="11801" y="1915"/>
                    </a:lnTo>
                    <a:lnTo>
                      <a:pt x="11806" y="1910"/>
                    </a:lnTo>
                    <a:lnTo>
                      <a:pt x="11810" y="1907"/>
                    </a:lnTo>
                    <a:lnTo>
                      <a:pt x="11818" y="1910"/>
                    </a:lnTo>
                    <a:lnTo>
                      <a:pt x="11822" y="1914"/>
                    </a:lnTo>
                    <a:lnTo>
                      <a:pt x="11826" y="1920"/>
                    </a:lnTo>
                    <a:lnTo>
                      <a:pt x="11830" y="1925"/>
                    </a:lnTo>
                    <a:lnTo>
                      <a:pt x="11835" y="1931"/>
                    </a:lnTo>
                    <a:lnTo>
                      <a:pt x="11839" y="1937"/>
                    </a:lnTo>
                    <a:lnTo>
                      <a:pt x="11843" y="1942"/>
                    </a:lnTo>
                    <a:lnTo>
                      <a:pt x="11847" y="1947"/>
                    </a:lnTo>
                    <a:lnTo>
                      <a:pt x="11851" y="1952"/>
                    </a:lnTo>
                    <a:lnTo>
                      <a:pt x="11855" y="1959"/>
                    </a:lnTo>
                    <a:lnTo>
                      <a:pt x="11859" y="1966"/>
                    </a:lnTo>
                    <a:lnTo>
                      <a:pt x="11864" y="1975"/>
                    </a:lnTo>
                    <a:lnTo>
                      <a:pt x="11868" y="1986"/>
                    </a:lnTo>
                    <a:lnTo>
                      <a:pt x="11872" y="1998"/>
                    </a:lnTo>
                    <a:lnTo>
                      <a:pt x="11880" y="2029"/>
                    </a:lnTo>
                    <a:lnTo>
                      <a:pt x="11884" y="2046"/>
                    </a:lnTo>
                    <a:lnTo>
                      <a:pt x="11888" y="2063"/>
                    </a:lnTo>
                    <a:lnTo>
                      <a:pt x="11893" y="2080"/>
                    </a:lnTo>
                    <a:lnTo>
                      <a:pt x="11897" y="2095"/>
                    </a:lnTo>
                    <a:lnTo>
                      <a:pt x="11901" y="2108"/>
                    </a:lnTo>
                    <a:lnTo>
                      <a:pt x="11905" y="2118"/>
                    </a:lnTo>
                    <a:lnTo>
                      <a:pt x="11909" y="2125"/>
                    </a:lnTo>
                    <a:lnTo>
                      <a:pt x="11913" y="2130"/>
                    </a:lnTo>
                    <a:lnTo>
                      <a:pt x="11917" y="2131"/>
                    </a:lnTo>
                    <a:lnTo>
                      <a:pt x="11921" y="2131"/>
                    </a:lnTo>
                    <a:lnTo>
                      <a:pt x="11926" y="2128"/>
                    </a:lnTo>
                    <a:lnTo>
                      <a:pt x="11930" y="2125"/>
                    </a:lnTo>
                    <a:lnTo>
                      <a:pt x="11934" y="2122"/>
                    </a:lnTo>
                    <a:lnTo>
                      <a:pt x="11938" y="2121"/>
                    </a:lnTo>
                    <a:lnTo>
                      <a:pt x="11942" y="2121"/>
                    </a:lnTo>
                    <a:lnTo>
                      <a:pt x="11950" y="2132"/>
                    </a:lnTo>
                    <a:lnTo>
                      <a:pt x="11955" y="2144"/>
                    </a:lnTo>
                    <a:lnTo>
                      <a:pt x="11959" y="2159"/>
                    </a:lnTo>
                    <a:lnTo>
                      <a:pt x="11963" y="2178"/>
                    </a:lnTo>
                    <a:lnTo>
                      <a:pt x="11967" y="2200"/>
                    </a:lnTo>
                    <a:lnTo>
                      <a:pt x="11971" y="2225"/>
                    </a:lnTo>
                    <a:lnTo>
                      <a:pt x="11975" y="2250"/>
                    </a:lnTo>
                    <a:lnTo>
                      <a:pt x="11979" y="2275"/>
                    </a:lnTo>
                    <a:lnTo>
                      <a:pt x="11983" y="2300"/>
                    </a:lnTo>
                    <a:lnTo>
                      <a:pt x="11988" y="2322"/>
                    </a:lnTo>
                    <a:lnTo>
                      <a:pt x="11992" y="2342"/>
                    </a:lnTo>
                    <a:lnTo>
                      <a:pt x="11996" y="2358"/>
                    </a:lnTo>
                    <a:lnTo>
                      <a:pt x="12000" y="2371"/>
                    </a:lnTo>
                    <a:lnTo>
                      <a:pt x="12004" y="2379"/>
                    </a:lnTo>
                    <a:lnTo>
                      <a:pt x="12008" y="2384"/>
                    </a:lnTo>
                    <a:lnTo>
                      <a:pt x="12012" y="2383"/>
                    </a:lnTo>
                    <a:lnTo>
                      <a:pt x="12016" y="2378"/>
                    </a:lnTo>
                    <a:lnTo>
                      <a:pt x="12021" y="2368"/>
                    </a:lnTo>
                    <a:lnTo>
                      <a:pt x="12025" y="2352"/>
                    </a:lnTo>
                    <a:lnTo>
                      <a:pt x="12029" y="2332"/>
                    </a:lnTo>
                    <a:lnTo>
                      <a:pt x="12033" y="2307"/>
                    </a:lnTo>
                    <a:lnTo>
                      <a:pt x="12037" y="2278"/>
                    </a:lnTo>
                    <a:lnTo>
                      <a:pt x="12041" y="2245"/>
                    </a:lnTo>
                    <a:lnTo>
                      <a:pt x="12045" y="2208"/>
                    </a:lnTo>
                    <a:lnTo>
                      <a:pt x="12049" y="2170"/>
                    </a:lnTo>
                    <a:lnTo>
                      <a:pt x="12054" y="2132"/>
                    </a:lnTo>
                    <a:lnTo>
                      <a:pt x="12058" y="2095"/>
                    </a:lnTo>
                    <a:lnTo>
                      <a:pt x="12062" y="2061"/>
                    </a:lnTo>
                    <a:lnTo>
                      <a:pt x="12066" y="2030"/>
                    </a:lnTo>
                    <a:lnTo>
                      <a:pt x="12070" y="2005"/>
                    </a:lnTo>
                    <a:lnTo>
                      <a:pt x="12074" y="1987"/>
                    </a:lnTo>
                    <a:lnTo>
                      <a:pt x="12082" y="1971"/>
                    </a:lnTo>
                    <a:lnTo>
                      <a:pt x="12087" y="1975"/>
                    </a:lnTo>
                    <a:lnTo>
                      <a:pt x="12091" y="1986"/>
                    </a:lnTo>
                    <a:lnTo>
                      <a:pt x="12095" y="2004"/>
                    </a:lnTo>
                    <a:lnTo>
                      <a:pt x="12099" y="2028"/>
                    </a:lnTo>
                    <a:lnTo>
                      <a:pt x="12103" y="2057"/>
                    </a:lnTo>
                    <a:lnTo>
                      <a:pt x="12107" y="2090"/>
                    </a:lnTo>
                    <a:lnTo>
                      <a:pt x="12111" y="2126"/>
                    </a:lnTo>
                    <a:lnTo>
                      <a:pt x="12116" y="2165"/>
                    </a:lnTo>
                    <a:lnTo>
                      <a:pt x="12120" y="2204"/>
                    </a:lnTo>
                    <a:lnTo>
                      <a:pt x="12124" y="2245"/>
                    </a:lnTo>
                    <a:lnTo>
                      <a:pt x="12128" y="2284"/>
                    </a:lnTo>
                    <a:lnTo>
                      <a:pt x="12132" y="2321"/>
                    </a:lnTo>
                    <a:lnTo>
                      <a:pt x="12136" y="2356"/>
                    </a:lnTo>
                    <a:lnTo>
                      <a:pt x="12145" y="2412"/>
                    </a:lnTo>
                    <a:lnTo>
                      <a:pt x="12149" y="2432"/>
                    </a:lnTo>
                    <a:lnTo>
                      <a:pt x="12153" y="2447"/>
                    </a:lnTo>
                    <a:lnTo>
                      <a:pt x="12157" y="2455"/>
                    </a:lnTo>
                    <a:lnTo>
                      <a:pt x="12161" y="2458"/>
                    </a:lnTo>
                    <a:lnTo>
                      <a:pt x="12165" y="2454"/>
                    </a:lnTo>
                    <a:lnTo>
                      <a:pt x="12169" y="2445"/>
                    </a:lnTo>
                    <a:lnTo>
                      <a:pt x="12174" y="2429"/>
                    </a:lnTo>
                    <a:lnTo>
                      <a:pt x="12178" y="2409"/>
                    </a:lnTo>
                    <a:lnTo>
                      <a:pt x="12182" y="2382"/>
                    </a:lnTo>
                    <a:lnTo>
                      <a:pt x="12186" y="2351"/>
                    </a:lnTo>
                    <a:lnTo>
                      <a:pt x="12190" y="2315"/>
                    </a:lnTo>
                    <a:lnTo>
                      <a:pt x="12194" y="2274"/>
                    </a:lnTo>
                    <a:lnTo>
                      <a:pt x="12198" y="2230"/>
                    </a:lnTo>
                    <a:lnTo>
                      <a:pt x="12203" y="2181"/>
                    </a:lnTo>
                    <a:lnTo>
                      <a:pt x="12207" y="2130"/>
                    </a:lnTo>
                    <a:lnTo>
                      <a:pt x="12215" y="2028"/>
                    </a:lnTo>
                    <a:lnTo>
                      <a:pt x="12219" y="1979"/>
                    </a:lnTo>
                    <a:lnTo>
                      <a:pt x="12223" y="1934"/>
                    </a:lnTo>
                    <a:lnTo>
                      <a:pt x="12227" y="1894"/>
                    </a:lnTo>
                    <a:lnTo>
                      <a:pt x="12231" y="1860"/>
                    </a:lnTo>
                    <a:lnTo>
                      <a:pt x="12236" y="1836"/>
                    </a:lnTo>
                    <a:lnTo>
                      <a:pt x="12240" y="1820"/>
                    </a:lnTo>
                    <a:lnTo>
                      <a:pt x="12244" y="1814"/>
                    </a:lnTo>
                    <a:lnTo>
                      <a:pt x="12248" y="1819"/>
                    </a:lnTo>
                    <a:lnTo>
                      <a:pt x="12252" y="1834"/>
                    </a:lnTo>
                    <a:lnTo>
                      <a:pt x="12256" y="1857"/>
                    </a:lnTo>
                    <a:lnTo>
                      <a:pt x="12260" y="1887"/>
                    </a:lnTo>
                    <a:lnTo>
                      <a:pt x="12264" y="1923"/>
                    </a:lnTo>
                    <a:lnTo>
                      <a:pt x="12269" y="1962"/>
                    </a:lnTo>
                    <a:lnTo>
                      <a:pt x="12277" y="2041"/>
                    </a:lnTo>
                    <a:lnTo>
                      <a:pt x="12281" y="2076"/>
                    </a:lnTo>
                    <a:lnTo>
                      <a:pt x="12285" y="2107"/>
                    </a:lnTo>
                    <a:lnTo>
                      <a:pt x="12289" y="2132"/>
                    </a:lnTo>
                    <a:lnTo>
                      <a:pt x="12293" y="2151"/>
                    </a:lnTo>
                    <a:lnTo>
                      <a:pt x="12297" y="2163"/>
                    </a:lnTo>
                    <a:lnTo>
                      <a:pt x="12302" y="2170"/>
                    </a:lnTo>
                    <a:lnTo>
                      <a:pt x="12306" y="2171"/>
                    </a:lnTo>
                    <a:lnTo>
                      <a:pt x="12310" y="2170"/>
                    </a:lnTo>
                    <a:lnTo>
                      <a:pt x="12314" y="2167"/>
                    </a:lnTo>
                    <a:lnTo>
                      <a:pt x="12318" y="2164"/>
                    </a:lnTo>
                    <a:lnTo>
                      <a:pt x="12322" y="2162"/>
                    </a:lnTo>
                    <a:lnTo>
                      <a:pt x="12326" y="2164"/>
                    </a:lnTo>
                    <a:lnTo>
                      <a:pt x="12330" y="2170"/>
                    </a:lnTo>
                    <a:lnTo>
                      <a:pt x="12335" y="2180"/>
                    </a:lnTo>
                    <a:lnTo>
                      <a:pt x="12339" y="2195"/>
                    </a:lnTo>
                    <a:lnTo>
                      <a:pt x="12347" y="2238"/>
                    </a:lnTo>
                    <a:lnTo>
                      <a:pt x="12351" y="2262"/>
                    </a:lnTo>
                    <a:lnTo>
                      <a:pt x="12355" y="2286"/>
                    </a:lnTo>
                    <a:lnTo>
                      <a:pt x="12359" y="2307"/>
                    </a:lnTo>
                    <a:lnTo>
                      <a:pt x="12364" y="2324"/>
                    </a:lnTo>
                    <a:lnTo>
                      <a:pt x="12368" y="2334"/>
                    </a:lnTo>
                    <a:lnTo>
                      <a:pt x="12372" y="2336"/>
                    </a:lnTo>
                    <a:lnTo>
                      <a:pt x="12376" y="2330"/>
                    </a:lnTo>
                    <a:lnTo>
                      <a:pt x="12380" y="2316"/>
                    </a:lnTo>
                    <a:lnTo>
                      <a:pt x="12384" y="2293"/>
                    </a:lnTo>
                    <a:lnTo>
                      <a:pt x="12388" y="2263"/>
                    </a:lnTo>
                    <a:lnTo>
                      <a:pt x="12392" y="2228"/>
                    </a:lnTo>
                    <a:lnTo>
                      <a:pt x="12397" y="2187"/>
                    </a:lnTo>
                    <a:lnTo>
                      <a:pt x="12401" y="2146"/>
                    </a:lnTo>
                    <a:lnTo>
                      <a:pt x="12409" y="2065"/>
                    </a:lnTo>
                    <a:lnTo>
                      <a:pt x="12413" y="2029"/>
                    </a:lnTo>
                    <a:lnTo>
                      <a:pt x="12417" y="1996"/>
                    </a:lnTo>
                    <a:lnTo>
                      <a:pt x="12421" y="1969"/>
                    </a:lnTo>
                    <a:lnTo>
                      <a:pt x="12426" y="1947"/>
                    </a:lnTo>
                    <a:lnTo>
                      <a:pt x="12430" y="1932"/>
                    </a:lnTo>
                    <a:lnTo>
                      <a:pt x="12434" y="1921"/>
                    </a:lnTo>
                    <a:lnTo>
                      <a:pt x="12438" y="1916"/>
                    </a:lnTo>
                    <a:lnTo>
                      <a:pt x="12442" y="1916"/>
                    </a:lnTo>
                    <a:lnTo>
                      <a:pt x="12446" y="1919"/>
                    </a:lnTo>
                    <a:lnTo>
                      <a:pt x="12451" y="1926"/>
                    </a:lnTo>
                    <a:lnTo>
                      <a:pt x="12455" y="1934"/>
                    </a:lnTo>
                    <a:lnTo>
                      <a:pt x="12459" y="1944"/>
                    </a:lnTo>
                    <a:lnTo>
                      <a:pt x="12463" y="1953"/>
                    </a:lnTo>
                    <a:lnTo>
                      <a:pt x="12471" y="1964"/>
                    </a:lnTo>
                    <a:lnTo>
                      <a:pt x="12475" y="1962"/>
                    </a:lnTo>
                    <a:lnTo>
                      <a:pt x="12479" y="1953"/>
                    </a:lnTo>
                    <a:lnTo>
                      <a:pt x="12484" y="1934"/>
                    </a:lnTo>
                    <a:lnTo>
                      <a:pt x="12488" y="1904"/>
                    </a:lnTo>
                    <a:lnTo>
                      <a:pt x="12492" y="1862"/>
                    </a:lnTo>
                    <a:lnTo>
                      <a:pt x="12496" y="1804"/>
                    </a:lnTo>
                    <a:lnTo>
                      <a:pt x="12500" y="1731"/>
                    </a:lnTo>
                    <a:lnTo>
                      <a:pt x="12504" y="1641"/>
                    </a:lnTo>
                    <a:lnTo>
                      <a:pt x="12508" y="1534"/>
                    </a:lnTo>
                    <a:lnTo>
                      <a:pt x="12512" y="1412"/>
                    </a:lnTo>
                    <a:lnTo>
                      <a:pt x="12517" y="1276"/>
                    </a:lnTo>
                    <a:lnTo>
                      <a:pt x="12521" y="1129"/>
                    </a:lnTo>
                    <a:lnTo>
                      <a:pt x="12525" y="975"/>
                    </a:lnTo>
                    <a:lnTo>
                      <a:pt x="12529" y="818"/>
                    </a:lnTo>
                    <a:lnTo>
                      <a:pt x="12533" y="664"/>
                    </a:lnTo>
                    <a:lnTo>
                      <a:pt x="12541" y="388"/>
                    </a:lnTo>
                    <a:lnTo>
                      <a:pt x="12545" y="278"/>
                    </a:lnTo>
                    <a:lnTo>
                      <a:pt x="12550" y="195"/>
                    </a:lnTo>
                    <a:lnTo>
                      <a:pt x="12554" y="143"/>
                    </a:lnTo>
                    <a:lnTo>
                      <a:pt x="12558" y="124"/>
                    </a:lnTo>
                    <a:lnTo>
                      <a:pt x="12562" y="143"/>
                    </a:lnTo>
                    <a:lnTo>
                      <a:pt x="12566" y="199"/>
                    </a:lnTo>
                    <a:lnTo>
                      <a:pt x="12570" y="291"/>
                    </a:lnTo>
                    <a:lnTo>
                      <a:pt x="12574" y="418"/>
                    </a:lnTo>
                    <a:lnTo>
                      <a:pt x="12579" y="575"/>
                    </a:lnTo>
                    <a:lnTo>
                      <a:pt x="12583" y="758"/>
                    </a:lnTo>
                    <a:lnTo>
                      <a:pt x="12587" y="961"/>
                    </a:lnTo>
                    <a:lnTo>
                      <a:pt x="12591" y="1176"/>
                    </a:lnTo>
                    <a:lnTo>
                      <a:pt x="12595" y="1396"/>
                    </a:lnTo>
                    <a:lnTo>
                      <a:pt x="12603" y="1817"/>
                    </a:lnTo>
                    <a:lnTo>
                      <a:pt x="12607" y="2004"/>
                    </a:lnTo>
                    <a:lnTo>
                      <a:pt x="12612" y="2167"/>
                    </a:lnTo>
                    <a:lnTo>
                      <a:pt x="12616" y="2301"/>
                    </a:lnTo>
                    <a:lnTo>
                      <a:pt x="12620" y="2402"/>
                    </a:lnTo>
                    <a:lnTo>
                      <a:pt x="12624" y="2470"/>
                    </a:lnTo>
                    <a:lnTo>
                      <a:pt x="12628" y="2504"/>
                    </a:lnTo>
                    <a:lnTo>
                      <a:pt x="12632" y="2508"/>
                    </a:lnTo>
                    <a:lnTo>
                      <a:pt x="12636" y="2484"/>
                    </a:lnTo>
                    <a:lnTo>
                      <a:pt x="12640" y="2439"/>
                    </a:lnTo>
                    <a:lnTo>
                      <a:pt x="12645" y="2376"/>
                    </a:lnTo>
                    <a:lnTo>
                      <a:pt x="12649" y="2303"/>
                    </a:lnTo>
                    <a:lnTo>
                      <a:pt x="12653" y="2224"/>
                    </a:lnTo>
                    <a:lnTo>
                      <a:pt x="12657" y="2145"/>
                    </a:lnTo>
                    <a:lnTo>
                      <a:pt x="12661" y="2072"/>
                    </a:lnTo>
                    <a:lnTo>
                      <a:pt x="12665" y="2007"/>
                    </a:lnTo>
                    <a:lnTo>
                      <a:pt x="12673" y="1913"/>
                    </a:lnTo>
                    <a:lnTo>
                      <a:pt x="12678" y="1885"/>
                    </a:lnTo>
                    <a:lnTo>
                      <a:pt x="12682" y="1872"/>
                    </a:lnTo>
                    <a:lnTo>
                      <a:pt x="12686" y="1871"/>
                    </a:lnTo>
                    <a:lnTo>
                      <a:pt x="12690" y="1882"/>
                    </a:lnTo>
                    <a:lnTo>
                      <a:pt x="12694" y="1901"/>
                    </a:lnTo>
                    <a:lnTo>
                      <a:pt x="12698" y="1929"/>
                    </a:lnTo>
                    <a:lnTo>
                      <a:pt x="12702" y="1961"/>
                    </a:lnTo>
                    <a:lnTo>
                      <a:pt x="12707" y="1997"/>
                    </a:lnTo>
                    <a:lnTo>
                      <a:pt x="12711" y="2034"/>
                    </a:lnTo>
                    <a:lnTo>
                      <a:pt x="12715" y="2070"/>
                    </a:lnTo>
                    <a:lnTo>
                      <a:pt x="12719" y="2104"/>
                    </a:lnTo>
                    <a:lnTo>
                      <a:pt x="12723" y="2135"/>
                    </a:lnTo>
                    <a:lnTo>
                      <a:pt x="12727" y="2162"/>
                    </a:lnTo>
                    <a:lnTo>
                      <a:pt x="12736" y="2202"/>
                    </a:lnTo>
                    <a:lnTo>
                      <a:pt x="12740" y="2214"/>
                    </a:lnTo>
                    <a:lnTo>
                      <a:pt x="12744" y="2223"/>
                    </a:lnTo>
                    <a:lnTo>
                      <a:pt x="12748" y="2227"/>
                    </a:lnTo>
                    <a:lnTo>
                      <a:pt x="12752" y="2226"/>
                    </a:lnTo>
                    <a:lnTo>
                      <a:pt x="12756" y="2223"/>
                    </a:lnTo>
                    <a:lnTo>
                      <a:pt x="12760" y="2215"/>
                    </a:lnTo>
                    <a:lnTo>
                      <a:pt x="12765" y="2206"/>
                    </a:lnTo>
                    <a:lnTo>
                      <a:pt x="12769" y="2193"/>
                    </a:lnTo>
                    <a:lnTo>
                      <a:pt x="12773" y="2179"/>
                    </a:lnTo>
                    <a:lnTo>
                      <a:pt x="12777" y="2162"/>
                    </a:lnTo>
                    <a:lnTo>
                      <a:pt x="12781" y="2143"/>
                    </a:lnTo>
                    <a:lnTo>
                      <a:pt x="12785" y="2122"/>
                    </a:lnTo>
                    <a:lnTo>
                      <a:pt x="12789" y="2099"/>
                    </a:lnTo>
                    <a:lnTo>
                      <a:pt x="12793" y="2074"/>
                    </a:lnTo>
                    <a:lnTo>
                      <a:pt x="12798" y="2048"/>
                    </a:lnTo>
                    <a:lnTo>
                      <a:pt x="12806" y="1996"/>
                    </a:lnTo>
                    <a:lnTo>
                      <a:pt x="12810" y="1972"/>
                    </a:lnTo>
                    <a:lnTo>
                      <a:pt x="12814" y="1950"/>
                    </a:lnTo>
                    <a:lnTo>
                      <a:pt x="12818" y="1931"/>
                    </a:lnTo>
                    <a:lnTo>
                      <a:pt x="12822" y="1917"/>
                    </a:lnTo>
                    <a:lnTo>
                      <a:pt x="12827" y="1908"/>
                    </a:lnTo>
                    <a:lnTo>
                      <a:pt x="12831" y="1906"/>
                    </a:lnTo>
                    <a:lnTo>
                      <a:pt x="12835" y="1912"/>
                    </a:lnTo>
                    <a:lnTo>
                      <a:pt x="12839" y="1926"/>
                    </a:lnTo>
                    <a:lnTo>
                      <a:pt x="12843" y="1948"/>
                    </a:lnTo>
                    <a:lnTo>
                      <a:pt x="12847" y="1978"/>
                    </a:lnTo>
                    <a:lnTo>
                      <a:pt x="12851" y="2015"/>
                    </a:lnTo>
                    <a:lnTo>
                      <a:pt x="12855" y="2058"/>
                    </a:lnTo>
                    <a:lnTo>
                      <a:pt x="12860" y="2106"/>
                    </a:lnTo>
                    <a:lnTo>
                      <a:pt x="12868" y="2208"/>
                    </a:lnTo>
                    <a:lnTo>
                      <a:pt x="12872" y="2260"/>
                    </a:lnTo>
                    <a:lnTo>
                      <a:pt x="12876" y="2308"/>
                    </a:lnTo>
                    <a:lnTo>
                      <a:pt x="12880" y="2352"/>
                    </a:lnTo>
                    <a:lnTo>
                      <a:pt x="12884" y="2390"/>
                    </a:lnTo>
                    <a:lnTo>
                      <a:pt x="12888" y="2422"/>
                    </a:lnTo>
                    <a:lnTo>
                      <a:pt x="12893" y="2447"/>
                    </a:lnTo>
                    <a:lnTo>
                      <a:pt x="12897" y="2465"/>
                    </a:lnTo>
                    <a:lnTo>
                      <a:pt x="12901" y="2474"/>
                    </a:lnTo>
                    <a:lnTo>
                      <a:pt x="12905" y="2475"/>
                    </a:lnTo>
                    <a:lnTo>
                      <a:pt x="12909" y="2467"/>
                    </a:lnTo>
                    <a:lnTo>
                      <a:pt x="12913" y="2451"/>
                    </a:lnTo>
                    <a:lnTo>
                      <a:pt x="12917" y="2427"/>
                    </a:lnTo>
                    <a:lnTo>
                      <a:pt x="12921" y="2396"/>
                    </a:lnTo>
                    <a:lnTo>
                      <a:pt x="12926" y="2357"/>
                    </a:lnTo>
                    <a:lnTo>
                      <a:pt x="12930" y="2312"/>
                    </a:lnTo>
                    <a:lnTo>
                      <a:pt x="12938" y="2206"/>
                    </a:lnTo>
                    <a:lnTo>
                      <a:pt x="12942" y="2150"/>
                    </a:lnTo>
                    <a:lnTo>
                      <a:pt x="12946" y="2095"/>
                    </a:lnTo>
                    <a:lnTo>
                      <a:pt x="12950" y="2042"/>
                    </a:lnTo>
                    <a:lnTo>
                      <a:pt x="12954" y="1994"/>
                    </a:lnTo>
                    <a:lnTo>
                      <a:pt x="12959" y="1953"/>
                    </a:lnTo>
                    <a:lnTo>
                      <a:pt x="12963" y="1921"/>
                    </a:lnTo>
                    <a:lnTo>
                      <a:pt x="12967" y="1899"/>
                    </a:lnTo>
                    <a:lnTo>
                      <a:pt x="12971" y="1889"/>
                    </a:lnTo>
                    <a:lnTo>
                      <a:pt x="12975" y="1891"/>
                    </a:lnTo>
                    <a:lnTo>
                      <a:pt x="12979" y="1904"/>
                    </a:lnTo>
                    <a:lnTo>
                      <a:pt x="12983" y="1927"/>
                    </a:lnTo>
                    <a:lnTo>
                      <a:pt x="12988" y="1958"/>
                    </a:lnTo>
                    <a:lnTo>
                      <a:pt x="12992" y="1996"/>
                    </a:lnTo>
                    <a:lnTo>
                      <a:pt x="13000" y="2080"/>
                    </a:lnTo>
                    <a:lnTo>
                      <a:pt x="13004" y="2120"/>
                    </a:lnTo>
                    <a:lnTo>
                      <a:pt x="13008" y="2155"/>
                    </a:lnTo>
                    <a:lnTo>
                      <a:pt x="13013" y="2184"/>
                    </a:lnTo>
                    <a:lnTo>
                      <a:pt x="13017" y="2204"/>
                    </a:lnTo>
                    <a:lnTo>
                      <a:pt x="13021" y="2215"/>
                    </a:lnTo>
                    <a:lnTo>
                      <a:pt x="13025" y="2217"/>
                    </a:lnTo>
                    <a:lnTo>
                      <a:pt x="13029" y="2209"/>
                    </a:lnTo>
                    <a:lnTo>
                      <a:pt x="13033" y="2192"/>
                    </a:lnTo>
                    <a:lnTo>
                      <a:pt x="13037" y="2169"/>
                    </a:lnTo>
                    <a:lnTo>
                      <a:pt x="13042" y="2141"/>
                    </a:lnTo>
                    <a:lnTo>
                      <a:pt x="13046" y="2109"/>
                    </a:lnTo>
                    <a:lnTo>
                      <a:pt x="13050" y="2078"/>
                    </a:lnTo>
                    <a:lnTo>
                      <a:pt x="13054" y="2048"/>
                    </a:lnTo>
                    <a:lnTo>
                      <a:pt x="13062" y="2003"/>
                    </a:lnTo>
                    <a:lnTo>
                      <a:pt x="13066" y="1992"/>
                    </a:lnTo>
                    <a:lnTo>
                      <a:pt x="13070" y="1989"/>
                    </a:lnTo>
                    <a:lnTo>
                      <a:pt x="13075" y="1995"/>
                    </a:lnTo>
                    <a:lnTo>
                      <a:pt x="13079" y="2010"/>
                    </a:lnTo>
                    <a:lnTo>
                      <a:pt x="13083" y="2034"/>
                    </a:lnTo>
                    <a:lnTo>
                      <a:pt x="13087" y="2063"/>
                    </a:lnTo>
                    <a:lnTo>
                      <a:pt x="13091" y="2098"/>
                    </a:lnTo>
                    <a:lnTo>
                      <a:pt x="13095" y="2135"/>
                    </a:lnTo>
                    <a:lnTo>
                      <a:pt x="13099" y="2171"/>
                    </a:lnTo>
                    <a:lnTo>
                      <a:pt x="13103" y="2205"/>
                    </a:lnTo>
                    <a:lnTo>
                      <a:pt x="13108" y="2235"/>
                    </a:lnTo>
                    <a:lnTo>
                      <a:pt x="13112" y="2258"/>
                    </a:lnTo>
                    <a:lnTo>
                      <a:pt x="13116" y="2272"/>
                    </a:lnTo>
                    <a:lnTo>
                      <a:pt x="13120" y="2277"/>
                    </a:lnTo>
                    <a:lnTo>
                      <a:pt x="13124" y="2273"/>
                    </a:lnTo>
                    <a:lnTo>
                      <a:pt x="13132" y="2241"/>
                    </a:lnTo>
                    <a:lnTo>
                      <a:pt x="13136" y="2215"/>
                    </a:lnTo>
                    <a:lnTo>
                      <a:pt x="13141" y="2187"/>
                    </a:lnTo>
                    <a:lnTo>
                      <a:pt x="13145" y="2157"/>
                    </a:lnTo>
                    <a:lnTo>
                      <a:pt x="13149" y="2128"/>
                    </a:lnTo>
                    <a:lnTo>
                      <a:pt x="13153" y="2102"/>
                    </a:lnTo>
                    <a:lnTo>
                      <a:pt x="13157" y="2080"/>
                    </a:lnTo>
                    <a:lnTo>
                      <a:pt x="13161" y="2062"/>
                    </a:lnTo>
                    <a:lnTo>
                      <a:pt x="13165" y="2051"/>
                    </a:lnTo>
                    <a:lnTo>
                      <a:pt x="13169" y="2044"/>
                    </a:lnTo>
                    <a:lnTo>
                      <a:pt x="13174" y="2043"/>
                    </a:lnTo>
                    <a:lnTo>
                      <a:pt x="13178" y="2046"/>
                    </a:lnTo>
                    <a:lnTo>
                      <a:pt x="13182" y="2052"/>
                    </a:lnTo>
                    <a:lnTo>
                      <a:pt x="13186" y="2059"/>
                    </a:lnTo>
                    <a:lnTo>
                      <a:pt x="13194" y="2074"/>
                    </a:lnTo>
                    <a:lnTo>
                      <a:pt x="13198" y="2079"/>
                    </a:lnTo>
                    <a:lnTo>
                      <a:pt x="13202" y="2083"/>
                    </a:lnTo>
                    <a:lnTo>
                      <a:pt x="13207" y="2084"/>
                    </a:lnTo>
                    <a:lnTo>
                      <a:pt x="13211" y="2083"/>
                    </a:lnTo>
                    <a:lnTo>
                      <a:pt x="13215" y="2079"/>
                    </a:lnTo>
                    <a:lnTo>
                      <a:pt x="13219" y="2075"/>
                    </a:lnTo>
                    <a:lnTo>
                      <a:pt x="13223" y="2070"/>
                    </a:lnTo>
                    <a:lnTo>
                      <a:pt x="13227" y="2065"/>
                    </a:lnTo>
                    <a:lnTo>
                      <a:pt x="13231" y="2060"/>
                    </a:lnTo>
                    <a:lnTo>
                      <a:pt x="13236" y="2056"/>
                    </a:lnTo>
                    <a:lnTo>
                      <a:pt x="13240" y="2054"/>
                    </a:lnTo>
                    <a:lnTo>
                      <a:pt x="13244" y="2053"/>
                    </a:lnTo>
                    <a:lnTo>
                      <a:pt x="13248" y="2053"/>
                    </a:lnTo>
                    <a:lnTo>
                      <a:pt x="13252" y="2054"/>
                    </a:lnTo>
                    <a:lnTo>
                      <a:pt x="13256" y="2055"/>
                    </a:lnTo>
                    <a:lnTo>
                      <a:pt x="13265" y="2056"/>
                    </a:lnTo>
                    <a:lnTo>
                      <a:pt x="13269" y="2055"/>
                    </a:lnTo>
                    <a:lnTo>
                      <a:pt x="13273" y="2051"/>
                    </a:lnTo>
                    <a:lnTo>
                      <a:pt x="13277" y="2046"/>
                    </a:lnTo>
                    <a:lnTo>
                      <a:pt x="13281" y="2039"/>
                    </a:lnTo>
                    <a:lnTo>
                      <a:pt x="13285" y="2029"/>
                    </a:lnTo>
                    <a:lnTo>
                      <a:pt x="13289" y="2017"/>
                    </a:lnTo>
                    <a:lnTo>
                      <a:pt x="13294" y="2003"/>
                    </a:lnTo>
                    <a:lnTo>
                      <a:pt x="13298" y="1988"/>
                    </a:lnTo>
                    <a:lnTo>
                      <a:pt x="13302" y="1973"/>
                    </a:lnTo>
                    <a:lnTo>
                      <a:pt x="13306" y="1958"/>
                    </a:lnTo>
                    <a:lnTo>
                      <a:pt x="13310" y="1945"/>
                    </a:lnTo>
                    <a:lnTo>
                      <a:pt x="13314" y="1933"/>
                    </a:lnTo>
                    <a:lnTo>
                      <a:pt x="13318" y="1924"/>
                    </a:lnTo>
                    <a:lnTo>
                      <a:pt x="13327" y="1913"/>
                    </a:lnTo>
                    <a:lnTo>
                      <a:pt x="13331" y="1912"/>
                    </a:lnTo>
                    <a:lnTo>
                      <a:pt x="13335" y="1913"/>
                    </a:lnTo>
                    <a:lnTo>
                      <a:pt x="13339" y="1915"/>
                    </a:lnTo>
                    <a:lnTo>
                      <a:pt x="13343" y="1920"/>
                    </a:lnTo>
                    <a:lnTo>
                      <a:pt x="13347" y="1926"/>
                    </a:lnTo>
                    <a:lnTo>
                      <a:pt x="13351" y="1933"/>
                    </a:lnTo>
                    <a:lnTo>
                      <a:pt x="13356" y="1941"/>
                    </a:lnTo>
                    <a:lnTo>
                      <a:pt x="13360" y="1951"/>
                    </a:lnTo>
                    <a:lnTo>
                      <a:pt x="13364" y="1963"/>
                    </a:lnTo>
                    <a:lnTo>
                      <a:pt x="13368" y="1976"/>
                    </a:lnTo>
                    <a:lnTo>
                      <a:pt x="13372" y="1991"/>
                    </a:lnTo>
                    <a:lnTo>
                      <a:pt x="13376" y="2009"/>
                    </a:lnTo>
                    <a:lnTo>
                      <a:pt x="13380" y="2029"/>
                    </a:lnTo>
                    <a:lnTo>
                      <a:pt x="13384" y="2051"/>
                    </a:lnTo>
                    <a:lnTo>
                      <a:pt x="13389" y="2075"/>
                    </a:lnTo>
                    <a:lnTo>
                      <a:pt x="13397" y="2124"/>
                    </a:lnTo>
                    <a:lnTo>
                      <a:pt x="13401" y="2148"/>
                    </a:lnTo>
                    <a:lnTo>
                      <a:pt x="13405" y="2170"/>
                    </a:lnTo>
                    <a:lnTo>
                      <a:pt x="13409" y="2190"/>
                    </a:lnTo>
                    <a:lnTo>
                      <a:pt x="13413" y="2206"/>
                    </a:lnTo>
                    <a:lnTo>
                      <a:pt x="13417" y="2217"/>
                    </a:lnTo>
                    <a:lnTo>
                      <a:pt x="13422" y="2225"/>
                    </a:lnTo>
                    <a:lnTo>
                      <a:pt x="13426" y="2228"/>
                    </a:lnTo>
                    <a:lnTo>
                      <a:pt x="13430" y="2226"/>
                    </a:lnTo>
                    <a:lnTo>
                      <a:pt x="13434" y="2218"/>
                    </a:lnTo>
                    <a:lnTo>
                      <a:pt x="13438" y="2209"/>
                    </a:lnTo>
                    <a:lnTo>
                      <a:pt x="13442" y="2196"/>
                    </a:lnTo>
                    <a:lnTo>
                      <a:pt x="13446" y="2181"/>
                    </a:lnTo>
                    <a:lnTo>
                      <a:pt x="13451" y="2164"/>
                    </a:lnTo>
                    <a:lnTo>
                      <a:pt x="13459" y="2128"/>
                    </a:lnTo>
                    <a:lnTo>
                      <a:pt x="13463" y="2110"/>
                    </a:lnTo>
                    <a:lnTo>
                      <a:pt x="13467" y="2092"/>
                    </a:lnTo>
                    <a:lnTo>
                      <a:pt x="13471" y="2075"/>
                    </a:lnTo>
                    <a:lnTo>
                      <a:pt x="13475" y="2058"/>
                    </a:lnTo>
                    <a:lnTo>
                      <a:pt x="13479" y="2044"/>
                    </a:lnTo>
                    <a:lnTo>
                      <a:pt x="13484" y="2031"/>
                    </a:lnTo>
                    <a:lnTo>
                      <a:pt x="13488" y="2020"/>
                    </a:lnTo>
                    <a:lnTo>
                      <a:pt x="13492" y="2013"/>
                    </a:lnTo>
                    <a:lnTo>
                      <a:pt x="13496" y="2009"/>
                    </a:lnTo>
                    <a:lnTo>
                      <a:pt x="13500" y="2010"/>
                    </a:lnTo>
                    <a:lnTo>
                      <a:pt x="13504" y="2015"/>
                    </a:lnTo>
                    <a:lnTo>
                      <a:pt x="13508" y="2025"/>
                    </a:lnTo>
                    <a:lnTo>
                      <a:pt x="13512" y="2040"/>
                    </a:lnTo>
                    <a:lnTo>
                      <a:pt x="13517" y="2058"/>
                    </a:lnTo>
                    <a:lnTo>
                      <a:pt x="13521" y="2080"/>
                    </a:lnTo>
                    <a:lnTo>
                      <a:pt x="13529" y="2129"/>
                    </a:lnTo>
                    <a:lnTo>
                      <a:pt x="13533" y="2154"/>
                    </a:lnTo>
                    <a:lnTo>
                      <a:pt x="13537" y="2178"/>
                    </a:lnTo>
                    <a:lnTo>
                      <a:pt x="13541" y="2200"/>
                    </a:lnTo>
                    <a:lnTo>
                      <a:pt x="13546" y="2219"/>
                    </a:lnTo>
                    <a:lnTo>
                      <a:pt x="13550" y="2235"/>
                    </a:lnTo>
                    <a:lnTo>
                      <a:pt x="13554" y="2246"/>
                    </a:lnTo>
                    <a:lnTo>
                      <a:pt x="13558" y="2254"/>
                    </a:lnTo>
                    <a:lnTo>
                      <a:pt x="13562" y="2259"/>
                    </a:lnTo>
                    <a:lnTo>
                      <a:pt x="13566" y="2260"/>
                    </a:lnTo>
                    <a:lnTo>
                      <a:pt x="13570" y="2259"/>
                    </a:lnTo>
                    <a:lnTo>
                      <a:pt x="13575" y="2257"/>
                    </a:lnTo>
                    <a:lnTo>
                      <a:pt x="13579" y="2252"/>
                    </a:lnTo>
                    <a:lnTo>
                      <a:pt x="13583" y="2247"/>
                    </a:lnTo>
                    <a:lnTo>
                      <a:pt x="13591" y="2232"/>
                    </a:lnTo>
                    <a:lnTo>
                      <a:pt x="13595" y="2223"/>
                    </a:lnTo>
                    <a:lnTo>
                      <a:pt x="13599" y="2211"/>
                    </a:lnTo>
                    <a:lnTo>
                      <a:pt x="13604" y="2199"/>
                    </a:lnTo>
                    <a:lnTo>
                      <a:pt x="13608" y="2186"/>
                    </a:lnTo>
                    <a:lnTo>
                      <a:pt x="13612" y="2171"/>
                    </a:lnTo>
                    <a:lnTo>
                      <a:pt x="13616" y="2157"/>
                    </a:lnTo>
                    <a:lnTo>
                      <a:pt x="13620" y="2142"/>
                    </a:lnTo>
                    <a:lnTo>
                      <a:pt x="13624" y="2127"/>
                    </a:lnTo>
                    <a:lnTo>
                      <a:pt x="13628" y="2114"/>
                    </a:lnTo>
                    <a:lnTo>
                      <a:pt x="13632" y="2102"/>
                    </a:lnTo>
                    <a:lnTo>
                      <a:pt x="13637" y="2092"/>
                    </a:lnTo>
                    <a:lnTo>
                      <a:pt x="13641" y="2084"/>
                    </a:lnTo>
                    <a:lnTo>
                      <a:pt x="13645" y="2078"/>
                    </a:lnTo>
                    <a:lnTo>
                      <a:pt x="13653" y="2073"/>
                    </a:lnTo>
                    <a:lnTo>
                      <a:pt x="13657" y="2074"/>
                    </a:lnTo>
                    <a:lnTo>
                      <a:pt x="13661" y="2076"/>
                    </a:lnTo>
                    <a:lnTo>
                      <a:pt x="13666" y="2079"/>
                    </a:lnTo>
                    <a:lnTo>
                      <a:pt x="13670" y="2084"/>
                    </a:lnTo>
                    <a:lnTo>
                      <a:pt x="13674" y="2088"/>
                    </a:lnTo>
                    <a:lnTo>
                      <a:pt x="13678" y="2093"/>
                    </a:lnTo>
                    <a:lnTo>
                      <a:pt x="13682" y="2097"/>
                    </a:lnTo>
                    <a:lnTo>
                      <a:pt x="13686" y="2100"/>
                    </a:lnTo>
                    <a:lnTo>
                      <a:pt x="13690" y="2103"/>
                    </a:lnTo>
                    <a:lnTo>
                      <a:pt x="13694" y="2106"/>
                    </a:lnTo>
                    <a:lnTo>
                      <a:pt x="13699" y="2110"/>
                    </a:lnTo>
                    <a:lnTo>
                      <a:pt x="13703" y="2114"/>
                    </a:lnTo>
                    <a:lnTo>
                      <a:pt x="13707" y="2120"/>
                    </a:lnTo>
                    <a:lnTo>
                      <a:pt x="13711" y="2129"/>
                    </a:lnTo>
                    <a:lnTo>
                      <a:pt x="13715" y="2141"/>
                    </a:lnTo>
                    <a:lnTo>
                      <a:pt x="13723" y="2177"/>
                    </a:lnTo>
                    <a:lnTo>
                      <a:pt x="13727" y="2200"/>
                    </a:lnTo>
                    <a:lnTo>
                      <a:pt x="13732" y="2228"/>
                    </a:lnTo>
                    <a:lnTo>
                      <a:pt x="13736" y="2257"/>
                    </a:lnTo>
                    <a:lnTo>
                      <a:pt x="13740" y="2286"/>
                    </a:lnTo>
                    <a:lnTo>
                      <a:pt x="13744" y="2316"/>
                    </a:lnTo>
                    <a:lnTo>
                      <a:pt x="13748" y="2343"/>
                    </a:lnTo>
                    <a:lnTo>
                      <a:pt x="13752" y="2367"/>
                    </a:lnTo>
                    <a:lnTo>
                      <a:pt x="13756" y="2387"/>
                    </a:lnTo>
                    <a:lnTo>
                      <a:pt x="13760" y="2400"/>
                    </a:lnTo>
                    <a:lnTo>
                      <a:pt x="13765" y="2406"/>
                    </a:lnTo>
                    <a:lnTo>
                      <a:pt x="13769" y="2406"/>
                    </a:lnTo>
                    <a:lnTo>
                      <a:pt x="13773" y="2399"/>
                    </a:lnTo>
                    <a:lnTo>
                      <a:pt x="13777" y="2385"/>
                    </a:lnTo>
                    <a:lnTo>
                      <a:pt x="13785" y="2343"/>
                    </a:lnTo>
                    <a:lnTo>
                      <a:pt x="13789" y="2318"/>
                    </a:lnTo>
                    <a:lnTo>
                      <a:pt x="13793" y="2293"/>
                    </a:lnTo>
                    <a:lnTo>
                      <a:pt x="13798" y="2269"/>
                    </a:lnTo>
                    <a:lnTo>
                      <a:pt x="13802" y="2248"/>
                    </a:lnTo>
                    <a:lnTo>
                      <a:pt x="13806" y="2231"/>
                    </a:lnTo>
                    <a:lnTo>
                      <a:pt x="13810" y="2217"/>
                    </a:lnTo>
                    <a:lnTo>
                      <a:pt x="13814" y="2210"/>
                    </a:lnTo>
                    <a:lnTo>
                      <a:pt x="13818" y="2207"/>
                    </a:lnTo>
                    <a:lnTo>
                      <a:pt x="13822" y="2208"/>
                    </a:lnTo>
                    <a:lnTo>
                      <a:pt x="13827" y="2211"/>
                    </a:lnTo>
                    <a:lnTo>
                      <a:pt x="13831" y="2216"/>
                    </a:lnTo>
                    <a:lnTo>
                      <a:pt x="13835" y="2221"/>
                    </a:lnTo>
                    <a:lnTo>
                      <a:pt x="13839" y="2225"/>
                    </a:lnTo>
                    <a:lnTo>
                      <a:pt x="13843" y="2225"/>
                    </a:lnTo>
                    <a:lnTo>
                      <a:pt x="13847" y="2219"/>
                    </a:lnTo>
                    <a:lnTo>
                      <a:pt x="13856" y="2189"/>
                    </a:lnTo>
                    <a:lnTo>
                      <a:pt x="13860" y="2164"/>
                    </a:lnTo>
                    <a:lnTo>
                      <a:pt x="13864" y="2131"/>
                    </a:lnTo>
                    <a:lnTo>
                      <a:pt x="13868" y="2091"/>
                    </a:lnTo>
                    <a:lnTo>
                      <a:pt x="13872" y="2046"/>
                    </a:lnTo>
                    <a:lnTo>
                      <a:pt x="13876" y="1997"/>
                    </a:lnTo>
                    <a:lnTo>
                      <a:pt x="13880" y="1946"/>
                    </a:lnTo>
                    <a:lnTo>
                      <a:pt x="13885" y="1896"/>
                    </a:lnTo>
                    <a:lnTo>
                      <a:pt x="13889" y="1849"/>
                    </a:lnTo>
                    <a:lnTo>
                      <a:pt x="13893" y="1808"/>
                    </a:lnTo>
                    <a:lnTo>
                      <a:pt x="13897" y="1776"/>
                    </a:lnTo>
                    <a:lnTo>
                      <a:pt x="13901" y="1753"/>
                    </a:lnTo>
                    <a:lnTo>
                      <a:pt x="13905" y="1740"/>
                    </a:lnTo>
                    <a:lnTo>
                      <a:pt x="13909" y="1740"/>
                    </a:lnTo>
                    <a:lnTo>
                      <a:pt x="13918" y="1770"/>
                    </a:lnTo>
                    <a:lnTo>
                      <a:pt x="13922" y="1797"/>
                    </a:lnTo>
                    <a:lnTo>
                      <a:pt x="13926" y="1831"/>
                    </a:lnTo>
                    <a:lnTo>
                      <a:pt x="13930" y="1867"/>
                    </a:lnTo>
                    <a:lnTo>
                      <a:pt x="13934" y="1904"/>
                    </a:lnTo>
                    <a:lnTo>
                      <a:pt x="13938" y="1939"/>
                    </a:lnTo>
                    <a:lnTo>
                      <a:pt x="13942" y="1970"/>
                    </a:lnTo>
                    <a:lnTo>
                      <a:pt x="13947" y="1994"/>
                    </a:lnTo>
                    <a:lnTo>
                      <a:pt x="13951" y="2012"/>
                    </a:lnTo>
                    <a:lnTo>
                      <a:pt x="13955" y="2021"/>
                    </a:lnTo>
                    <a:lnTo>
                      <a:pt x="13959" y="2023"/>
                    </a:lnTo>
                    <a:lnTo>
                      <a:pt x="13963" y="2017"/>
                    </a:lnTo>
                    <a:lnTo>
                      <a:pt x="13967" y="2006"/>
                    </a:lnTo>
                    <a:lnTo>
                      <a:pt x="13971" y="1989"/>
                    </a:lnTo>
                    <a:lnTo>
                      <a:pt x="13975" y="1969"/>
                    </a:lnTo>
                    <a:lnTo>
                      <a:pt x="13980" y="1947"/>
                    </a:lnTo>
                    <a:lnTo>
                      <a:pt x="13988" y="1904"/>
                    </a:lnTo>
                    <a:lnTo>
                      <a:pt x="13992" y="1884"/>
                    </a:lnTo>
                    <a:lnTo>
                      <a:pt x="13996" y="1866"/>
                    </a:lnTo>
                    <a:lnTo>
                      <a:pt x="14000" y="1850"/>
                    </a:lnTo>
                    <a:lnTo>
                      <a:pt x="14004" y="1838"/>
                    </a:lnTo>
                    <a:lnTo>
                      <a:pt x="14008" y="1828"/>
                    </a:lnTo>
                    <a:lnTo>
                      <a:pt x="14013" y="1820"/>
                    </a:lnTo>
                    <a:lnTo>
                      <a:pt x="14017" y="1815"/>
                    </a:lnTo>
                    <a:lnTo>
                      <a:pt x="14021" y="1812"/>
                    </a:lnTo>
                    <a:lnTo>
                      <a:pt x="14025" y="1812"/>
                    </a:lnTo>
                    <a:lnTo>
                      <a:pt x="14029" y="1814"/>
                    </a:lnTo>
                    <a:lnTo>
                      <a:pt x="14033" y="1819"/>
                    </a:lnTo>
                    <a:lnTo>
                      <a:pt x="14037" y="1828"/>
                    </a:lnTo>
                    <a:lnTo>
                      <a:pt x="14041" y="1840"/>
                    </a:lnTo>
                    <a:lnTo>
                      <a:pt x="14050" y="1875"/>
                    </a:lnTo>
                    <a:lnTo>
                      <a:pt x="14054" y="1897"/>
                    </a:lnTo>
                    <a:lnTo>
                      <a:pt x="14058" y="1922"/>
                    </a:lnTo>
                    <a:lnTo>
                      <a:pt x="14062" y="1950"/>
                    </a:lnTo>
                    <a:lnTo>
                      <a:pt x="14066" y="1977"/>
                    </a:lnTo>
                    <a:lnTo>
                      <a:pt x="14070" y="2005"/>
                    </a:lnTo>
                    <a:lnTo>
                      <a:pt x="14075" y="2030"/>
                    </a:lnTo>
                    <a:lnTo>
                      <a:pt x="14079" y="2051"/>
                    </a:lnTo>
                    <a:lnTo>
                      <a:pt x="14083" y="2068"/>
                    </a:lnTo>
                    <a:lnTo>
                      <a:pt x="14087" y="2078"/>
                    </a:lnTo>
                    <a:lnTo>
                      <a:pt x="14091" y="2082"/>
                    </a:lnTo>
                    <a:lnTo>
                      <a:pt x="14095" y="2080"/>
                    </a:lnTo>
                    <a:lnTo>
                      <a:pt x="14099" y="2070"/>
                    </a:lnTo>
                    <a:lnTo>
                      <a:pt x="14103" y="2055"/>
                    </a:lnTo>
                    <a:lnTo>
                      <a:pt x="14108" y="2036"/>
                    </a:lnTo>
                    <a:lnTo>
                      <a:pt x="14112" y="2014"/>
                    </a:lnTo>
                    <a:lnTo>
                      <a:pt x="14120" y="1969"/>
                    </a:lnTo>
                    <a:lnTo>
                      <a:pt x="14124" y="1950"/>
                    </a:lnTo>
                    <a:lnTo>
                      <a:pt x="14128" y="1936"/>
                    </a:lnTo>
                    <a:lnTo>
                      <a:pt x="14132" y="1929"/>
                    </a:lnTo>
                    <a:lnTo>
                      <a:pt x="14137" y="1929"/>
                    </a:lnTo>
                    <a:lnTo>
                      <a:pt x="14141" y="1937"/>
                    </a:lnTo>
                    <a:lnTo>
                      <a:pt x="14145" y="1953"/>
                    </a:lnTo>
                    <a:lnTo>
                      <a:pt x="14149" y="1976"/>
                    </a:lnTo>
                    <a:lnTo>
                      <a:pt x="14153" y="2005"/>
                    </a:lnTo>
                    <a:lnTo>
                      <a:pt x="14157" y="2039"/>
                    </a:lnTo>
                    <a:lnTo>
                      <a:pt x="14161" y="2074"/>
                    </a:lnTo>
                    <a:lnTo>
                      <a:pt x="14166" y="2110"/>
                    </a:lnTo>
                    <a:lnTo>
                      <a:pt x="14170" y="2143"/>
                    </a:lnTo>
                    <a:lnTo>
                      <a:pt x="14174" y="2172"/>
                    </a:lnTo>
                    <a:lnTo>
                      <a:pt x="14182" y="2214"/>
                    </a:lnTo>
                    <a:lnTo>
                      <a:pt x="14186" y="2224"/>
                    </a:lnTo>
                    <a:lnTo>
                      <a:pt x="14190" y="2227"/>
                    </a:lnTo>
                    <a:lnTo>
                      <a:pt x="14195" y="2221"/>
                    </a:lnTo>
                    <a:lnTo>
                      <a:pt x="14199" y="2209"/>
                    </a:lnTo>
                    <a:lnTo>
                      <a:pt x="14203" y="2192"/>
                    </a:lnTo>
                    <a:lnTo>
                      <a:pt x="14207" y="2170"/>
                    </a:lnTo>
                    <a:lnTo>
                      <a:pt x="14211" y="2146"/>
                    </a:lnTo>
                    <a:lnTo>
                      <a:pt x="14215" y="2119"/>
                    </a:lnTo>
                    <a:lnTo>
                      <a:pt x="14219" y="2093"/>
                    </a:lnTo>
                    <a:lnTo>
                      <a:pt x="14223" y="2069"/>
                    </a:lnTo>
                    <a:lnTo>
                      <a:pt x="14228" y="2047"/>
                    </a:lnTo>
                    <a:lnTo>
                      <a:pt x="14232" y="2029"/>
                    </a:lnTo>
                    <a:lnTo>
                      <a:pt x="14236" y="2014"/>
                    </a:lnTo>
                    <a:lnTo>
                      <a:pt x="14244" y="1993"/>
                    </a:lnTo>
                    <a:lnTo>
                      <a:pt x="14248" y="1984"/>
                    </a:lnTo>
                    <a:lnTo>
                      <a:pt x="14252" y="1973"/>
                    </a:lnTo>
                    <a:lnTo>
                      <a:pt x="14256" y="1958"/>
                    </a:lnTo>
                    <a:lnTo>
                      <a:pt x="14261" y="1936"/>
                    </a:lnTo>
                    <a:lnTo>
                      <a:pt x="14265" y="1904"/>
                    </a:lnTo>
                    <a:lnTo>
                      <a:pt x="14269" y="1859"/>
                    </a:lnTo>
                    <a:lnTo>
                      <a:pt x="14273" y="1799"/>
                    </a:lnTo>
                    <a:lnTo>
                      <a:pt x="14277" y="1723"/>
                    </a:lnTo>
                    <a:lnTo>
                      <a:pt x="14281" y="1629"/>
                    </a:lnTo>
                    <a:lnTo>
                      <a:pt x="14285" y="1519"/>
                    </a:lnTo>
                    <a:lnTo>
                      <a:pt x="14289" y="1393"/>
                    </a:lnTo>
                    <a:lnTo>
                      <a:pt x="14294" y="1253"/>
                    </a:lnTo>
                    <a:lnTo>
                      <a:pt x="14298" y="1103"/>
                    </a:lnTo>
                    <a:lnTo>
                      <a:pt x="14302" y="947"/>
                    </a:lnTo>
                    <a:lnTo>
                      <a:pt x="14306" y="789"/>
                    </a:lnTo>
                    <a:lnTo>
                      <a:pt x="14314" y="493"/>
                    </a:lnTo>
                    <a:lnTo>
                      <a:pt x="14318" y="364"/>
                    </a:lnTo>
                    <a:lnTo>
                      <a:pt x="14323" y="256"/>
                    </a:lnTo>
                    <a:lnTo>
                      <a:pt x="14327" y="174"/>
                    </a:lnTo>
                    <a:lnTo>
                      <a:pt x="14331" y="120"/>
                    </a:lnTo>
                    <a:lnTo>
                      <a:pt x="14335" y="98"/>
                    </a:lnTo>
                    <a:lnTo>
                      <a:pt x="14339" y="110"/>
                    </a:lnTo>
                    <a:lnTo>
                      <a:pt x="14343" y="156"/>
                    </a:lnTo>
                    <a:lnTo>
                      <a:pt x="14347" y="235"/>
                    </a:lnTo>
                    <a:lnTo>
                      <a:pt x="14351" y="347"/>
                    </a:lnTo>
                    <a:lnTo>
                      <a:pt x="14356" y="486"/>
                    </a:lnTo>
                    <a:lnTo>
                      <a:pt x="14360" y="651"/>
                    </a:lnTo>
                    <a:lnTo>
                      <a:pt x="14364" y="834"/>
                    </a:lnTo>
                    <a:lnTo>
                      <a:pt x="14368" y="1032"/>
                    </a:lnTo>
                    <a:lnTo>
                      <a:pt x="14376" y="1440"/>
                    </a:lnTo>
                    <a:lnTo>
                      <a:pt x="14380" y="1638"/>
                    </a:lnTo>
                    <a:lnTo>
                      <a:pt x="14384" y="1824"/>
                    </a:lnTo>
                    <a:lnTo>
                      <a:pt x="14389" y="1993"/>
                    </a:lnTo>
                    <a:lnTo>
                      <a:pt x="14393" y="2139"/>
                    </a:lnTo>
                    <a:lnTo>
                      <a:pt x="14397" y="2262"/>
                    </a:lnTo>
                    <a:lnTo>
                      <a:pt x="14401" y="2357"/>
                    </a:lnTo>
                    <a:lnTo>
                      <a:pt x="14405" y="2425"/>
                    </a:lnTo>
                    <a:lnTo>
                      <a:pt x="14409" y="2466"/>
                    </a:lnTo>
                    <a:lnTo>
                      <a:pt x="14413" y="2484"/>
                    </a:lnTo>
                    <a:lnTo>
                      <a:pt x="14418" y="2481"/>
                    </a:lnTo>
                    <a:lnTo>
                      <a:pt x="14422" y="2461"/>
                    </a:lnTo>
                    <a:lnTo>
                      <a:pt x="14426" y="2428"/>
                    </a:lnTo>
                    <a:lnTo>
                      <a:pt x="14430" y="2386"/>
                    </a:lnTo>
                    <a:lnTo>
                      <a:pt x="14434" y="2339"/>
                    </a:lnTo>
                    <a:lnTo>
                      <a:pt x="14438" y="2291"/>
                    </a:lnTo>
                    <a:lnTo>
                      <a:pt x="14447" y="2204"/>
                    </a:lnTo>
                    <a:lnTo>
                      <a:pt x="14451" y="2170"/>
                    </a:lnTo>
                    <a:lnTo>
                      <a:pt x="14455" y="2144"/>
                    </a:lnTo>
                    <a:lnTo>
                      <a:pt x="14459" y="2126"/>
                    </a:lnTo>
                    <a:lnTo>
                      <a:pt x="14463" y="2116"/>
                    </a:lnTo>
                    <a:lnTo>
                      <a:pt x="14467" y="2114"/>
                    </a:lnTo>
                    <a:lnTo>
                      <a:pt x="14471" y="2118"/>
                    </a:lnTo>
                    <a:lnTo>
                      <a:pt x="14476" y="2129"/>
                    </a:lnTo>
                    <a:lnTo>
                      <a:pt x="14480" y="2143"/>
                    </a:lnTo>
                    <a:lnTo>
                      <a:pt x="14484" y="2160"/>
                    </a:lnTo>
                    <a:lnTo>
                      <a:pt x="14488" y="2178"/>
                    </a:lnTo>
                    <a:lnTo>
                      <a:pt x="14492" y="2196"/>
                    </a:lnTo>
                    <a:lnTo>
                      <a:pt x="14496" y="2212"/>
                    </a:lnTo>
                    <a:lnTo>
                      <a:pt x="14500" y="2227"/>
                    </a:lnTo>
                    <a:lnTo>
                      <a:pt x="14509" y="2243"/>
                    </a:lnTo>
                    <a:lnTo>
                      <a:pt x="14513" y="2246"/>
                    </a:lnTo>
                    <a:lnTo>
                      <a:pt x="14517" y="2245"/>
                    </a:lnTo>
                    <a:lnTo>
                      <a:pt x="14521" y="2241"/>
                    </a:lnTo>
                    <a:lnTo>
                      <a:pt x="14525" y="2236"/>
                    </a:lnTo>
                    <a:lnTo>
                      <a:pt x="14529" y="2231"/>
                    </a:lnTo>
                    <a:lnTo>
                      <a:pt x="14533" y="2226"/>
                    </a:lnTo>
                    <a:lnTo>
                      <a:pt x="14538" y="2221"/>
                    </a:lnTo>
                    <a:lnTo>
                      <a:pt x="14542" y="2220"/>
                    </a:lnTo>
                    <a:lnTo>
                      <a:pt x="14546" y="2223"/>
                    </a:lnTo>
                    <a:lnTo>
                      <a:pt x="14550" y="2229"/>
                    </a:lnTo>
                    <a:lnTo>
                      <a:pt x="14554" y="2237"/>
                    </a:lnTo>
                    <a:lnTo>
                      <a:pt x="14558" y="2248"/>
                    </a:lnTo>
                    <a:lnTo>
                      <a:pt x="14562" y="2262"/>
                    </a:lnTo>
                    <a:lnTo>
                      <a:pt x="14566" y="2277"/>
                    </a:lnTo>
                    <a:lnTo>
                      <a:pt x="14571" y="2292"/>
                    </a:lnTo>
                    <a:lnTo>
                      <a:pt x="14579" y="2320"/>
                    </a:lnTo>
                    <a:lnTo>
                      <a:pt x="14583" y="2331"/>
                    </a:lnTo>
                    <a:lnTo>
                      <a:pt x="14587" y="2338"/>
                    </a:lnTo>
                    <a:lnTo>
                      <a:pt x="14591" y="2342"/>
                    </a:lnTo>
                    <a:lnTo>
                      <a:pt x="14595" y="2341"/>
                    </a:lnTo>
                    <a:lnTo>
                      <a:pt x="14599" y="2337"/>
                    </a:lnTo>
                    <a:lnTo>
                      <a:pt x="14604" y="2331"/>
                    </a:lnTo>
                    <a:lnTo>
                      <a:pt x="14608" y="2323"/>
                    </a:lnTo>
                    <a:lnTo>
                      <a:pt x="14612" y="2315"/>
                    </a:lnTo>
                    <a:lnTo>
                      <a:pt x="14616" y="2309"/>
                    </a:lnTo>
                    <a:lnTo>
                      <a:pt x="14620" y="2306"/>
                    </a:lnTo>
                    <a:lnTo>
                      <a:pt x="14624" y="2307"/>
                    </a:lnTo>
                    <a:lnTo>
                      <a:pt x="14628" y="2313"/>
                    </a:lnTo>
                    <a:lnTo>
                      <a:pt x="14632" y="2324"/>
                    </a:lnTo>
                    <a:lnTo>
                      <a:pt x="14641" y="2362"/>
                    </a:lnTo>
                    <a:lnTo>
                      <a:pt x="14645" y="2387"/>
                    </a:lnTo>
                    <a:lnTo>
                      <a:pt x="14649" y="2415"/>
                    </a:lnTo>
                    <a:lnTo>
                      <a:pt x="14653" y="2444"/>
                    </a:lnTo>
                    <a:lnTo>
                      <a:pt x="14657" y="2472"/>
                    </a:lnTo>
                    <a:lnTo>
                      <a:pt x="14661" y="2498"/>
                    </a:lnTo>
                    <a:lnTo>
                      <a:pt x="14665" y="2521"/>
                    </a:lnTo>
                    <a:lnTo>
                      <a:pt x="14670" y="2538"/>
                    </a:lnTo>
                    <a:lnTo>
                      <a:pt x="14674" y="2549"/>
                    </a:lnTo>
                    <a:lnTo>
                      <a:pt x="14678" y="2554"/>
                    </a:lnTo>
                    <a:lnTo>
                      <a:pt x="14682" y="2551"/>
                    </a:lnTo>
                    <a:lnTo>
                      <a:pt x="14686" y="2540"/>
                    </a:lnTo>
                    <a:lnTo>
                      <a:pt x="14690" y="2523"/>
                    </a:lnTo>
                    <a:lnTo>
                      <a:pt x="14694" y="2498"/>
                    </a:lnTo>
                    <a:lnTo>
                      <a:pt x="14699" y="2468"/>
                    </a:lnTo>
                    <a:lnTo>
                      <a:pt x="14703" y="2433"/>
                    </a:lnTo>
                    <a:lnTo>
                      <a:pt x="14711" y="2354"/>
                    </a:lnTo>
                    <a:lnTo>
                      <a:pt x="14715" y="2313"/>
                    </a:lnTo>
                    <a:lnTo>
                      <a:pt x="14719" y="2273"/>
                    </a:lnTo>
                    <a:lnTo>
                      <a:pt x="14723" y="2237"/>
                    </a:lnTo>
                    <a:lnTo>
                      <a:pt x="14728" y="2204"/>
                    </a:lnTo>
                    <a:lnTo>
                      <a:pt x="14732" y="2179"/>
                    </a:lnTo>
                    <a:lnTo>
                      <a:pt x="14736" y="2161"/>
                    </a:lnTo>
                    <a:lnTo>
                      <a:pt x="14740" y="2151"/>
                    </a:lnTo>
                    <a:lnTo>
                      <a:pt x="14744" y="2151"/>
                    </a:lnTo>
                    <a:lnTo>
                      <a:pt x="14748" y="2159"/>
                    </a:lnTo>
                    <a:lnTo>
                      <a:pt x="14752" y="2174"/>
                    </a:lnTo>
                    <a:lnTo>
                      <a:pt x="14757" y="2197"/>
                    </a:lnTo>
                    <a:lnTo>
                      <a:pt x="14761" y="2226"/>
                    </a:lnTo>
                    <a:lnTo>
                      <a:pt x="14765" y="2257"/>
                    </a:lnTo>
                    <a:lnTo>
                      <a:pt x="14773" y="2318"/>
                    </a:lnTo>
                    <a:lnTo>
                      <a:pt x="14777" y="2344"/>
                    </a:lnTo>
                    <a:lnTo>
                      <a:pt x="14781" y="2363"/>
                    </a:lnTo>
                    <a:lnTo>
                      <a:pt x="14786" y="2375"/>
                    </a:lnTo>
                    <a:lnTo>
                      <a:pt x="14790" y="2379"/>
                    </a:lnTo>
                    <a:lnTo>
                      <a:pt x="14794" y="2374"/>
                    </a:lnTo>
                    <a:lnTo>
                      <a:pt x="14798" y="2360"/>
                    </a:lnTo>
                    <a:lnTo>
                      <a:pt x="14802" y="2339"/>
                    </a:lnTo>
                    <a:lnTo>
                      <a:pt x="14806" y="2313"/>
                    </a:lnTo>
                    <a:lnTo>
                      <a:pt x="14810" y="2283"/>
                    </a:lnTo>
                    <a:lnTo>
                      <a:pt x="14814" y="2251"/>
                    </a:lnTo>
                    <a:lnTo>
                      <a:pt x="14819" y="2219"/>
                    </a:lnTo>
                    <a:lnTo>
                      <a:pt x="14823" y="2189"/>
                    </a:lnTo>
                    <a:lnTo>
                      <a:pt x="14827" y="2163"/>
                    </a:lnTo>
                    <a:lnTo>
                      <a:pt x="14835" y="2127"/>
                    </a:lnTo>
                    <a:lnTo>
                      <a:pt x="14839" y="2119"/>
                    </a:lnTo>
                    <a:lnTo>
                      <a:pt x="14843" y="2116"/>
                    </a:lnTo>
                    <a:lnTo>
                      <a:pt x="14847" y="2120"/>
                    </a:lnTo>
                    <a:lnTo>
                      <a:pt x="14852" y="2129"/>
                    </a:lnTo>
                    <a:lnTo>
                      <a:pt x="14856" y="2141"/>
                    </a:lnTo>
                    <a:lnTo>
                      <a:pt x="14860" y="2157"/>
                    </a:lnTo>
                    <a:lnTo>
                      <a:pt x="14864" y="2173"/>
                    </a:lnTo>
                    <a:lnTo>
                      <a:pt x="14868" y="2190"/>
                    </a:lnTo>
                    <a:lnTo>
                      <a:pt x="14872" y="2204"/>
                    </a:lnTo>
                    <a:lnTo>
                      <a:pt x="14876" y="2216"/>
                    </a:lnTo>
                    <a:lnTo>
                      <a:pt x="14880" y="2224"/>
                    </a:lnTo>
                    <a:lnTo>
                      <a:pt x="14885" y="2227"/>
                    </a:lnTo>
                    <a:lnTo>
                      <a:pt x="14889" y="2226"/>
                    </a:lnTo>
                    <a:lnTo>
                      <a:pt x="14893" y="2219"/>
                    </a:lnTo>
                    <a:lnTo>
                      <a:pt x="14897" y="2208"/>
                    </a:lnTo>
                    <a:lnTo>
                      <a:pt x="14905" y="2177"/>
                    </a:lnTo>
                    <a:lnTo>
                      <a:pt x="14909" y="2157"/>
                    </a:lnTo>
                    <a:lnTo>
                      <a:pt x="14913" y="2135"/>
                    </a:lnTo>
                    <a:lnTo>
                      <a:pt x="14918" y="2112"/>
                    </a:lnTo>
                    <a:lnTo>
                      <a:pt x="14922" y="2087"/>
                    </a:lnTo>
                    <a:lnTo>
                      <a:pt x="14926" y="2062"/>
                    </a:lnTo>
                    <a:lnTo>
                      <a:pt x="14930" y="2037"/>
                    </a:lnTo>
                    <a:lnTo>
                      <a:pt x="14934" y="2012"/>
                    </a:lnTo>
                    <a:lnTo>
                      <a:pt x="14938" y="1988"/>
                    </a:lnTo>
                    <a:lnTo>
                      <a:pt x="14942" y="1965"/>
                    </a:lnTo>
                    <a:lnTo>
                      <a:pt x="14947" y="1944"/>
                    </a:lnTo>
                    <a:lnTo>
                      <a:pt x="14951" y="1926"/>
                    </a:lnTo>
                    <a:lnTo>
                      <a:pt x="14955" y="1911"/>
                    </a:lnTo>
                    <a:lnTo>
                      <a:pt x="14959" y="1899"/>
                    </a:lnTo>
                    <a:lnTo>
                      <a:pt x="14967" y="1889"/>
                    </a:lnTo>
                    <a:lnTo>
                      <a:pt x="14971" y="1893"/>
                    </a:lnTo>
                    <a:lnTo>
                      <a:pt x="14975" y="1901"/>
                    </a:lnTo>
                    <a:lnTo>
                      <a:pt x="14980" y="1916"/>
                    </a:lnTo>
                    <a:lnTo>
                      <a:pt x="14984" y="1936"/>
                    </a:lnTo>
                    <a:lnTo>
                      <a:pt x="14988" y="1959"/>
                    </a:lnTo>
                    <a:lnTo>
                      <a:pt x="14992" y="1986"/>
                    </a:lnTo>
                    <a:lnTo>
                      <a:pt x="14996" y="2013"/>
                    </a:lnTo>
                    <a:lnTo>
                      <a:pt x="15000" y="2040"/>
                    </a:lnTo>
                    <a:lnTo>
                      <a:pt x="15004" y="2064"/>
                    </a:lnTo>
                    <a:lnTo>
                      <a:pt x="15009" y="2083"/>
                    </a:lnTo>
                    <a:lnTo>
                      <a:pt x="15013" y="2096"/>
                    </a:lnTo>
                    <a:lnTo>
                      <a:pt x="15017" y="2100"/>
                    </a:lnTo>
                    <a:lnTo>
                      <a:pt x="15021" y="2097"/>
                    </a:lnTo>
                    <a:lnTo>
                      <a:pt x="15025" y="2085"/>
                    </a:lnTo>
                    <a:lnTo>
                      <a:pt x="15029" y="2065"/>
                    </a:lnTo>
                    <a:lnTo>
                      <a:pt x="15038" y="2007"/>
                    </a:lnTo>
                    <a:lnTo>
                      <a:pt x="15042" y="1973"/>
                    </a:lnTo>
                    <a:lnTo>
                      <a:pt x="15046" y="1940"/>
                    </a:lnTo>
                    <a:lnTo>
                      <a:pt x="15050" y="1909"/>
                    </a:lnTo>
                    <a:lnTo>
                      <a:pt x="15054" y="1882"/>
                    </a:lnTo>
                    <a:lnTo>
                      <a:pt x="15058" y="1862"/>
                    </a:lnTo>
                    <a:lnTo>
                      <a:pt x="15062" y="1849"/>
                    </a:lnTo>
                    <a:lnTo>
                      <a:pt x="15067" y="1845"/>
                    </a:lnTo>
                    <a:lnTo>
                      <a:pt x="15071" y="1849"/>
                    </a:lnTo>
                    <a:lnTo>
                      <a:pt x="15075" y="1860"/>
                    </a:lnTo>
                    <a:lnTo>
                      <a:pt x="15079" y="1878"/>
                    </a:lnTo>
                    <a:lnTo>
                      <a:pt x="15083" y="1899"/>
                    </a:lnTo>
                    <a:lnTo>
                      <a:pt x="15087" y="1923"/>
                    </a:lnTo>
                    <a:lnTo>
                      <a:pt x="15091" y="1947"/>
                    </a:lnTo>
                    <a:lnTo>
                      <a:pt x="15100" y="1987"/>
                    </a:lnTo>
                    <a:lnTo>
                      <a:pt x="15104" y="2000"/>
                    </a:lnTo>
                    <a:lnTo>
                      <a:pt x="15108" y="2008"/>
                    </a:lnTo>
                    <a:lnTo>
                      <a:pt x="15112" y="2008"/>
                    </a:lnTo>
                    <a:lnTo>
                      <a:pt x="15116" y="2002"/>
                    </a:lnTo>
                    <a:lnTo>
                      <a:pt x="15120" y="1990"/>
                    </a:lnTo>
                    <a:lnTo>
                      <a:pt x="15124" y="1972"/>
                    </a:lnTo>
                    <a:lnTo>
                      <a:pt x="15128" y="1949"/>
                    </a:lnTo>
                    <a:lnTo>
                      <a:pt x="15133" y="1921"/>
                    </a:lnTo>
                    <a:lnTo>
                      <a:pt x="15137" y="1889"/>
                    </a:lnTo>
                    <a:lnTo>
                      <a:pt x="15141" y="1855"/>
                    </a:lnTo>
                    <a:lnTo>
                      <a:pt x="15145" y="1819"/>
                    </a:lnTo>
                    <a:lnTo>
                      <a:pt x="15149" y="1781"/>
                    </a:lnTo>
                    <a:lnTo>
                      <a:pt x="15153" y="1743"/>
                    </a:lnTo>
                    <a:lnTo>
                      <a:pt x="15157" y="1705"/>
                    </a:lnTo>
                    <a:lnTo>
                      <a:pt x="15162" y="1669"/>
                    </a:lnTo>
                    <a:lnTo>
                      <a:pt x="15170" y="1606"/>
                    </a:lnTo>
                    <a:lnTo>
                      <a:pt x="15174" y="1581"/>
                    </a:lnTo>
                    <a:lnTo>
                      <a:pt x="15178" y="1561"/>
                    </a:lnTo>
                    <a:lnTo>
                      <a:pt x="15182" y="1548"/>
                    </a:lnTo>
                    <a:lnTo>
                      <a:pt x="15186" y="1543"/>
                    </a:lnTo>
                    <a:lnTo>
                      <a:pt x="15190" y="1546"/>
                    </a:lnTo>
                    <a:lnTo>
                      <a:pt x="15195" y="1560"/>
                    </a:lnTo>
                    <a:lnTo>
                      <a:pt x="15199" y="1583"/>
                    </a:lnTo>
                    <a:lnTo>
                      <a:pt x="15203" y="1616"/>
                    </a:lnTo>
                    <a:lnTo>
                      <a:pt x="15207" y="1659"/>
                    </a:lnTo>
                    <a:lnTo>
                      <a:pt x="15211" y="1712"/>
                    </a:lnTo>
                    <a:lnTo>
                      <a:pt x="15215" y="1773"/>
                    </a:lnTo>
                    <a:lnTo>
                      <a:pt x="15219" y="1841"/>
                    </a:lnTo>
                    <a:lnTo>
                      <a:pt x="15223" y="1913"/>
                    </a:lnTo>
                    <a:lnTo>
                      <a:pt x="15232" y="2060"/>
                    </a:lnTo>
                    <a:lnTo>
                      <a:pt x="15236" y="2129"/>
                    </a:lnTo>
                    <a:lnTo>
                      <a:pt x="15240" y="2191"/>
                    </a:lnTo>
                    <a:lnTo>
                      <a:pt x="15244" y="2246"/>
                    </a:lnTo>
                    <a:lnTo>
                      <a:pt x="15248" y="2289"/>
                    </a:lnTo>
                    <a:lnTo>
                      <a:pt x="15252" y="2319"/>
                    </a:lnTo>
                    <a:lnTo>
                      <a:pt x="15256" y="2335"/>
                    </a:lnTo>
                    <a:lnTo>
                      <a:pt x="15261" y="2337"/>
                    </a:lnTo>
                    <a:lnTo>
                      <a:pt x="15265" y="2325"/>
                    </a:lnTo>
                    <a:lnTo>
                      <a:pt x="15269" y="2300"/>
                    </a:lnTo>
                    <a:lnTo>
                      <a:pt x="15273" y="2263"/>
                    </a:lnTo>
                    <a:lnTo>
                      <a:pt x="15277" y="2216"/>
                    </a:lnTo>
                    <a:lnTo>
                      <a:pt x="15281" y="2162"/>
                    </a:lnTo>
                    <a:lnTo>
                      <a:pt x="15285" y="2104"/>
                    </a:lnTo>
                    <a:lnTo>
                      <a:pt x="15290" y="2044"/>
                    </a:lnTo>
                    <a:lnTo>
                      <a:pt x="15294" y="1987"/>
                    </a:lnTo>
                    <a:lnTo>
                      <a:pt x="15302" y="1889"/>
                    </a:lnTo>
                    <a:lnTo>
                      <a:pt x="15306" y="1852"/>
                    </a:lnTo>
                    <a:lnTo>
                      <a:pt x="15310" y="1826"/>
                    </a:lnTo>
                    <a:lnTo>
                      <a:pt x="15315" y="1809"/>
                    </a:lnTo>
                    <a:lnTo>
                      <a:pt x="15319" y="1803"/>
                    </a:lnTo>
                    <a:lnTo>
                      <a:pt x="15323" y="1805"/>
                    </a:lnTo>
                    <a:lnTo>
                      <a:pt x="15327" y="1814"/>
                    </a:lnTo>
                    <a:lnTo>
                      <a:pt x="15331" y="1829"/>
                    </a:lnTo>
                    <a:lnTo>
                      <a:pt x="15335" y="1848"/>
                    </a:lnTo>
                    <a:lnTo>
                      <a:pt x="15339" y="1868"/>
                    </a:lnTo>
                    <a:lnTo>
                      <a:pt x="15343" y="1888"/>
                    </a:lnTo>
                    <a:lnTo>
                      <a:pt x="15348" y="1906"/>
                    </a:lnTo>
                    <a:lnTo>
                      <a:pt x="15352" y="1920"/>
                    </a:lnTo>
                    <a:lnTo>
                      <a:pt x="15356" y="1930"/>
                    </a:lnTo>
                    <a:lnTo>
                      <a:pt x="15360" y="1935"/>
                    </a:lnTo>
                    <a:lnTo>
                      <a:pt x="15364" y="1935"/>
                    </a:lnTo>
                    <a:lnTo>
                      <a:pt x="15368" y="1930"/>
                    </a:lnTo>
                    <a:lnTo>
                      <a:pt x="15372" y="1921"/>
                    </a:lnTo>
                    <a:lnTo>
                      <a:pt x="15376" y="1909"/>
                    </a:lnTo>
                    <a:lnTo>
                      <a:pt x="15381" y="1895"/>
                    </a:lnTo>
                    <a:lnTo>
                      <a:pt x="15385" y="1881"/>
                    </a:lnTo>
                    <a:lnTo>
                      <a:pt x="15389" y="1867"/>
                    </a:lnTo>
                    <a:lnTo>
                      <a:pt x="15393" y="1856"/>
                    </a:lnTo>
                    <a:lnTo>
                      <a:pt x="15397" y="1848"/>
                    </a:lnTo>
                    <a:lnTo>
                      <a:pt x="15401" y="1844"/>
                    </a:lnTo>
                    <a:lnTo>
                      <a:pt x="15405" y="1844"/>
                    </a:lnTo>
                    <a:lnTo>
                      <a:pt x="15410" y="1848"/>
                    </a:lnTo>
                    <a:lnTo>
                      <a:pt x="15414" y="1856"/>
                    </a:lnTo>
                    <a:lnTo>
                      <a:pt x="15418" y="1869"/>
                    </a:lnTo>
                    <a:lnTo>
                      <a:pt x="15426" y="1904"/>
                    </a:lnTo>
                    <a:lnTo>
                      <a:pt x="15430" y="1926"/>
                    </a:lnTo>
                    <a:lnTo>
                      <a:pt x="15434" y="1950"/>
                    </a:lnTo>
                    <a:lnTo>
                      <a:pt x="15438" y="1976"/>
                    </a:lnTo>
                    <a:lnTo>
                      <a:pt x="15443" y="2002"/>
                    </a:lnTo>
                    <a:lnTo>
                      <a:pt x="15447" y="2029"/>
                    </a:lnTo>
                    <a:lnTo>
                      <a:pt x="15451" y="2056"/>
                    </a:lnTo>
                    <a:lnTo>
                      <a:pt x="15455" y="2082"/>
                    </a:lnTo>
                    <a:lnTo>
                      <a:pt x="15459" y="2105"/>
                    </a:lnTo>
                    <a:lnTo>
                      <a:pt x="15463" y="2126"/>
                    </a:lnTo>
                    <a:lnTo>
                      <a:pt x="15467" y="2144"/>
                    </a:lnTo>
                    <a:lnTo>
                      <a:pt x="15471" y="2159"/>
                    </a:lnTo>
                    <a:lnTo>
                      <a:pt x="15476" y="2170"/>
                    </a:lnTo>
                    <a:lnTo>
                      <a:pt x="15480" y="2178"/>
                    </a:lnTo>
                    <a:lnTo>
                      <a:pt x="15484" y="2182"/>
                    </a:lnTo>
                    <a:lnTo>
                      <a:pt x="15488" y="2184"/>
                    </a:lnTo>
                    <a:lnTo>
                      <a:pt x="15492" y="2184"/>
                    </a:lnTo>
                    <a:lnTo>
                      <a:pt x="15496" y="2183"/>
                    </a:lnTo>
                    <a:lnTo>
                      <a:pt x="15500" y="2180"/>
                    </a:lnTo>
                    <a:lnTo>
                      <a:pt x="15504" y="2176"/>
                    </a:lnTo>
                    <a:lnTo>
                      <a:pt x="15509" y="2173"/>
                    </a:lnTo>
                    <a:lnTo>
                      <a:pt x="15513" y="2169"/>
                    </a:lnTo>
                    <a:lnTo>
                      <a:pt x="15517" y="2166"/>
                    </a:lnTo>
                    <a:lnTo>
                      <a:pt x="15521" y="2165"/>
                    </a:lnTo>
                    <a:lnTo>
                      <a:pt x="15525" y="2165"/>
                    </a:lnTo>
                    <a:lnTo>
                      <a:pt x="15529" y="2169"/>
                    </a:lnTo>
                    <a:lnTo>
                      <a:pt x="15533" y="2176"/>
                    </a:lnTo>
                    <a:lnTo>
                      <a:pt x="15537" y="2188"/>
                    </a:lnTo>
                    <a:lnTo>
                      <a:pt x="15542" y="2204"/>
                    </a:lnTo>
                    <a:lnTo>
                      <a:pt x="15546" y="2225"/>
                    </a:lnTo>
                    <a:lnTo>
                      <a:pt x="15550" y="2250"/>
                    </a:lnTo>
                    <a:lnTo>
                      <a:pt x="15558" y="2305"/>
                    </a:lnTo>
                    <a:lnTo>
                      <a:pt x="15562" y="2334"/>
                    </a:lnTo>
                    <a:lnTo>
                      <a:pt x="15566" y="2360"/>
                    </a:lnTo>
                    <a:lnTo>
                      <a:pt x="15571" y="2383"/>
                    </a:lnTo>
                    <a:lnTo>
                      <a:pt x="15575" y="2400"/>
                    </a:lnTo>
                    <a:lnTo>
                      <a:pt x="15579" y="2410"/>
                    </a:lnTo>
                    <a:lnTo>
                      <a:pt x="15583" y="2412"/>
                    </a:lnTo>
                    <a:lnTo>
                      <a:pt x="15587" y="2405"/>
                    </a:lnTo>
                    <a:lnTo>
                      <a:pt x="15591" y="2390"/>
                    </a:lnTo>
                    <a:lnTo>
                      <a:pt x="15596" y="2367"/>
                    </a:lnTo>
                    <a:lnTo>
                      <a:pt x="15600" y="2337"/>
                    </a:lnTo>
                    <a:lnTo>
                      <a:pt x="15604" y="2302"/>
                    </a:lnTo>
                    <a:lnTo>
                      <a:pt x="15608" y="2264"/>
                    </a:lnTo>
                    <a:lnTo>
                      <a:pt x="15612" y="2224"/>
                    </a:lnTo>
                    <a:lnTo>
                      <a:pt x="15616" y="2185"/>
                    </a:lnTo>
                    <a:lnTo>
                      <a:pt x="15620" y="2150"/>
                    </a:lnTo>
                    <a:lnTo>
                      <a:pt x="15629" y="2093"/>
                    </a:lnTo>
                    <a:lnTo>
                      <a:pt x="15633" y="2074"/>
                    </a:lnTo>
                    <a:lnTo>
                      <a:pt x="15637" y="2060"/>
                    </a:lnTo>
                    <a:lnTo>
                      <a:pt x="15641" y="2052"/>
                    </a:lnTo>
                    <a:lnTo>
                      <a:pt x="15645" y="2050"/>
                    </a:lnTo>
                    <a:lnTo>
                      <a:pt x="15649" y="2050"/>
                    </a:lnTo>
                    <a:lnTo>
                      <a:pt x="15653" y="2054"/>
                    </a:lnTo>
                    <a:lnTo>
                      <a:pt x="15658" y="2058"/>
                    </a:lnTo>
                    <a:lnTo>
                      <a:pt x="15662" y="2062"/>
                    </a:lnTo>
                    <a:lnTo>
                      <a:pt x="15666" y="2066"/>
                    </a:lnTo>
                    <a:lnTo>
                      <a:pt x="15670" y="2067"/>
                    </a:lnTo>
                    <a:lnTo>
                      <a:pt x="15674" y="2065"/>
                    </a:lnTo>
                    <a:lnTo>
                      <a:pt x="15678" y="2061"/>
                    </a:lnTo>
                    <a:lnTo>
                      <a:pt x="15682" y="2054"/>
                    </a:lnTo>
                    <a:lnTo>
                      <a:pt x="15691" y="2034"/>
                    </a:lnTo>
                    <a:lnTo>
                      <a:pt x="15695" y="2023"/>
                    </a:lnTo>
                    <a:lnTo>
                      <a:pt x="15699" y="2013"/>
                    </a:lnTo>
                    <a:lnTo>
                      <a:pt x="15703" y="2006"/>
                    </a:lnTo>
                    <a:lnTo>
                      <a:pt x="15707" y="2003"/>
                    </a:lnTo>
                    <a:lnTo>
                      <a:pt x="15711" y="2005"/>
                    </a:lnTo>
                    <a:lnTo>
                      <a:pt x="15715" y="2014"/>
                    </a:lnTo>
                    <a:lnTo>
                      <a:pt x="15719" y="2030"/>
                    </a:lnTo>
                    <a:lnTo>
                      <a:pt x="15724" y="2054"/>
                    </a:lnTo>
                    <a:lnTo>
                      <a:pt x="15728" y="2083"/>
                    </a:lnTo>
                    <a:lnTo>
                      <a:pt x="15732" y="2118"/>
                    </a:lnTo>
                    <a:lnTo>
                      <a:pt x="15736" y="2155"/>
                    </a:lnTo>
                    <a:lnTo>
                      <a:pt x="15740" y="2193"/>
                    </a:lnTo>
                    <a:lnTo>
                      <a:pt x="15744" y="2228"/>
                    </a:lnTo>
                    <a:lnTo>
                      <a:pt x="15748" y="2258"/>
                    </a:lnTo>
                    <a:lnTo>
                      <a:pt x="15752" y="2279"/>
                    </a:lnTo>
                    <a:lnTo>
                      <a:pt x="15761" y="2292"/>
                    </a:lnTo>
                    <a:lnTo>
                      <a:pt x="15765" y="2282"/>
                    </a:lnTo>
                    <a:lnTo>
                      <a:pt x="15769" y="2260"/>
                    </a:lnTo>
                    <a:lnTo>
                      <a:pt x="15773" y="2229"/>
                    </a:lnTo>
                    <a:lnTo>
                      <a:pt x="15777" y="2187"/>
                    </a:lnTo>
                    <a:lnTo>
                      <a:pt x="15781" y="2140"/>
                    </a:lnTo>
                    <a:lnTo>
                      <a:pt x="15785" y="2087"/>
                    </a:lnTo>
                    <a:lnTo>
                      <a:pt x="15790" y="2032"/>
                    </a:lnTo>
                    <a:lnTo>
                      <a:pt x="15794" y="1976"/>
                    </a:lnTo>
                    <a:lnTo>
                      <a:pt x="15798" y="1921"/>
                    </a:lnTo>
                    <a:lnTo>
                      <a:pt x="15802" y="1871"/>
                    </a:lnTo>
                    <a:lnTo>
                      <a:pt x="15806" y="1826"/>
                    </a:lnTo>
                    <a:lnTo>
                      <a:pt x="15810" y="1789"/>
                    </a:lnTo>
                    <a:lnTo>
                      <a:pt x="15814" y="1761"/>
                    </a:lnTo>
                    <a:lnTo>
                      <a:pt x="15823" y="1735"/>
                    </a:lnTo>
                    <a:lnTo>
                      <a:pt x="15827" y="1738"/>
                    </a:lnTo>
                    <a:lnTo>
                      <a:pt x="15831" y="1752"/>
                    </a:lnTo>
                    <a:lnTo>
                      <a:pt x="15835" y="1775"/>
                    </a:lnTo>
                    <a:lnTo>
                      <a:pt x="15839" y="1807"/>
                    </a:lnTo>
                    <a:lnTo>
                      <a:pt x="15843" y="1847"/>
                    </a:lnTo>
                    <a:lnTo>
                      <a:pt x="15847" y="1892"/>
                    </a:lnTo>
                    <a:lnTo>
                      <a:pt x="15852" y="1941"/>
                    </a:lnTo>
                    <a:lnTo>
                      <a:pt x="15856" y="1993"/>
                    </a:lnTo>
                    <a:lnTo>
                      <a:pt x="15860" y="2044"/>
                    </a:lnTo>
                    <a:lnTo>
                      <a:pt x="15864" y="2095"/>
                    </a:lnTo>
                    <a:lnTo>
                      <a:pt x="15868" y="2142"/>
                    </a:lnTo>
                    <a:lnTo>
                      <a:pt x="15872" y="2183"/>
                    </a:lnTo>
                    <a:lnTo>
                      <a:pt x="15877" y="2219"/>
                    </a:lnTo>
                    <a:lnTo>
                      <a:pt x="15881" y="2247"/>
                    </a:lnTo>
                    <a:lnTo>
                      <a:pt x="15886" y="2266"/>
                    </a:lnTo>
                    <a:lnTo>
                      <a:pt x="15894" y="2278"/>
                    </a:lnTo>
                    <a:lnTo>
                      <a:pt x="15898" y="2271"/>
                    </a:lnTo>
                    <a:lnTo>
                      <a:pt x="15902" y="2257"/>
                    </a:lnTo>
                    <a:lnTo>
                      <a:pt x="15907" y="2237"/>
                    </a:lnTo>
                    <a:lnTo>
                      <a:pt x="15911" y="2213"/>
                    </a:lnTo>
                    <a:lnTo>
                      <a:pt x="15915" y="2188"/>
                    </a:lnTo>
                    <a:lnTo>
                      <a:pt x="15919" y="2164"/>
                    </a:lnTo>
                    <a:lnTo>
                      <a:pt x="15923" y="2141"/>
                    </a:lnTo>
                    <a:lnTo>
                      <a:pt x="15927" y="2122"/>
                    </a:lnTo>
                    <a:lnTo>
                      <a:pt x="15931" y="2109"/>
                    </a:lnTo>
                    <a:lnTo>
                      <a:pt x="15935" y="2101"/>
                    </a:lnTo>
                    <a:lnTo>
                      <a:pt x="15940" y="2100"/>
                    </a:lnTo>
                    <a:lnTo>
                      <a:pt x="15944" y="2105"/>
                    </a:lnTo>
                    <a:lnTo>
                      <a:pt x="15948" y="2117"/>
                    </a:lnTo>
                    <a:lnTo>
                      <a:pt x="15956" y="2153"/>
                    </a:lnTo>
                    <a:lnTo>
                      <a:pt x="15960" y="2175"/>
                    </a:lnTo>
                    <a:lnTo>
                      <a:pt x="15964" y="2198"/>
                    </a:lnTo>
                    <a:lnTo>
                      <a:pt x="15968" y="2220"/>
                    </a:lnTo>
                    <a:lnTo>
                      <a:pt x="15973" y="2242"/>
                    </a:lnTo>
                    <a:lnTo>
                      <a:pt x="15977" y="2259"/>
                    </a:lnTo>
                    <a:lnTo>
                      <a:pt x="15981" y="2273"/>
                    </a:lnTo>
                    <a:lnTo>
                      <a:pt x="15985" y="2282"/>
                    </a:lnTo>
                    <a:lnTo>
                      <a:pt x="15989" y="2285"/>
                    </a:lnTo>
                    <a:lnTo>
                      <a:pt x="15993" y="2284"/>
                    </a:lnTo>
                    <a:lnTo>
                      <a:pt x="15997" y="2276"/>
                    </a:lnTo>
                    <a:lnTo>
                      <a:pt x="16001" y="2264"/>
                    </a:lnTo>
                    <a:lnTo>
                      <a:pt x="16006" y="2246"/>
                    </a:lnTo>
                    <a:lnTo>
                      <a:pt x="16010" y="2224"/>
                    </a:lnTo>
                    <a:lnTo>
                      <a:pt x="16018" y="2169"/>
                    </a:lnTo>
                    <a:lnTo>
                      <a:pt x="16022" y="2138"/>
                    </a:lnTo>
                    <a:lnTo>
                      <a:pt x="16026" y="2107"/>
                    </a:lnTo>
                    <a:lnTo>
                      <a:pt x="16030" y="2075"/>
                    </a:lnTo>
                    <a:lnTo>
                      <a:pt x="16035" y="2044"/>
                    </a:lnTo>
                    <a:lnTo>
                      <a:pt x="16039" y="2014"/>
                    </a:lnTo>
                    <a:lnTo>
                      <a:pt x="16043" y="1984"/>
                    </a:lnTo>
                    <a:lnTo>
                      <a:pt x="16047" y="1956"/>
                    </a:lnTo>
                    <a:lnTo>
                      <a:pt x="16051" y="1929"/>
                    </a:lnTo>
                    <a:lnTo>
                      <a:pt x="16055" y="1902"/>
                    </a:lnTo>
                    <a:lnTo>
                      <a:pt x="16059" y="1875"/>
                    </a:lnTo>
                    <a:lnTo>
                      <a:pt x="16063" y="1846"/>
                    </a:lnTo>
                    <a:lnTo>
                      <a:pt x="16068" y="1813"/>
                    </a:lnTo>
                    <a:lnTo>
                      <a:pt x="16072" y="1776"/>
                    </a:lnTo>
                    <a:lnTo>
                      <a:pt x="16076" y="1731"/>
                    </a:lnTo>
                    <a:lnTo>
                      <a:pt x="16080" y="1679"/>
                    </a:lnTo>
                    <a:lnTo>
                      <a:pt x="16088" y="1546"/>
                    </a:lnTo>
                    <a:lnTo>
                      <a:pt x="16092" y="1464"/>
                    </a:lnTo>
                    <a:lnTo>
                      <a:pt x="16096" y="1373"/>
                    </a:lnTo>
                    <a:lnTo>
                      <a:pt x="16101" y="1274"/>
                    </a:lnTo>
                    <a:lnTo>
                      <a:pt x="16105" y="1169"/>
                    </a:lnTo>
                    <a:lnTo>
                      <a:pt x="16109" y="1060"/>
                    </a:lnTo>
                    <a:lnTo>
                      <a:pt x="16113" y="952"/>
                    </a:lnTo>
                    <a:lnTo>
                      <a:pt x="16117" y="848"/>
                    </a:lnTo>
                    <a:lnTo>
                      <a:pt x="16121" y="752"/>
                    </a:lnTo>
                    <a:lnTo>
                      <a:pt x="16125" y="669"/>
                    </a:lnTo>
                    <a:lnTo>
                      <a:pt x="16129" y="602"/>
                    </a:lnTo>
                    <a:lnTo>
                      <a:pt x="16134" y="554"/>
                    </a:lnTo>
                    <a:lnTo>
                      <a:pt x="16138" y="529"/>
                    </a:lnTo>
                    <a:lnTo>
                      <a:pt x="16142" y="530"/>
                    </a:lnTo>
                    <a:lnTo>
                      <a:pt x="16150" y="611"/>
                    </a:lnTo>
                    <a:lnTo>
                      <a:pt x="16154" y="691"/>
                    </a:lnTo>
                    <a:lnTo>
                      <a:pt x="16159" y="796"/>
                    </a:lnTo>
                    <a:lnTo>
                      <a:pt x="16163" y="922"/>
                    </a:lnTo>
                    <a:lnTo>
                      <a:pt x="16167" y="1065"/>
                    </a:lnTo>
                    <a:lnTo>
                      <a:pt x="16171" y="1221"/>
                    </a:lnTo>
                    <a:lnTo>
                      <a:pt x="16175" y="1384"/>
                    </a:lnTo>
                    <a:lnTo>
                      <a:pt x="16179" y="1549"/>
                    </a:lnTo>
                    <a:lnTo>
                      <a:pt x="16183" y="1709"/>
                    </a:lnTo>
                    <a:lnTo>
                      <a:pt x="16188" y="1859"/>
                    </a:lnTo>
                    <a:lnTo>
                      <a:pt x="16192" y="1994"/>
                    </a:lnTo>
                    <a:lnTo>
                      <a:pt x="16196" y="2111"/>
                    </a:lnTo>
                    <a:lnTo>
                      <a:pt x="16200" y="2207"/>
                    </a:lnTo>
                    <a:lnTo>
                      <a:pt x="16204" y="2282"/>
                    </a:lnTo>
                    <a:lnTo>
                      <a:pt x="16208" y="2334"/>
                    </a:lnTo>
                    <a:lnTo>
                      <a:pt x="16212" y="2364"/>
                    </a:lnTo>
                    <a:lnTo>
                      <a:pt x="16216" y="2375"/>
                    </a:lnTo>
                    <a:lnTo>
                      <a:pt x="16221" y="2370"/>
                    </a:lnTo>
                    <a:lnTo>
                      <a:pt x="16225" y="2351"/>
                    </a:lnTo>
                    <a:lnTo>
                      <a:pt x="16229" y="2323"/>
                    </a:lnTo>
                    <a:lnTo>
                      <a:pt x="16233" y="2288"/>
                    </a:lnTo>
                    <a:lnTo>
                      <a:pt x="16237" y="2251"/>
                    </a:lnTo>
                    <a:lnTo>
                      <a:pt x="16241" y="2212"/>
                    </a:lnTo>
                    <a:lnTo>
                      <a:pt x="16245" y="2177"/>
                    </a:lnTo>
                    <a:lnTo>
                      <a:pt x="16250" y="2145"/>
                    </a:lnTo>
                    <a:lnTo>
                      <a:pt x="16254" y="2119"/>
                    </a:lnTo>
                    <a:lnTo>
                      <a:pt x="16258" y="2098"/>
                    </a:lnTo>
                    <a:lnTo>
                      <a:pt x="16262" y="2082"/>
                    </a:lnTo>
                    <a:lnTo>
                      <a:pt x="16266" y="2071"/>
                    </a:lnTo>
                    <a:lnTo>
                      <a:pt x="16270" y="2064"/>
                    </a:lnTo>
                    <a:lnTo>
                      <a:pt x="16274" y="2060"/>
                    </a:lnTo>
                    <a:lnTo>
                      <a:pt x="16283" y="2057"/>
                    </a:lnTo>
                    <a:lnTo>
                      <a:pt x="16287" y="2057"/>
                    </a:lnTo>
                    <a:lnTo>
                      <a:pt x="16291" y="2057"/>
                    </a:lnTo>
                    <a:lnTo>
                      <a:pt x="16295" y="2058"/>
                    </a:lnTo>
                    <a:lnTo>
                      <a:pt x="16299" y="2058"/>
                    </a:lnTo>
                    <a:lnTo>
                      <a:pt x="16303" y="2059"/>
                    </a:lnTo>
                    <a:lnTo>
                      <a:pt x="16307" y="2062"/>
                    </a:lnTo>
                    <a:lnTo>
                      <a:pt x="16311" y="2065"/>
                    </a:lnTo>
                    <a:lnTo>
                      <a:pt x="16316" y="2071"/>
                    </a:lnTo>
                    <a:lnTo>
                      <a:pt x="16320" y="2078"/>
                    </a:lnTo>
                    <a:lnTo>
                      <a:pt x="16324" y="2086"/>
                    </a:lnTo>
                    <a:lnTo>
                      <a:pt x="16328" y="2095"/>
                    </a:lnTo>
                    <a:lnTo>
                      <a:pt x="16332" y="2105"/>
                    </a:lnTo>
                    <a:lnTo>
                      <a:pt x="16336" y="2114"/>
                    </a:lnTo>
                    <a:lnTo>
                      <a:pt x="16340" y="2123"/>
                    </a:lnTo>
                    <a:lnTo>
                      <a:pt x="16344" y="2130"/>
                    </a:lnTo>
                    <a:lnTo>
                      <a:pt x="16353" y="2140"/>
                    </a:lnTo>
                    <a:lnTo>
                      <a:pt x="16357" y="2142"/>
                    </a:lnTo>
                    <a:lnTo>
                      <a:pt x="16361" y="2144"/>
                    </a:lnTo>
                    <a:lnTo>
                      <a:pt x="16365" y="2146"/>
                    </a:lnTo>
                    <a:lnTo>
                      <a:pt x="16369" y="2148"/>
                    </a:lnTo>
                    <a:lnTo>
                      <a:pt x="16373" y="2150"/>
                    </a:lnTo>
                    <a:lnTo>
                      <a:pt x="16377" y="2154"/>
                    </a:lnTo>
                    <a:lnTo>
                      <a:pt x="16382" y="2159"/>
                    </a:lnTo>
                    <a:lnTo>
                      <a:pt x="16386" y="2166"/>
                    </a:lnTo>
                    <a:lnTo>
                      <a:pt x="16390" y="2175"/>
                    </a:lnTo>
                    <a:lnTo>
                      <a:pt x="16394" y="2185"/>
                    </a:lnTo>
                    <a:lnTo>
                      <a:pt x="16398" y="2196"/>
                    </a:lnTo>
                    <a:lnTo>
                      <a:pt x="16402" y="2207"/>
                    </a:lnTo>
                    <a:lnTo>
                      <a:pt x="16406" y="2217"/>
                    </a:lnTo>
                    <a:lnTo>
                      <a:pt x="16415" y="2234"/>
                    </a:lnTo>
                    <a:lnTo>
                      <a:pt x="16419" y="2239"/>
                    </a:lnTo>
                    <a:lnTo>
                      <a:pt x="16423" y="2241"/>
                    </a:lnTo>
                    <a:lnTo>
                      <a:pt x="16427" y="2240"/>
                    </a:lnTo>
                    <a:lnTo>
                      <a:pt x="16431" y="2235"/>
                    </a:lnTo>
                    <a:lnTo>
                      <a:pt x="16435" y="2228"/>
                    </a:lnTo>
                    <a:lnTo>
                      <a:pt x="16440" y="2218"/>
                    </a:lnTo>
                    <a:lnTo>
                      <a:pt x="16444" y="2207"/>
                    </a:lnTo>
                    <a:lnTo>
                      <a:pt x="16448" y="2195"/>
                    </a:lnTo>
                    <a:lnTo>
                      <a:pt x="16452" y="2183"/>
                    </a:lnTo>
                    <a:lnTo>
                      <a:pt x="16456" y="2171"/>
                    </a:lnTo>
                    <a:lnTo>
                      <a:pt x="16460" y="2160"/>
                    </a:lnTo>
                    <a:lnTo>
                      <a:pt x="16464" y="2151"/>
                    </a:lnTo>
                    <a:lnTo>
                      <a:pt x="16469" y="2144"/>
                    </a:lnTo>
                    <a:lnTo>
                      <a:pt x="16473" y="2139"/>
                    </a:lnTo>
                    <a:lnTo>
                      <a:pt x="16477" y="2136"/>
                    </a:lnTo>
                    <a:lnTo>
                      <a:pt x="16481" y="2136"/>
                    </a:lnTo>
                    <a:lnTo>
                      <a:pt x="16485" y="2137"/>
                    </a:lnTo>
                    <a:lnTo>
                      <a:pt x="16489" y="2140"/>
                    </a:lnTo>
                    <a:lnTo>
                      <a:pt x="16493" y="2143"/>
                    </a:lnTo>
                    <a:lnTo>
                      <a:pt x="16498" y="2147"/>
                    </a:lnTo>
                    <a:lnTo>
                      <a:pt x="16502" y="2151"/>
                    </a:lnTo>
                    <a:lnTo>
                      <a:pt x="16506" y="2154"/>
                    </a:lnTo>
                    <a:lnTo>
                      <a:pt x="16510" y="2157"/>
                    </a:lnTo>
                    <a:lnTo>
                      <a:pt x="16514" y="2159"/>
                    </a:lnTo>
                    <a:lnTo>
                      <a:pt x="16518" y="2161"/>
                    </a:lnTo>
                    <a:lnTo>
                      <a:pt x="16522" y="2163"/>
                    </a:lnTo>
                    <a:lnTo>
                      <a:pt x="16526" y="2165"/>
                    </a:lnTo>
                    <a:lnTo>
                      <a:pt x="16531" y="2168"/>
                    </a:lnTo>
                    <a:lnTo>
                      <a:pt x="16535" y="2173"/>
                    </a:lnTo>
                    <a:lnTo>
                      <a:pt x="16539" y="2180"/>
                    </a:lnTo>
                    <a:lnTo>
                      <a:pt x="16547" y="2200"/>
                    </a:lnTo>
                    <a:lnTo>
                      <a:pt x="16551" y="2214"/>
                    </a:lnTo>
                    <a:lnTo>
                      <a:pt x="16555" y="2230"/>
                    </a:lnTo>
                    <a:lnTo>
                      <a:pt x="16559" y="2245"/>
                    </a:lnTo>
                    <a:lnTo>
                      <a:pt x="16564" y="2260"/>
                    </a:lnTo>
                    <a:lnTo>
                      <a:pt x="16568" y="2273"/>
                    </a:lnTo>
                    <a:lnTo>
                      <a:pt x="16572" y="2284"/>
                    </a:lnTo>
                    <a:lnTo>
                      <a:pt x="16576" y="2290"/>
                    </a:lnTo>
                    <a:lnTo>
                      <a:pt x="16580" y="2292"/>
                    </a:lnTo>
                    <a:lnTo>
                      <a:pt x="16584" y="2290"/>
                    </a:lnTo>
                    <a:lnTo>
                      <a:pt x="16588" y="2282"/>
                    </a:lnTo>
                    <a:lnTo>
                      <a:pt x="16592" y="2270"/>
                    </a:lnTo>
                    <a:lnTo>
                      <a:pt x="16597" y="2255"/>
                    </a:lnTo>
                    <a:lnTo>
                      <a:pt x="16601" y="2238"/>
                    </a:lnTo>
                    <a:lnTo>
                      <a:pt x="16609" y="2199"/>
                    </a:lnTo>
                    <a:lnTo>
                      <a:pt x="16613" y="2181"/>
                    </a:lnTo>
                    <a:lnTo>
                      <a:pt x="16617" y="2165"/>
                    </a:lnTo>
                    <a:lnTo>
                      <a:pt x="16621" y="2152"/>
                    </a:lnTo>
                    <a:lnTo>
                      <a:pt x="16625" y="2143"/>
                    </a:lnTo>
                    <a:lnTo>
                      <a:pt x="16630" y="2138"/>
                    </a:lnTo>
                    <a:lnTo>
                      <a:pt x="16634" y="2135"/>
                    </a:lnTo>
                    <a:lnTo>
                      <a:pt x="16638" y="2137"/>
                    </a:lnTo>
                    <a:lnTo>
                      <a:pt x="16642" y="2141"/>
                    </a:lnTo>
                    <a:lnTo>
                      <a:pt x="16646" y="2148"/>
                    </a:lnTo>
                    <a:lnTo>
                      <a:pt x="16650" y="2157"/>
                    </a:lnTo>
                    <a:lnTo>
                      <a:pt x="16654" y="2168"/>
                    </a:lnTo>
                    <a:lnTo>
                      <a:pt x="16659" y="2182"/>
                    </a:lnTo>
                    <a:lnTo>
                      <a:pt x="16663" y="2197"/>
                    </a:lnTo>
                    <a:lnTo>
                      <a:pt x="16667" y="2214"/>
                    </a:lnTo>
                    <a:lnTo>
                      <a:pt x="16671" y="2233"/>
                    </a:lnTo>
                    <a:lnTo>
                      <a:pt x="16679" y="2273"/>
                    </a:lnTo>
                    <a:lnTo>
                      <a:pt x="16683" y="2293"/>
                    </a:lnTo>
                    <a:lnTo>
                      <a:pt x="16687" y="2313"/>
                    </a:lnTo>
                    <a:lnTo>
                      <a:pt x="16692" y="2330"/>
                    </a:lnTo>
                    <a:lnTo>
                      <a:pt x="16696" y="2345"/>
                    </a:lnTo>
                    <a:lnTo>
                      <a:pt x="16700" y="2355"/>
                    </a:lnTo>
                    <a:lnTo>
                      <a:pt x="16704" y="2360"/>
                    </a:lnTo>
                    <a:lnTo>
                      <a:pt x="16708" y="2359"/>
                    </a:lnTo>
                    <a:lnTo>
                      <a:pt x="16712" y="2351"/>
                    </a:lnTo>
                    <a:lnTo>
                      <a:pt x="16716" y="2335"/>
                    </a:lnTo>
                    <a:lnTo>
                      <a:pt x="16721" y="2313"/>
                    </a:lnTo>
                    <a:lnTo>
                      <a:pt x="16725" y="2284"/>
                    </a:lnTo>
                    <a:lnTo>
                      <a:pt x="16729" y="2250"/>
                    </a:lnTo>
                    <a:lnTo>
                      <a:pt x="16733" y="2212"/>
                    </a:lnTo>
                    <a:lnTo>
                      <a:pt x="16741" y="2134"/>
                    </a:lnTo>
                    <a:lnTo>
                      <a:pt x="16745" y="2098"/>
                    </a:lnTo>
                    <a:lnTo>
                      <a:pt x="16750" y="2067"/>
                    </a:lnTo>
                    <a:lnTo>
                      <a:pt x="16754" y="2043"/>
                    </a:lnTo>
                    <a:lnTo>
                      <a:pt x="16758" y="2028"/>
                    </a:lnTo>
                    <a:lnTo>
                      <a:pt x="16762" y="2023"/>
                    </a:lnTo>
                    <a:lnTo>
                      <a:pt x="16766" y="2028"/>
                    </a:lnTo>
                    <a:lnTo>
                      <a:pt x="16770" y="2045"/>
                    </a:lnTo>
                    <a:lnTo>
                      <a:pt x="16774" y="2072"/>
                    </a:lnTo>
                    <a:lnTo>
                      <a:pt x="16779" y="2108"/>
                    </a:lnTo>
                    <a:lnTo>
                      <a:pt x="16783" y="2151"/>
                    </a:lnTo>
                    <a:lnTo>
                      <a:pt x="16787" y="2200"/>
                    </a:lnTo>
                    <a:lnTo>
                      <a:pt x="16791" y="2253"/>
                    </a:lnTo>
                    <a:lnTo>
                      <a:pt x="16795" y="2305"/>
                    </a:lnTo>
                    <a:lnTo>
                      <a:pt x="16799" y="2354"/>
                    </a:lnTo>
                    <a:lnTo>
                      <a:pt x="16803" y="2398"/>
                    </a:lnTo>
                    <a:lnTo>
                      <a:pt x="16812" y="2458"/>
                    </a:lnTo>
                    <a:lnTo>
                      <a:pt x="16816" y="2471"/>
                    </a:lnTo>
                    <a:lnTo>
                      <a:pt x="16820" y="2469"/>
                    </a:lnTo>
                    <a:lnTo>
                      <a:pt x="16824" y="2453"/>
                    </a:lnTo>
                    <a:lnTo>
                      <a:pt x="16828" y="2422"/>
                    </a:lnTo>
                    <a:lnTo>
                      <a:pt x="16832" y="2379"/>
                    </a:lnTo>
                    <a:lnTo>
                      <a:pt x="16836" y="2324"/>
                    </a:lnTo>
                    <a:lnTo>
                      <a:pt x="16840" y="2260"/>
                    </a:lnTo>
                    <a:lnTo>
                      <a:pt x="16845" y="2189"/>
                    </a:lnTo>
                    <a:lnTo>
                      <a:pt x="16849" y="2116"/>
                    </a:lnTo>
                    <a:lnTo>
                      <a:pt x="16853" y="2044"/>
                    </a:lnTo>
                    <a:lnTo>
                      <a:pt x="16857" y="1976"/>
                    </a:lnTo>
                    <a:lnTo>
                      <a:pt x="16861" y="1915"/>
                    </a:lnTo>
                    <a:lnTo>
                      <a:pt x="16865" y="1863"/>
                    </a:lnTo>
                    <a:lnTo>
                      <a:pt x="16873" y="1793"/>
                    </a:lnTo>
                    <a:lnTo>
                      <a:pt x="16878" y="1776"/>
                    </a:lnTo>
                    <a:lnTo>
                      <a:pt x="16882" y="1769"/>
                    </a:lnTo>
                    <a:lnTo>
                      <a:pt x="16886" y="1773"/>
                    </a:lnTo>
                    <a:lnTo>
                      <a:pt x="16890" y="1784"/>
                    </a:lnTo>
                    <a:lnTo>
                      <a:pt x="16894" y="1802"/>
                    </a:lnTo>
                    <a:lnTo>
                      <a:pt x="16898" y="1822"/>
                    </a:lnTo>
                    <a:lnTo>
                      <a:pt x="16902" y="1845"/>
                    </a:lnTo>
                    <a:lnTo>
                      <a:pt x="16907" y="1867"/>
                    </a:lnTo>
                    <a:lnTo>
                      <a:pt x="16911" y="1888"/>
                    </a:lnTo>
                    <a:lnTo>
                      <a:pt x="16915" y="1907"/>
                    </a:lnTo>
                    <a:lnTo>
                      <a:pt x="16919" y="1923"/>
                    </a:lnTo>
                    <a:lnTo>
                      <a:pt x="16923" y="1937"/>
                    </a:lnTo>
                    <a:lnTo>
                      <a:pt x="16927" y="1950"/>
                    </a:lnTo>
                    <a:lnTo>
                      <a:pt x="16931" y="1962"/>
                    </a:lnTo>
                    <a:lnTo>
                      <a:pt x="16935" y="1974"/>
                    </a:lnTo>
                    <a:lnTo>
                      <a:pt x="16944" y="1997"/>
                    </a:lnTo>
                    <a:lnTo>
                      <a:pt x="16948" y="2008"/>
                    </a:lnTo>
                    <a:lnTo>
                      <a:pt x="16952" y="2018"/>
                    </a:lnTo>
                    <a:lnTo>
                      <a:pt x="16956" y="2027"/>
                    </a:lnTo>
                    <a:lnTo>
                      <a:pt x="16960" y="2032"/>
                    </a:lnTo>
                    <a:lnTo>
                      <a:pt x="16964" y="2034"/>
                    </a:lnTo>
                    <a:lnTo>
                      <a:pt x="16968" y="2031"/>
                    </a:lnTo>
                    <a:lnTo>
                      <a:pt x="16973" y="2022"/>
                    </a:lnTo>
                    <a:lnTo>
                      <a:pt x="16977" y="2008"/>
                    </a:lnTo>
                    <a:lnTo>
                      <a:pt x="16981" y="1988"/>
                    </a:lnTo>
                    <a:lnTo>
                      <a:pt x="16985" y="1965"/>
                    </a:lnTo>
                    <a:lnTo>
                      <a:pt x="16989" y="1938"/>
                    </a:lnTo>
                    <a:lnTo>
                      <a:pt x="16993" y="1911"/>
                    </a:lnTo>
                    <a:lnTo>
                      <a:pt x="16997" y="1886"/>
                    </a:lnTo>
                    <a:lnTo>
                      <a:pt x="17006" y="1847"/>
                    </a:lnTo>
                    <a:lnTo>
                      <a:pt x="17010" y="1838"/>
                    </a:lnTo>
                    <a:lnTo>
                      <a:pt x="17014" y="1837"/>
                    </a:lnTo>
                    <a:lnTo>
                      <a:pt x="17018" y="1846"/>
                    </a:lnTo>
                    <a:lnTo>
                      <a:pt x="17022" y="1863"/>
                    </a:lnTo>
                    <a:lnTo>
                      <a:pt x="17026" y="1888"/>
                    </a:lnTo>
                    <a:lnTo>
                      <a:pt x="17031" y="1919"/>
                    </a:lnTo>
                    <a:lnTo>
                      <a:pt x="17035" y="1955"/>
                    </a:lnTo>
                    <a:lnTo>
                      <a:pt x="17039" y="1993"/>
                    </a:lnTo>
                    <a:lnTo>
                      <a:pt x="17043" y="2031"/>
                    </a:lnTo>
                    <a:lnTo>
                      <a:pt x="17047" y="2066"/>
                    </a:lnTo>
                    <a:lnTo>
                      <a:pt x="17051" y="2097"/>
                    </a:lnTo>
                    <a:lnTo>
                      <a:pt x="17055" y="2121"/>
                    </a:lnTo>
                    <a:lnTo>
                      <a:pt x="17060" y="2138"/>
                    </a:lnTo>
                    <a:lnTo>
                      <a:pt x="17064" y="2147"/>
                    </a:lnTo>
                    <a:lnTo>
                      <a:pt x="17068" y="2148"/>
                    </a:lnTo>
                    <a:lnTo>
                      <a:pt x="17076" y="2131"/>
                    </a:lnTo>
                    <a:lnTo>
                      <a:pt x="17080" y="2116"/>
                    </a:lnTo>
                    <a:lnTo>
                      <a:pt x="17084" y="2100"/>
                    </a:lnTo>
                    <a:lnTo>
                      <a:pt x="17088" y="2084"/>
                    </a:lnTo>
                    <a:lnTo>
                      <a:pt x="17093" y="2071"/>
                    </a:lnTo>
                    <a:lnTo>
                      <a:pt x="17097" y="2062"/>
                    </a:lnTo>
                    <a:lnTo>
                      <a:pt x="17101" y="2059"/>
                    </a:lnTo>
                    <a:lnTo>
                      <a:pt x="17105" y="2062"/>
                    </a:lnTo>
                    <a:lnTo>
                      <a:pt x="17109" y="2072"/>
                    </a:lnTo>
                    <a:lnTo>
                      <a:pt x="17113" y="2088"/>
                    </a:lnTo>
                    <a:lnTo>
                      <a:pt x="17117" y="2108"/>
                    </a:lnTo>
                    <a:lnTo>
                      <a:pt x="17122" y="2131"/>
                    </a:lnTo>
                    <a:lnTo>
                      <a:pt x="17126" y="2155"/>
                    </a:lnTo>
                    <a:lnTo>
                      <a:pt x="17130" y="2176"/>
                    </a:lnTo>
                    <a:lnTo>
                      <a:pt x="17138" y="2202"/>
                    </a:lnTo>
                    <a:lnTo>
                      <a:pt x="17142" y="2202"/>
                    </a:lnTo>
                    <a:lnTo>
                      <a:pt x="17146" y="2194"/>
                    </a:lnTo>
                    <a:lnTo>
                      <a:pt x="17150" y="2176"/>
                    </a:lnTo>
                    <a:lnTo>
                      <a:pt x="17155" y="2148"/>
                    </a:lnTo>
                    <a:lnTo>
                      <a:pt x="17159" y="2113"/>
                    </a:lnTo>
                    <a:lnTo>
                      <a:pt x="17163" y="2073"/>
                    </a:lnTo>
                    <a:lnTo>
                      <a:pt x="17167" y="2030"/>
                    </a:lnTo>
                    <a:lnTo>
                      <a:pt x="17171" y="1986"/>
                    </a:lnTo>
                    <a:lnTo>
                      <a:pt x="17175" y="1945"/>
                    </a:lnTo>
                    <a:lnTo>
                      <a:pt x="17179" y="1908"/>
                    </a:lnTo>
                    <a:lnTo>
                      <a:pt x="17183" y="1878"/>
                    </a:lnTo>
                    <a:lnTo>
                      <a:pt x="17188" y="1857"/>
                    </a:lnTo>
                    <a:lnTo>
                      <a:pt x="17192" y="1844"/>
                    </a:lnTo>
                    <a:lnTo>
                      <a:pt x="17196" y="1841"/>
                    </a:lnTo>
                    <a:lnTo>
                      <a:pt x="17200" y="1845"/>
                    </a:lnTo>
                    <a:lnTo>
                      <a:pt x="17204" y="1856"/>
                    </a:lnTo>
                    <a:lnTo>
                      <a:pt x="17208" y="1872"/>
                    </a:lnTo>
                    <a:lnTo>
                      <a:pt x="17212" y="1889"/>
                    </a:lnTo>
                    <a:lnTo>
                      <a:pt x="17216" y="1907"/>
                    </a:lnTo>
                    <a:lnTo>
                      <a:pt x="17221" y="1922"/>
                    </a:lnTo>
                    <a:lnTo>
                      <a:pt x="17225" y="1933"/>
                    </a:lnTo>
                    <a:lnTo>
                      <a:pt x="17229" y="1939"/>
                    </a:lnTo>
                    <a:lnTo>
                      <a:pt x="17233" y="1940"/>
                    </a:lnTo>
                    <a:lnTo>
                      <a:pt x="17237" y="1936"/>
                    </a:lnTo>
                    <a:lnTo>
                      <a:pt x="17241" y="1929"/>
                    </a:lnTo>
                    <a:lnTo>
                      <a:pt x="17245" y="1919"/>
                    </a:lnTo>
                    <a:lnTo>
                      <a:pt x="17249" y="1908"/>
                    </a:lnTo>
                    <a:lnTo>
                      <a:pt x="17254" y="1898"/>
                    </a:lnTo>
                    <a:lnTo>
                      <a:pt x="17258" y="1891"/>
                    </a:lnTo>
                    <a:lnTo>
                      <a:pt x="17262" y="1888"/>
                    </a:lnTo>
                    <a:lnTo>
                      <a:pt x="17270" y="1896"/>
                    </a:lnTo>
                    <a:lnTo>
                      <a:pt x="17274" y="1907"/>
                    </a:lnTo>
                    <a:lnTo>
                      <a:pt x="17278" y="1924"/>
                    </a:lnTo>
                    <a:lnTo>
                      <a:pt x="17283" y="1944"/>
                    </a:lnTo>
                    <a:lnTo>
                      <a:pt x="17287" y="1966"/>
                    </a:lnTo>
                    <a:lnTo>
                      <a:pt x="17291" y="1989"/>
                    </a:lnTo>
                    <a:lnTo>
                      <a:pt x="17295" y="2011"/>
                    </a:lnTo>
                    <a:lnTo>
                      <a:pt x="17299" y="2031"/>
                    </a:lnTo>
                    <a:lnTo>
                      <a:pt x="17303" y="2047"/>
                    </a:lnTo>
                    <a:lnTo>
                      <a:pt x="17307" y="2058"/>
                    </a:lnTo>
                    <a:lnTo>
                      <a:pt x="17312" y="2064"/>
                    </a:lnTo>
                    <a:lnTo>
                      <a:pt x="17316" y="2064"/>
                    </a:lnTo>
                    <a:lnTo>
                      <a:pt x="17320" y="2059"/>
                    </a:lnTo>
                    <a:lnTo>
                      <a:pt x="17324" y="2048"/>
                    </a:lnTo>
                    <a:lnTo>
                      <a:pt x="17332" y="2013"/>
                    </a:lnTo>
                    <a:lnTo>
                      <a:pt x="17336" y="1991"/>
                    </a:lnTo>
                    <a:lnTo>
                      <a:pt x="17341" y="1968"/>
                    </a:lnTo>
                    <a:lnTo>
                      <a:pt x="17345" y="1945"/>
                    </a:lnTo>
                    <a:lnTo>
                      <a:pt x="17349" y="1923"/>
                    </a:lnTo>
                    <a:lnTo>
                      <a:pt x="17353" y="1903"/>
                    </a:lnTo>
                    <a:lnTo>
                      <a:pt x="17357" y="1887"/>
                    </a:lnTo>
                    <a:lnTo>
                      <a:pt x="17361" y="1876"/>
                    </a:lnTo>
                    <a:lnTo>
                      <a:pt x="17365" y="1870"/>
                    </a:lnTo>
                    <a:lnTo>
                      <a:pt x="17370" y="1869"/>
                    </a:lnTo>
                    <a:lnTo>
                      <a:pt x="17374" y="1875"/>
                    </a:lnTo>
                    <a:lnTo>
                      <a:pt x="17378" y="1887"/>
                    </a:lnTo>
                    <a:lnTo>
                      <a:pt x="17382" y="1904"/>
                    </a:lnTo>
                    <a:lnTo>
                      <a:pt x="17386" y="1925"/>
                    </a:lnTo>
                    <a:lnTo>
                      <a:pt x="17390" y="1950"/>
                    </a:lnTo>
                    <a:lnTo>
                      <a:pt x="17394" y="1977"/>
                    </a:lnTo>
                    <a:lnTo>
                      <a:pt x="17403" y="2032"/>
                    </a:lnTo>
                    <a:lnTo>
                      <a:pt x="17407" y="2057"/>
                    </a:lnTo>
                    <a:lnTo>
                      <a:pt x="17411" y="2079"/>
                    </a:lnTo>
                    <a:lnTo>
                      <a:pt x="17415" y="2096"/>
                    </a:lnTo>
                    <a:lnTo>
                      <a:pt x="17419" y="2108"/>
                    </a:lnTo>
                    <a:lnTo>
                      <a:pt x="17423" y="2114"/>
                    </a:lnTo>
                    <a:lnTo>
                      <a:pt x="17427" y="2113"/>
                    </a:lnTo>
                    <a:lnTo>
                      <a:pt x="17431" y="2105"/>
                    </a:lnTo>
                    <a:lnTo>
                      <a:pt x="17436" y="2092"/>
                    </a:lnTo>
                    <a:lnTo>
                      <a:pt x="17440" y="2072"/>
                    </a:lnTo>
                    <a:lnTo>
                      <a:pt x="17444" y="2048"/>
                    </a:lnTo>
                    <a:lnTo>
                      <a:pt x="17448" y="2021"/>
                    </a:lnTo>
                    <a:lnTo>
                      <a:pt x="17452" y="1992"/>
                    </a:lnTo>
                    <a:lnTo>
                      <a:pt x="17456" y="1961"/>
                    </a:lnTo>
                    <a:lnTo>
                      <a:pt x="17464" y="1902"/>
                    </a:lnTo>
                    <a:lnTo>
                      <a:pt x="17469" y="1875"/>
                    </a:lnTo>
                    <a:lnTo>
                      <a:pt x="17473" y="1851"/>
                    </a:lnTo>
                    <a:lnTo>
                      <a:pt x="17477" y="1831"/>
                    </a:lnTo>
                    <a:lnTo>
                      <a:pt x="17481" y="1814"/>
                    </a:lnTo>
                    <a:lnTo>
                      <a:pt x="17485" y="1802"/>
                    </a:lnTo>
                    <a:lnTo>
                      <a:pt x="17489" y="1794"/>
                    </a:lnTo>
                    <a:lnTo>
                      <a:pt x="17493" y="1791"/>
                    </a:lnTo>
                    <a:lnTo>
                      <a:pt x="17497" y="1794"/>
                    </a:lnTo>
                    <a:lnTo>
                      <a:pt x="17502" y="1802"/>
                    </a:lnTo>
                    <a:lnTo>
                      <a:pt x="17506" y="1816"/>
                    </a:lnTo>
                    <a:lnTo>
                      <a:pt x="17510" y="1835"/>
                    </a:lnTo>
                    <a:lnTo>
                      <a:pt x="17514" y="1860"/>
                    </a:lnTo>
                    <a:lnTo>
                      <a:pt x="17518" y="1890"/>
                    </a:lnTo>
                    <a:lnTo>
                      <a:pt x="17522" y="1925"/>
                    </a:lnTo>
                    <a:lnTo>
                      <a:pt x="17526" y="1962"/>
                    </a:lnTo>
                    <a:lnTo>
                      <a:pt x="17535" y="2040"/>
                    </a:lnTo>
                    <a:lnTo>
                      <a:pt x="17539" y="2079"/>
                    </a:lnTo>
                    <a:lnTo>
                      <a:pt x="17543" y="2116"/>
                    </a:lnTo>
                    <a:lnTo>
                      <a:pt x="17547" y="2149"/>
                    </a:lnTo>
                    <a:lnTo>
                      <a:pt x="17551" y="2178"/>
                    </a:lnTo>
                    <a:lnTo>
                      <a:pt x="17555" y="2202"/>
                    </a:lnTo>
                    <a:lnTo>
                      <a:pt x="17559" y="2220"/>
                    </a:lnTo>
                    <a:lnTo>
                      <a:pt x="17564" y="2232"/>
                    </a:lnTo>
                    <a:lnTo>
                      <a:pt x="17568" y="2236"/>
                    </a:lnTo>
                    <a:lnTo>
                      <a:pt x="17572" y="2233"/>
                    </a:lnTo>
                    <a:lnTo>
                      <a:pt x="17576" y="2223"/>
                    </a:lnTo>
                    <a:lnTo>
                      <a:pt x="17580" y="2206"/>
                    </a:lnTo>
                    <a:lnTo>
                      <a:pt x="17584" y="2185"/>
                    </a:lnTo>
                    <a:lnTo>
                      <a:pt x="17588" y="2161"/>
                    </a:lnTo>
                    <a:lnTo>
                      <a:pt x="17597" y="2107"/>
                    </a:lnTo>
                    <a:lnTo>
                      <a:pt x="17601" y="2081"/>
                    </a:lnTo>
                    <a:lnTo>
                      <a:pt x="17605" y="2058"/>
                    </a:lnTo>
                    <a:lnTo>
                      <a:pt x="17609" y="2039"/>
                    </a:lnTo>
                    <a:lnTo>
                      <a:pt x="17613" y="2024"/>
                    </a:lnTo>
                    <a:lnTo>
                      <a:pt x="17617" y="2016"/>
                    </a:lnTo>
                    <a:lnTo>
                      <a:pt x="17622" y="2013"/>
                    </a:lnTo>
                    <a:lnTo>
                      <a:pt x="17626" y="2017"/>
                    </a:lnTo>
                    <a:lnTo>
                      <a:pt x="17630" y="2028"/>
                    </a:lnTo>
                    <a:lnTo>
                      <a:pt x="17634" y="2046"/>
                    </a:lnTo>
                    <a:lnTo>
                      <a:pt x="17638" y="2069"/>
                    </a:lnTo>
                    <a:lnTo>
                      <a:pt x="17642" y="2099"/>
                    </a:lnTo>
                    <a:lnTo>
                      <a:pt x="17646" y="2134"/>
                    </a:lnTo>
                    <a:lnTo>
                      <a:pt x="17651" y="2172"/>
                    </a:lnTo>
                    <a:lnTo>
                      <a:pt x="17655" y="2212"/>
                    </a:lnTo>
                    <a:lnTo>
                      <a:pt x="17659" y="2254"/>
                    </a:lnTo>
                    <a:lnTo>
                      <a:pt x="17667" y="2329"/>
                    </a:lnTo>
                    <a:lnTo>
                      <a:pt x="17671" y="2360"/>
                    </a:lnTo>
                    <a:lnTo>
                      <a:pt x="17675" y="2385"/>
                    </a:lnTo>
                    <a:lnTo>
                      <a:pt x="17679" y="2402"/>
                    </a:lnTo>
                    <a:lnTo>
                      <a:pt x="17684" y="2410"/>
                    </a:lnTo>
                    <a:lnTo>
                      <a:pt x="17688" y="2409"/>
                    </a:lnTo>
                    <a:lnTo>
                      <a:pt x="17692" y="2399"/>
                    </a:lnTo>
                    <a:lnTo>
                      <a:pt x="17696" y="2380"/>
                    </a:lnTo>
                    <a:lnTo>
                      <a:pt x="17700" y="2353"/>
                    </a:lnTo>
                    <a:lnTo>
                      <a:pt x="17704" y="2319"/>
                    </a:lnTo>
                    <a:lnTo>
                      <a:pt x="17708" y="2281"/>
                    </a:lnTo>
                    <a:lnTo>
                      <a:pt x="17712" y="2240"/>
                    </a:lnTo>
                    <a:lnTo>
                      <a:pt x="17717" y="2196"/>
                    </a:lnTo>
                    <a:lnTo>
                      <a:pt x="17721" y="2155"/>
                    </a:lnTo>
                    <a:lnTo>
                      <a:pt x="17729" y="2083"/>
                    </a:lnTo>
                    <a:lnTo>
                      <a:pt x="17733" y="2055"/>
                    </a:lnTo>
                    <a:lnTo>
                      <a:pt x="17737" y="2034"/>
                    </a:lnTo>
                    <a:lnTo>
                      <a:pt x="17741" y="2019"/>
                    </a:lnTo>
                    <a:lnTo>
                      <a:pt x="17746" y="2011"/>
                    </a:lnTo>
                    <a:lnTo>
                      <a:pt x="17750" y="2010"/>
                    </a:lnTo>
                    <a:lnTo>
                      <a:pt x="17754" y="2014"/>
                    </a:lnTo>
                    <a:lnTo>
                      <a:pt x="17758" y="2023"/>
                    </a:lnTo>
                    <a:lnTo>
                      <a:pt x="17762" y="2037"/>
                    </a:lnTo>
                    <a:lnTo>
                      <a:pt x="17766" y="2053"/>
                    </a:lnTo>
                    <a:lnTo>
                      <a:pt x="17770" y="2071"/>
                    </a:lnTo>
                    <a:lnTo>
                      <a:pt x="17774" y="2091"/>
                    </a:lnTo>
                    <a:lnTo>
                      <a:pt x="17779" y="2113"/>
                    </a:lnTo>
                    <a:lnTo>
                      <a:pt x="17783" y="2135"/>
                    </a:lnTo>
                    <a:lnTo>
                      <a:pt x="17791" y="2177"/>
                    </a:lnTo>
                    <a:lnTo>
                      <a:pt x="17795" y="2196"/>
                    </a:lnTo>
                    <a:lnTo>
                      <a:pt x="17799" y="2212"/>
                    </a:lnTo>
                    <a:lnTo>
                      <a:pt x="17803" y="2226"/>
                    </a:lnTo>
                    <a:lnTo>
                      <a:pt x="17807" y="2234"/>
                    </a:lnTo>
                    <a:lnTo>
                      <a:pt x="17812" y="2237"/>
                    </a:lnTo>
                    <a:lnTo>
                      <a:pt x="17816" y="2234"/>
                    </a:lnTo>
                    <a:lnTo>
                      <a:pt x="17820" y="2224"/>
                    </a:lnTo>
                    <a:lnTo>
                      <a:pt x="17824" y="2205"/>
                    </a:lnTo>
                    <a:lnTo>
                      <a:pt x="17828" y="2180"/>
                    </a:lnTo>
                    <a:lnTo>
                      <a:pt x="17832" y="2147"/>
                    </a:lnTo>
                    <a:lnTo>
                      <a:pt x="17836" y="2106"/>
                    </a:lnTo>
                    <a:lnTo>
                      <a:pt x="17840" y="2057"/>
                    </a:lnTo>
                    <a:lnTo>
                      <a:pt x="17845" y="2001"/>
                    </a:lnTo>
                    <a:lnTo>
                      <a:pt x="17849" y="1938"/>
                    </a:lnTo>
                    <a:lnTo>
                      <a:pt x="17853" y="1869"/>
                    </a:lnTo>
                    <a:lnTo>
                      <a:pt x="17861" y="1712"/>
                    </a:lnTo>
                    <a:lnTo>
                      <a:pt x="17865" y="1625"/>
                    </a:lnTo>
                    <a:lnTo>
                      <a:pt x="17869" y="1533"/>
                    </a:lnTo>
                    <a:lnTo>
                      <a:pt x="17874" y="1436"/>
                    </a:lnTo>
                    <a:lnTo>
                      <a:pt x="17878" y="1333"/>
                    </a:lnTo>
                    <a:lnTo>
                      <a:pt x="17882" y="1226"/>
                    </a:lnTo>
                    <a:lnTo>
                      <a:pt x="17886" y="1115"/>
                    </a:lnTo>
                    <a:lnTo>
                      <a:pt x="17890" y="1002"/>
                    </a:lnTo>
                    <a:lnTo>
                      <a:pt x="17894" y="887"/>
                    </a:lnTo>
                    <a:lnTo>
                      <a:pt x="17898" y="774"/>
                    </a:lnTo>
                    <a:lnTo>
                      <a:pt x="17903" y="664"/>
                    </a:lnTo>
                    <a:lnTo>
                      <a:pt x="17907" y="562"/>
                    </a:lnTo>
                    <a:lnTo>
                      <a:pt x="17911" y="470"/>
                    </a:lnTo>
                    <a:lnTo>
                      <a:pt x="17915" y="393"/>
                    </a:lnTo>
                    <a:lnTo>
                      <a:pt x="17923" y="295"/>
                    </a:lnTo>
                    <a:lnTo>
                      <a:pt x="17927" y="281"/>
                    </a:lnTo>
                    <a:lnTo>
                      <a:pt x="17932" y="293"/>
                    </a:lnTo>
                    <a:lnTo>
                      <a:pt x="17936" y="333"/>
                    </a:lnTo>
                    <a:lnTo>
                      <a:pt x="17940" y="401"/>
                    </a:lnTo>
                    <a:lnTo>
                      <a:pt x="17944" y="496"/>
                    </a:lnTo>
                    <a:lnTo>
                      <a:pt x="17948" y="615"/>
                    </a:lnTo>
                    <a:lnTo>
                      <a:pt x="17952" y="755"/>
                    </a:lnTo>
                    <a:lnTo>
                      <a:pt x="17956" y="912"/>
                    </a:lnTo>
                    <a:lnTo>
                      <a:pt x="17960" y="1081"/>
                    </a:lnTo>
                    <a:lnTo>
                      <a:pt x="17965" y="1256"/>
                    </a:lnTo>
                    <a:lnTo>
                      <a:pt x="17969" y="1431"/>
                    </a:lnTo>
                    <a:lnTo>
                      <a:pt x="17973" y="1601"/>
                    </a:lnTo>
                    <a:lnTo>
                      <a:pt x="17977" y="1761"/>
                    </a:lnTo>
                    <a:lnTo>
                      <a:pt x="17981" y="1906"/>
                    </a:lnTo>
                    <a:lnTo>
                      <a:pt x="17985" y="2034"/>
                    </a:lnTo>
                    <a:lnTo>
                      <a:pt x="17994" y="2229"/>
                    </a:lnTo>
                    <a:lnTo>
                      <a:pt x="17998" y="2293"/>
                    </a:lnTo>
                    <a:lnTo>
                      <a:pt x="18002" y="2335"/>
                    </a:lnTo>
                    <a:lnTo>
                      <a:pt x="18006" y="2357"/>
                    </a:lnTo>
                    <a:lnTo>
                      <a:pt x="18010" y="2362"/>
                    </a:lnTo>
                    <a:lnTo>
                      <a:pt x="18014" y="2351"/>
                    </a:lnTo>
                    <a:lnTo>
                      <a:pt x="18018" y="2329"/>
                    </a:lnTo>
                    <a:lnTo>
                      <a:pt x="18022" y="2299"/>
                    </a:lnTo>
                    <a:lnTo>
                      <a:pt x="18027" y="2265"/>
                    </a:lnTo>
                    <a:lnTo>
                      <a:pt x="18031" y="2229"/>
                    </a:lnTo>
                    <a:lnTo>
                      <a:pt x="18035" y="2195"/>
                    </a:lnTo>
                    <a:lnTo>
                      <a:pt x="18039" y="2167"/>
                    </a:lnTo>
                    <a:lnTo>
                      <a:pt x="18043" y="2144"/>
                    </a:lnTo>
                    <a:lnTo>
                      <a:pt x="18047" y="2129"/>
                    </a:lnTo>
                    <a:lnTo>
                      <a:pt x="18055" y="2121"/>
                    </a:lnTo>
                    <a:lnTo>
                      <a:pt x="18060" y="2126"/>
                    </a:lnTo>
                    <a:lnTo>
                      <a:pt x="18064" y="2137"/>
                    </a:lnTo>
                    <a:lnTo>
                      <a:pt x="18068" y="2150"/>
                    </a:lnTo>
                    <a:lnTo>
                      <a:pt x="18072" y="2165"/>
                    </a:lnTo>
                    <a:lnTo>
                      <a:pt x="18076" y="2180"/>
                    </a:lnTo>
                    <a:lnTo>
                      <a:pt x="18080" y="2193"/>
                    </a:lnTo>
                    <a:lnTo>
                      <a:pt x="18084" y="2203"/>
                    </a:lnTo>
                    <a:lnTo>
                      <a:pt x="18088" y="2208"/>
                    </a:lnTo>
                    <a:lnTo>
                      <a:pt x="18093" y="2210"/>
                    </a:lnTo>
                    <a:lnTo>
                      <a:pt x="18097" y="2206"/>
                    </a:lnTo>
                    <a:lnTo>
                      <a:pt x="18101" y="2198"/>
                    </a:lnTo>
                    <a:lnTo>
                      <a:pt x="18105" y="2187"/>
                    </a:lnTo>
                    <a:lnTo>
                      <a:pt x="18109" y="2173"/>
                    </a:lnTo>
                    <a:lnTo>
                      <a:pt x="18113" y="2157"/>
                    </a:lnTo>
                    <a:lnTo>
                      <a:pt x="18117" y="2141"/>
                    </a:lnTo>
                    <a:lnTo>
                      <a:pt x="18126" y="2116"/>
                    </a:lnTo>
                    <a:lnTo>
                      <a:pt x="18130" y="2108"/>
                    </a:lnTo>
                    <a:lnTo>
                      <a:pt x="18134" y="2105"/>
                    </a:lnTo>
                    <a:lnTo>
                      <a:pt x="18138" y="2108"/>
                    </a:lnTo>
                    <a:lnTo>
                      <a:pt x="18142" y="2116"/>
                    </a:lnTo>
                    <a:lnTo>
                      <a:pt x="18146" y="2129"/>
                    </a:lnTo>
                    <a:lnTo>
                      <a:pt x="18150" y="2147"/>
                    </a:lnTo>
                    <a:lnTo>
                      <a:pt x="18155" y="2168"/>
                    </a:lnTo>
                    <a:lnTo>
                      <a:pt x="18159" y="2192"/>
                    </a:lnTo>
                    <a:lnTo>
                      <a:pt x="18163" y="2216"/>
                    </a:lnTo>
                    <a:lnTo>
                      <a:pt x="18167" y="2240"/>
                    </a:lnTo>
                    <a:lnTo>
                      <a:pt x="18171" y="2261"/>
                    </a:lnTo>
                    <a:lnTo>
                      <a:pt x="18175" y="2278"/>
                    </a:lnTo>
                    <a:lnTo>
                      <a:pt x="18179" y="2290"/>
                    </a:lnTo>
                    <a:lnTo>
                      <a:pt x="18188" y="2300"/>
                    </a:lnTo>
                    <a:lnTo>
                      <a:pt x="18192" y="2297"/>
                    </a:lnTo>
                    <a:lnTo>
                      <a:pt x="18196" y="2290"/>
                    </a:lnTo>
                    <a:lnTo>
                      <a:pt x="18200" y="2279"/>
                    </a:lnTo>
                    <a:lnTo>
                      <a:pt x="18204" y="2266"/>
                    </a:lnTo>
                    <a:lnTo>
                      <a:pt x="18209" y="2250"/>
                    </a:lnTo>
                    <a:lnTo>
                      <a:pt x="18213" y="2234"/>
                    </a:lnTo>
                    <a:lnTo>
                      <a:pt x="18217" y="2217"/>
                    </a:lnTo>
                    <a:lnTo>
                      <a:pt x="18221" y="2200"/>
                    </a:lnTo>
                    <a:lnTo>
                      <a:pt x="18225" y="2184"/>
                    </a:lnTo>
                    <a:lnTo>
                      <a:pt x="18229" y="2170"/>
                    </a:lnTo>
                    <a:lnTo>
                      <a:pt x="18233" y="2157"/>
                    </a:lnTo>
                    <a:lnTo>
                      <a:pt x="18237" y="2147"/>
                    </a:lnTo>
                    <a:lnTo>
                      <a:pt x="18242" y="2140"/>
                    </a:lnTo>
                    <a:lnTo>
                      <a:pt x="18246" y="2136"/>
                    </a:lnTo>
                    <a:lnTo>
                      <a:pt x="18250" y="2137"/>
                    </a:lnTo>
                    <a:lnTo>
                      <a:pt x="18258" y="2154"/>
                    </a:lnTo>
                    <a:lnTo>
                      <a:pt x="18262" y="2170"/>
                    </a:lnTo>
                    <a:lnTo>
                      <a:pt x="18266" y="2192"/>
                    </a:lnTo>
                    <a:lnTo>
                      <a:pt x="18270" y="2217"/>
                    </a:lnTo>
                    <a:lnTo>
                      <a:pt x="18275" y="2246"/>
                    </a:lnTo>
                    <a:lnTo>
                      <a:pt x="18279" y="2276"/>
                    </a:lnTo>
                    <a:lnTo>
                      <a:pt x="18283" y="2307"/>
                    </a:lnTo>
                    <a:lnTo>
                      <a:pt x="18287" y="2336"/>
                    </a:lnTo>
                    <a:lnTo>
                      <a:pt x="18291" y="2362"/>
                    </a:lnTo>
                    <a:lnTo>
                      <a:pt x="18295" y="2384"/>
                    </a:lnTo>
                    <a:lnTo>
                      <a:pt x="18299" y="2400"/>
                    </a:lnTo>
                    <a:lnTo>
                      <a:pt x="18303" y="2410"/>
                    </a:lnTo>
                    <a:lnTo>
                      <a:pt x="18308" y="2411"/>
                    </a:lnTo>
                    <a:lnTo>
                      <a:pt x="18312" y="2405"/>
                    </a:lnTo>
                    <a:lnTo>
                      <a:pt x="18320" y="2367"/>
                    </a:lnTo>
                    <a:lnTo>
                      <a:pt x="18324" y="2337"/>
                    </a:lnTo>
                    <a:lnTo>
                      <a:pt x="18328" y="2302"/>
                    </a:lnTo>
                    <a:lnTo>
                      <a:pt x="18332" y="2263"/>
                    </a:lnTo>
                    <a:lnTo>
                      <a:pt x="18336" y="2221"/>
                    </a:lnTo>
                    <a:lnTo>
                      <a:pt x="18341" y="2181"/>
                    </a:lnTo>
                    <a:lnTo>
                      <a:pt x="18345" y="2143"/>
                    </a:lnTo>
                    <a:lnTo>
                      <a:pt x="18349" y="2109"/>
                    </a:lnTo>
                    <a:lnTo>
                      <a:pt x="18353" y="2081"/>
                    </a:lnTo>
                    <a:lnTo>
                      <a:pt x="18357" y="2060"/>
                    </a:lnTo>
                    <a:lnTo>
                      <a:pt x="18361" y="2047"/>
                    </a:lnTo>
                    <a:lnTo>
                      <a:pt x="18365" y="2042"/>
                    </a:lnTo>
                    <a:lnTo>
                      <a:pt x="18369" y="2044"/>
                    </a:lnTo>
                    <a:lnTo>
                      <a:pt x="18374" y="2053"/>
                    </a:lnTo>
                    <a:lnTo>
                      <a:pt x="18382" y="2086"/>
                    </a:lnTo>
                    <a:lnTo>
                      <a:pt x="18386" y="2107"/>
                    </a:lnTo>
                    <a:lnTo>
                      <a:pt x="18390" y="2127"/>
                    </a:lnTo>
                    <a:lnTo>
                      <a:pt x="18394" y="2146"/>
                    </a:lnTo>
                    <a:lnTo>
                      <a:pt x="18398" y="2162"/>
                    </a:lnTo>
                    <a:lnTo>
                      <a:pt x="18403" y="2173"/>
                    </a:lnTo>
                    <a:lnTo>
                      <a:pt x="18407" y="2179"/>
                    </a:lnTo>
                    <a:lnTo>
                      <a:pt x="18411" y="2178"/>
                    </a:lnTo>
                    <a:lnTo>
                      <a:pt x="18415" y="2172"/>
                    </a:lnTo>
                    <a:lnTo>
                      <a:pt x="18419" y="2160"/>
                    </a:lnTo>
                    <a:lnTo>
                      <a:pt x="18423" y="2145"/>
                    </a:lnTo>
                    <a:lnTo>
                      <a:pt x="18427" y="2127"/>
                    </a:lnTo>
                    <a:lnTo>
                      <a:pt x="18431" y="2108"/>
                    </a:lnTo>
                    <a:lnTo>
                      <a:pt x="18436" y="2090"/>
                    </a:lnTo>
                    <a:lnTo>
                      <a:pt x="18440" y="2074"/>
                    </a:lnTo>
                    <a:lnTo>
                      <a:pt x="18444" y="2062"/>
                    </a:lnTo>
                    <a:lnTo>
                      <a:pt x="18452" y="2053"/>
                    </a:lnTo>
                    <a:lnTo>
                      <a:pt x="18456" y="2057"/>
                    </a:lnTo>
                    <a:lnTo>
                      <a:pt x="18460" y="2068"/>
                    </a:lnTo>
                    <a:lnTo>
                      <a:pt x="18465" y="2085"/>
                    </a:lnTo>
                    <a:lnTo>
                      <a:pt x="18469" y="2107"/>
                    </a:lnTo>
                    <a:lnTo>
                      <a:pt x="18473" y="2134"/>
                    </a:lnTo>
                    <a:lnTo>
                      <a:pt x="18477" y="2165"/>
                    </a:lnTo>
                    <a:lnTo>
                      <a:pt x="18481" y="2197"/>
                    </a:lnTo>
                    <a:lnTo>
                      <a:pt x="18485" y="2231"/>
                    </a:lnTo>
                    <a:lnTo>
                      <a:pt x="18490" y="2261"/>
                    </a:lnTo>
                    <a:lnTo>
                      <a:pt x="18494" y="2287"/>
                    </a:lnTo>
                    <a:lnTo>
                      <a:pt x="18498" y="2309"/>
                    </a:lnTo>
                    <a:lnTo>
                      <a:pt x="18502" y="2325"/>
                    </a:lnTo>
                    <a:lnTo>
                      <a:pt x="18506" y="2334"/>
                    </a:lnTo>
                    <a:lnTo>
                      <a:pt x="18510" y="2337"/>
                    </a:lnTo>
                    <a:lnTo>
                      <a:pt x="18514" y="2334"/>
                    </a:lnTo>
                    <a:lnTo>
                      <a:pt x="18518" y="2327"/>
                    </a:lnTo>
                    <a:lnTo>
                      <a:pt x="18523" y="2317"/>
                    </a:lnTo>
                    <a:lnTo>
                      <a:pt x="18527" y="2307"/>
                    </a:lnTo>
                    <a:lnTo>
                      <a:pt x="18531" y="2296"/>
                    </a:lnTo>
                    <a:lnTo>
                      <a:pt x="18535" y="2288"/>
                    </a:lnTo>
                    <a:lnTo>
                      <a:pt x="18539" y="2282"/>
                    </a:lnTo>
                    <a:lnTo>
                      <a:pt x="18543" y="2279"/>
                    </a:lnTo>
                    <a:lnTo>
                      <a:pt x="18547" y="2279"/>
                    </a:lnTo>
                    <a:lnTo>
                      <a:pt x="18551" y="2281"/>
                    </a:lnTo>
                    <a:lnTo>
                      <a:pt x="18556" y="2284"/>
                    </a:lnTo>
                    <a:lnTo>
                      <a:pt x="18560" y="2287"/>
                    </a:lnTo>
                    <a:lnTo>
                      <a:pt x="18564" y="2288"/>
                    </a:lnTo>
                    <a:lnTo>
                      <a:pt x="18568" y="2288"/>
                    </a:lnTo>
                    <a:lnTo>
                      <a:pt x="18572" y="2284"/>
                    </a:lnTo>
                    <a:lnTo>
                      <a:pt x="18576" y="2278"/>
                    </a:lnTo>
                    <a:lnTo>
                      <a:pt x="18584" y="2260"/>
                    </a:lnTo>
                    <a:lnTo>
                      <a:pt x="18589" y="2249"/>
                    </a:lnTo>
                    <a:lnTo>
                      <a:pt x="18593" y="2238"/>
                    </a:lnTo>
                    <a:lnTo>
                      <a:pt x="18597" y="2229"/>
                    </a:lnTo>
                    <a:lnTo>
                      <a:pt x="18601" y="2220"/>
                    </a:lnTo>
                    <a:lnTo>
                      <a:pt x="18605" y="2213"/>
                    </a:lnTo>
                    <a:lnTo>
                      <a:pt x="18609" y="2207"/>
                    </a:lnTo>
                    <a:lnTo>
                      <a:pt x="18613" y="2201"/>
                    </a:lnTo>
                    <a:lnTo>
                      <a:pt x="18618" y="2195"/>
                    </a:lnTo>
                    <a:lnTo>
                      <a:pt x="18622" y="2188"/>
                    </a:lnTo>
                    <a:lnTo>
                      <a:pt x="18626" y="2180"/>
                    </a:lnTo>
                    <a:lnTo>
                      <a:pt x="18630" y="2169"/>
                    </a:lnTo>
                    <a:lnTo>
                      <a:pt x="18634" y="2157"/>
                    </a:lnTo>
                    <a:lnTo>
                      <a:pt x="18638" y="2143"/>
                    </a:lnTo>
                    <a:lnTo>
                      <a:pt x="18646" y="2114"/>
                    </a:lnTo>
                    <a:lnTo>
                      <a:pt x="18651" y="2101"/>
                    </a:lnTo>
                    <a:lnTo>
                      <a:pt x="18655" y="2090"/>
                    </a:lnTo>
                    <a:lnTo>
                      <a:pt x="18659" y="2082"/>
                    </a:lnTo>
                    <a:lnTo>
                      <a:pt x="18663" y="2077"/>
                    </a:lnTo>
                    <a:lnTo>
                      <a:pt x="18667" y="2078"/>
                    </a:lnTo>
                    <a:lnTo>
                      <a:pt x="18671" y="2083"/>
                    </a:lnTo>
                    <a:lnTo>
                      <a:pt x="18675" y="2093"/>
                    </a:lnTo>
                    <a:lnTo>
                      <a:pt x="18679" y="2108"/>
                    </a:lnTo>
                    <a:lnTo>
                      <a:pt x="18684" y="2127"/>
                    </a:lnTo>
                    <a:lnTo>
                      <a:pt x="18688" y="2150"/>
                    </a:lnTo>
                    <a:lnTo>
                      <a:pt x="18692" y="2174"/>
                    </a:lnTo>
                    <a:lnTo>
                      <a:pt x="18696" y="2199"/>
                    </a:lnTo>
                    <a:lnTo>
                      <a:pt x="18700" y="2221"/>
                    </a:lnTo>
                    <a:lnTo>
                      <a:pt x="18704" y="2242"/>
                    </a:lnTo>
                    <a:lnTo>
                      <a:pt x="18708" y="2256"/>
                    </a:lnTo>
                    <a:lnTo>
                      <a:pt x="18712" y="2263"/>
                    </a:lnTo>
                    <a:lnTo>
                      <a:pt x="18717" y="2262"/>
                    </a:lnTo>
                    <a:lnTo>
                      <a:pt x="18721" y="2253"/>
                    </a:lnTo>
                    <a:lnTo>
                      <a:pt x="18725" y="2235"/>
                    </a:lnTo>
                    <a:lnTo>
                      <a:pt x="18729" y="2209"/>
                    </a:lnTo>
                    <a:lnTo>
                      <a:pt x="18733" y="2179"/>
                    </a:lnTo>
                    <a:lnTo>
                      <a:pt x="18737" y="2144"/>
                    </a:lnTo>
                    <a:lnTo>
                      <a:pt x="18741" y="2107"/>
                    </a:lnTo>
                    <a:lnTo>
                      <a:pt x="18746" y="2071"/>
                    </a:lnTo>
                    <a:lnTo>
                      <a:pt x="18750" y="2037"/>
                    </a:lnTo>
                    <a:lnTo>
                      <a:pt x="18754" y="2009"/>
                    </a:lnTo>
                    <a:lnTo>
                      <a:pt x="18758" y="1988"/>
                    </a:lnTo>
                    <a:lnTo>
                      <a:pt x="18762" y="1975"/>
                    </a:lnTo>
                    <a:lnTo>
                      <a:pt x="18766" y="1970"/>
                    </a:lnTo>
                    <a:lnTo>
                      <a:pt x="18771" y="1974"/>
                    </a:lnTo>
                    <a:lnTo>
                      <a:pt x="18779" y="2006"/>
                    </a:lnTo>
                    <a:lnTo>
                      <a:pt x="18783" y="2030"/>
                    </a:lnTo>
                    <a:lnTo>
                      <a:pt x="18787" y="2058"/>
                    </a:lnTo>
                    <a:lnTo>
                      <a:pt x="18791" y="2086"/>
                    </a:lnTo>
                    <a:lnTo>
                      <a:pt x="18795" y="2114"/>
                    </a:lnTo>
                    <a:lnTo>
                      <a:pt x="18799" y="2139"/>
                    </a:lnTo>
                    <a:lnTo>
                      <a:pt x="18804" y="2159"/>
                    </a:lnTo>
                    <a:lnTo>
                      <a:pt x="18808" y="2173"/>
                    </a:lnTo>
                    <a:lnTo>
                      <a:pt x="18812" y="2181"/>
                    </a:lnTo>
                    <a:lnTo>
                      <a:pt x="18816" y="2182"/>
                    </a:lnTo>
                    <a:lnTo>
                      <a:pt x="18820" y="2175"/>
                    </a:lnTo>
                    <a:lnTo>
                      <a:pt x="18824" y="2162"/>
                    </a:lnTo>
                    <a:lnTo>
                      <a:pt x="18828" y="2143"/>
                    </a:lnTo>
                    <a:lnTo>
                      <a:pt x="18833" y="2120"/>
                    </a:lnTo>
                    <a:lnTo>
                      <a:pt x="18837" y="2092"/>
                    </a:lnTo>
                    <a:lnTo>
                      <a:pt x="18841" y="2061"/>
                    </a:lnTo>
                    <a:lnTo>
                      <a:pt x="18849" y="1995"/>
                    </a:lnTo>
                    <a:lnTo>
                      <a:pt x="18853" y="1961"/>
                    </a:lnTo>
                    <a:lnTo>
                      <a:pt x="18857" y="1928"/>
                    </a:lnTo>
                    <a:lnTo>
                      <a:pt x="18861" y="1897"/>
                    </a:lnTo>
                    <a:lnTo>
                      <a:pt x="18866" y="1868"/>
                    </a:lnTo>
                    <a:lnTo>
                      <a:pt x="18870" y="1842"/>
                    </a:lnTo>
                    <a:lnTo>
                      <a:pt x="18874" y="1821"/>
                    </a:lnTo>
                    <a:lnTo>
                      <a:pt x="18878" y="1805"/>
                    </a:lnTo>
                    <a:lnTo>
                      <a:pt x="18882" y="1795"/>
                    </a:lnTo>
                    <a:lnTo>
                      <a:pt x="18886" y="1792"/>
                    </a:lnTo>
                    <a:lnTo>
                      <a:pt x="18890" y="1795"/>
                    </a:lnTo>
                    <a:lnTo>
                      <a:pt x="18894" y="1804"/>
                    </a:lnTo>
                    <a:lnTo>
                      <a:pt x="18899" y="1820"/>
                    </a:lnTo>
                    <a:lnTo>
                      <a:pt x="18903" y="1841"/>
                    </a:lnTo>
                    <a:lnTo>
                      <a:pt x="18911" y="1893"/>
                    </a:lnTo>
                    <a:lnTo>
                      <a:pt x="18915" y="1921"/>
                    </a:lnTo>
                    <a:lnTo>
                      <a:pt x="18919" y="1949"/>
                    </a:lnTo>
                    <a:lnTo>
                      <a:pt x="18923" y="1976"/>
                    </a:lnTo>
                    <a:lnTo>
                      <a:pt x="18927" y="1999"/>
                    </a:lnTo>
                    <a:lnTo>
                      <a:pt x="18932" y="2019"/>
                    </a:lnTo>
                    <a:lnTo>
                      <a:pt x="18936" y="2035"/>
                    </a:lnTo>
                    <a:lnTo>
                      <a:pt x="18940" y="2047"/>
                    </a:lnTo>
                    <a:lnTo>
                      <a:pt x="18944" y="2054"/>
                    </a:lnTo>
                    <a:lnTo>
                      <a:pt x="18948" y="2056"/>
                    </a:lnTo>
                    <a:lnTo>
                      <a:pt x="18952" y="2055"/>
                    </a:lnTo>
                    <a:lnTo>
                      <a:pt x="18956" y="2050"/>
                    </a:lnTo>
                    <a:lnTo>
                      <a:pt x="18960" y="2041"/>
                    </a:lnTo>
                    <a:lnTo>
                      <a:pt x="18965" y="2030"/>
                    </a:lnTo>
                    <a:lnTo>
                      <a:pt x="18973" y="2003"/>
                    </a:lnTo>
                    <a:lnTo>
                      <a:pt x="18977" y="1989"/>
                    </a:lnTo>
                    <a:lnTo>
                      <a:pt x="18981" y="1974"/>
                    </a:lnTo>
                    <a:lnTo>
                      <a:pt x="18985" y="1961"/>
                    </a:lnTo>
                    <a:lnTo>
                      <a:pt x="18989" y="1949"/>
                    </a:lnTo>
                    <a:lnTo>
                      <a:pt x="18993" y="1940"/>
                    </a:lnTo>
                    <a:lnTo>
                      <a:pt x="18998" y="1933"/>
                    </a:lnTo>
                    <a:lnTo>
                      <a:pt x="19002" y="1929"/>
                    </a:lnTo>
                    <a:lnTo>
                      <a:pt x="19006" y="1927"/>
                    </a:lnTo>
                    <a:lnTo>
                      <a:pt x="19010" y="1928"/>
                    </a:lnTo>
                    <a:lnTo>
                      <a:pt x="19014" y="1931"/>
                    </a:lnTo>
                    <a:lnTo>
                      <a:pt x="19018" y="1937"/>
                    </a:lnTo>
                    <a:lnTo>
                      <a:pt x="19023" y="1943"/>
                    </a:lnTo>
                    <a:lnTo>
                      <a:pt x="19027" y="1951"/>
                    </a:lnTo>
                    <a:lnTo>
                      <a:pt x="19031" y="1959"/>
                    </a:lnTo>
                    <a:lnTo>
                      <a:pt x="19035" y="1967"/>
                    </a:lnTo>
                    <a:lnTo>
                      <a:pt x="19043" y="1982"/>
                    </a:lnTo>
                    <a:lnTo>
                      <a:pt x="19047" y="1987"/>
                    </a:lnTo>
                    <a:lnTo>
                      <a:pt x="19052" y="1992"/>
                    </a:lnTo>
                    <a:lnTo>
                      <a:pt x="19056" y="1994"/>
                    </a:lnTo>
                    <a:lnTo>
                      <a:pt x="19060" y="1996"/>
                    </a:lnTo>
                    <a:lnTo>
                      <a:pt x="19064" y="1995"/>
                    </a:lnTo>
                    <a:lnTo>
                      <a:pt x="19068" y="1994"/>
                    </a:lnTo>
                    <a:lnTo>
                      <a:pt x="19072" y="1992"/>
                    </a:lnTo>
                    <a:lnTo>
                      <a:pt x="19076" y="1989"/>
                    </a:lnTo>
                    <a:lnTo>
                      <a:pt x="19081" y="1986"/>
                    </a:lnTo>
                    <a:lnTo>
                      <a:pt x="19085" y="1984"/>
                    </a:lnTo>
                    <a:lnTo>
                      <a:pt x="19089" y="1982"/>
                    </a:lnTo>
                    <a:lnTo>
                      <a:pt x="19093" y="1982"/>
                    </a:lnTo>
                    <a:lnTo>
                      <a:pt x="19097" y="1983"/>
                    </a:lnTo>
                    <a:lnTo>
                      <a:pt x="19105" y="1993"/>
                    </a:lnTo>
                    <a:lnTo>
                      <a:pt x="19109" y="2003"/>
                    </a:lnTo>
                    <a:lnTo>
                      <a:pt x="19114" y="2015"/>
                    </a:lnTo>
                    <a:lnTo>
                      <a:pt x="19118" y="2029"/>
                    </a:lnTo>
                    <a:lnTo>
                      <a:pt x="19122" y="2045"/>
                    </a:lnTo>
                    <a:lnTo>
                      <a:pt x="19126" y="2061"/>
                    </a:lnTo>
                    <a:lnTo>
                      <a:pt x="19130" y="2078"/>
                    </a:lnTo>
                    <a:lnTo>
                      <a:pt x="19134" y="2093"/>
                    </a:lnTo>
                    <a:lnTo>
                      <a:pt x="19138" y="2105"/>
                    </a:lnTo>
                    <a:lnTo>
                      <a:pt x="19142" y="2115"/>
                    </a:lnTo>
                    <a:lnTo>
                      <a:pt x="19147" y="2121"/>
                    </a:lnTo>
                    <a:lnTo>
                      <a:pt x="19151" y="2123"/>
                    </a:lnTo>
                    <a:lnTo>
                      <a:pt x="19155" y="2121"/>
                    </a:lnTo>
                    <a:lnTo>
                      <a:pt x="19159" y="2116"/>
                    </a:lnTo>
                    <a:lnTo>
                      <a:pt x="19163" y="2108"/>
                    </a:lnTo>
                    <a:lnTo>
                      <a:pt x="19167" y="2098"/>
                    </a:lnTo>
                    <a:lnTo>
                      <a:pt x="19175" y="2079"/>
                    </a:lnTo>
                    <a:lnTo>
                      <a:pt x="19180" y="2071"/>
                    </a:lnTo>
                    <a:lnTo>
                      <a:pt x="19184" y="2066"/>
                    </a:lnTo>
                    <a:lnTo>
                      <a:pt x="19188" y="2063"/>
                    </a:lnTo>
                    <a:lnTo>
                      <a:pt x="19192" y="2064"/>
                    </a:lnTo>
                    <a:lnTo>
                      <a:pt x="19196" y="2067"/>
                    </a:lnTo>
                    <a:lnTo>
                      <a:pt x="19200" y="2073"/>
                    </a:lnTo>
                    <a:lnTo>
                      <a:pt x="19204" y="2080"/>
                    </a:lnTo>
                    <a:lnTo>
                      <a:pt x="19208" y="2088"/>
                    </a:lnTo>
                    <a:lnTo>
                      <a:pt x="19213" y="2095"/>
                    </a:lnTo>
                    <a:lnTo>
                      <a:pt x="19217" y="2100"/>
                    </a:lnTo>
                    <a:lnTo>
                      <a:pt x="19221" y="2102"/>
                    </a:lnTo>
                    <a:lnTo>
                      <a:pt x="19225" y="2101"/>
                    </a:lnTo>
                    <a:lnTo>
                      <a:pt x="19229" y="2097"/>
                    </a:lnTo>
                    <a:lnTo>
                      <a:pt x="19237" y="2080"/>
                    </a:lnTo>
                    <a:lnTo>
                      <a:pt x="19242" y="2070"/>
                    </a:lnTo>
                    <a:lnTo>
                      <a:pt x="19246" y="2058"/>
                    </a:lnTo>
                    <a:lnTo>
                      <a:pt x="19250" y="2048"/>
                    </a:lnTo>
                    <a:lnTo>
                      <a:pt x="19254" y="2040"/>
                    </a:lnTo>
                    <a:lnTo>
                      <a:pt x="19258" y="2034"/>
                    </a:lnTo>
                    <a:lnTo>
                      <a:pt x="19262" y="2032"/>
                    </a:lnTo>
                    <a:lnTo>
                      <a:pt x="19266" y="2033"/>
                    </a:lnTo>
                    <a:lnTo>
                      <a:pt x="19270" y="2038"/>
                    </a:lnTo>
                    <a:lnTo>
                      <a:pt x="19275" y="2045"/>
                    </a:lnTo>
                    <a:lnTo>
                      <a:pt x="19279" y="2056"/>
                    </a:lnTo>
                    <a:lnTo>
                      <a:pt x="19283" y="2068"/>
                    </a:lnTo>
                    <a:lnTo>
                      <a:pt x="19287" y="2082"/>
                    </a:lnTo>
                    <a:lnTo>
                      <a:pt x="19291" y="2096"/>
                    </a:lnTo>
                    <a:lnTo>
                      <a:pt x="19295" y="2112"/>
                    </a:lnTo>
                    <a:lnTo>
                      <a:pt x="19299" y="2127"/>
                    </a:lnTo>
                    <a:lnTo>
                      <a:pt x="19308" y="2157"/>
                    </a:lnTo>
                    <a:lnTo>
                      <a:pt x="19312" y="2171"/>
                    </a:lnTo>
                    <a:lnTo>
                      <a:pt x="19316" y="2183"/>
                    </a:lnTo>
                    <a:lnTo>
                      <a:pt x="19320" y="2194"/>
                    </a:lnTo>
                    <a:lnTo>
                      <a:pt x="19324" y="2202"/>
                    </a:lnTo>
                    <a:lnTo>
                      <a:pt x="19328" y="2206"/>
                    </a:lnTo>
                    <a:lnTo>
                      <a:pt x="19333" y="2206"/>
                    </a:lnTo>
                    <a:lnTo>
                      <a:pt x="19337" y="2202"/>
                    </a:lnTo>
                    <a:lnTo>
                      <a:pt x="19341" y="2193"/>
                    </a:lnTo>
                    <a:lnTo>
                      <a:pt x="19345" y="2179"/>
                    </a:lnTo>
                    <a:lnTo>
                      <a:pt x="19349" y="2160"/>
                    </a:lnTo>
                    <a:lnTo>
                      <a:pt x="19353" y="2137"/>
                    </a:lnTo>
                    <a:lnTo>
                      <a:pt x="19357" y="2110"/>
                    </a:lnTo>
                    <a:lnTo>
                      <a:pt x="19362" y="2080"/>
                    </a:lnTo>
                    <a:lnTo>
                      <a:pt x="19370" y="2017"/>
                    </a:lnTo>
                    <a:lnTo>
                      <a:pt x="19374" y="1984"/>
                    </a:lnTo>
                    <a:lnTo>
                      <a:pt x="19378" y="1953"/>
                    </a:lnTo>
                    <a:lnTo>
                      <a:pt x="19382" y="1923"/>
                    </a:lnTo>
                    <a:lnTo>
                      <a:pt x="19386" y="1895"/>
                    </a:lnTo>
                    <a:lnTo>
                      <a:pt x="19390" y="1871"/>
                    </a:lnTo>
                    <a:lnTo>
                      <a:pt x="19395" y="1850"/>
                    </a:lnTo>
                    <a:lnTo>
                      <a:pt x="19399" y="1833"/>
                    </a:lnTo>
                    <a:lnTo>
                      <a:pt x="19403" y="1820"/>
                    </a:lnTo>
                    <a:lnTo>
                      <a:pt x="19407" y="1811"/>
                    </a:lnTo>
                    <a:lnTo>
                      <a:pt x="19411" y="1805"/>
                    </a:lnTo>
                    <a:lnTo>
                      <a:pt x="19415" y="1803"/>
                    </a:lnTo>
                    <a:lnTo>
                      <a:pt x="19419" y="1804"/>
                    </a:lnTo>
                    <a:lnTo>
                      <a:pt x="19423" y="1807"/>
                    </a:lnTo>
                    <a:lnTo>
                      <a:pt x="19428" y="1813"/>
                    </a:lnTo>
                    <a:lnTo>
                      <a:pt x="19432" y="1822"/>
                    </a:lnTo>
                    <a:lnTo>
                      <a:pt x="19440" y="1850"/>
                    </a:lnTo>
                    <a:lnTo>
                      <a:pt x="19444" y="1869"/>
                    </a:lnTo>
                    <a:lnTo>
                      <a:pt x="19448" y="1893"/>
                    </a:lnTo>
                    <a:lnTo>
                      <a:pt x="19452" y="1921"/>
                    </a:lnTo>
                    <a:lnTo>
                      <a:pt x="19456" y="1954"/>
                    </a:lnTo>
                    <a:lnTo>
                      <a:pt x="19461" y="1990"/>
                    </a:lnTo>
                    <a:lnTo>
                      <a:pt x="19465" y="2030"/>
                    </a:lnTo>
                    <a:lnTo>
                      <a:pt x="19469" y="2070"/>
                    </a:lnTo>
                    <a:lnTo>
                      <a:pt x="19473" y="2111"/>
                    </a:lnTo>
                    <a:lnTo>
                      <a:pt x="19477" y="2149"/>
                    </a:lnTo>
                    <a:lnTo>
                      <a:pt x="19481" y="2183"/>
                    </a:lnTo>
                    <a:lnTo>
                      <a:pt x="19485" y="2210"/>
                    </a:lnTo>
                    <a:lnTo>
                      <a:pt x="19490" y="2231"/>
                    </a:lnTo>
                    <a:lnTo>
                      <a:pt x="19494" y="2242"/>
                    </a:lnTo>
                    <a:lnTo>
                      <a:pt x="19498" y="2244"/>
                    </a:lnTo>
                    <a:lnTo>
                      <a:pt x="19502" y="2237"/>
                    </a:lnTo>
                    <a:lnTo>
                      <a:pt x="19506" y="2223"/>
                    </a:lnTo>
                    <a:lnTo>
                      <a:pt x="19510" y="2202"/>
                    </a:lnTo>
                    <a:lnTo>
                      <a:pt x="19514" y="2178"/>
                    </a:lnTo>
                    <a:lnTo>
                      <a:pt x="19518" y="2152"/>
                    </a:lnTo>
                    <a:lnTo>
                      <a:pt x="19523" y="2126"/>
                    </a:lnTo>
                    <a:lnTo>
                      <a:pt x="19527" y="2101"/>
                    </a:lnTo>
                    <a:lnTo>
                      <a:pt x="19531" y="2081"/>
                    </a:lnTo>
                    <a:lnTo>
                      <a:pt x="19535" y="2065"/>
                    </a:lnTo>
                    <a:lnTo>
                      <a:pt x="19539" y="2054"/>
                    </a:lnTo>
                    <a:lnTo>
                      <a:pt x="19543" y="2049"/>
                    </a:lnTo>
                    <a:lnTo>
                      <a:pt x="19547" y="2049"/>
                    </a:lnTo>
                    <a:lnTo>
                      <a:pt x="19551" y="2053"/>
                    </a:lnTo>
                    <a:lnTo>
                      <a:pt x="19556" y="2061"/>
                    </a:lnTo>
                    <a:lnTo>
                      <a:pt x="19564" y="2081"/>
                    </a:lnTo>
                    <a:lnTo>
                      <a:pt x="19568" y="2090"/>
                    </a:lnTo>
                    <a:lnTo>
                      <a:pt x="19572" y="2097"/>
                    </a:lnTo>
                    <a:lnTo>
                      <a:pt x="19576" y="2101"/>
                    </a:lnTo>
                    <a:lnTo>
                      <a:pt x="19580" y="2102"/>
                    </a:lnTo>
                    <a:lnTo>
                      <a:pt x="19585" y="2099"/>
                    </a:lnTo>
                    <a:lnTo>
                      <a:pt x="19589" y="2093"/>
                    </a:lnTo>
                    <a:lnTo>
                      <a:pt x="19593" y="2084"/>
                    </a:lnTo>
                    <a:lnTo>
                      <a:pt x="19597" y="2074"/>
                    </a:lnTo>
                    <a:lnTo>
                      <a:pt x="19601" y="2062"/>
                    </a:lnTo>
                    <a:lnTo>
                      <a:pt x="19605" y="2050"/>
                    </a:lnTo>
                    <a:lnTo>
                      <a:pt x="19609" y="2038"/>
                    </a:lnTo>
                    <a:lnTo>
                      <a:pt x="19614" y="2026"/>
                    </a:lnTo>
                    <a:lnTo>
                      <a:pt x="19618" y="2014"/>
                    </a:lnTo>
                    <a:lnTo>
                      <a:pt x="19622" y="2000"/>
                    </a:lnTo>
                    <a:lnTo>
                      <a:pt x="19626" y="1983"/>
                    </a:lnTo>
                    <a:lnTo>
                      <a:pt x="19634" y="1937"/>
                    </a:lnTo>
                    <a:lnTo>
                      <a:pt x="19638" y="1902"/>
                    </a:lnTo>
                    <a:lnTo>
                      <a:pt x="19643" y="1857"/>
                    </a:lnTo>
                    <a:lnTo>
                      <a:pt x="19647" y="1801"/>
                    </a:lnTo>
                    <a:lnTo>
                      <a:pt x="19651" y="1730"/>
                    </a:lnTo>
                    <a:lnTo>
                      <a:pt x="19655" y="1644"/>
                    </a:lnTo>
                    <a:lnTo>
                      <a:pt x="19659" y="1543"/>
                    </a:lnTo>
                    <a:lnTo>
                      <a:pt x="19663" y="1427"/>
                    </a:lnTo>
                    <a:lnTo>
                      <a:pt x="19667" y="1296"/>
                    </a:lnTo>
                    <a:lnTo>
                      <a:pt x="19671" y="1154"/>
                    </a:lnTo>
                    <a:lnTo>
                      <a:pt x="19676" y="1004"/>
                    </a:lnTo>
                    <a:lnTo>
                      <a:pt x="19680" y="849"/>
                    </a:lnTo>
                    <a:lnTo>
                      <a:pt x="19684" y="694"/>
                    </a:lnTo>
                    <a:lnTo>
                      <a:pt x="19688" y="546"/>
                    </a:lnTo>
                    <a:lnTo>
                      <a:pt x="19696" y="290"/>
                    </a:lnTo>
                    <a:lnTo>
                      <a:pt x="19700" y="194"/>
                    </a:lnTo>
                    <a:lnTo>
                      <a:pt x="19705" y="125"/>
                    </a:lnTo>
                    <a:lnTo>
                      <a:pt x="19709" y="88"/>
                    </a:lnTo>
                    <a:lnTo>
                      <a:pt x="19713" y="85"/>
                    </a:lnTo>
                    <a:lnTo>
                      <a:pt x="19717" y="118"/>
                    </a:lnTo>
                    <a:lnTo>
                      <a:pt x="19721" y="186"/>
                    </a:lnTo>
                    <a:lnTo>
                      <a:pt x="19725" y="289"/>
                    </a:lnTo>
                    <a:lnTo>
                      <a:pt x="19729" y="423"/>
                    </a:lnTo>
                    <a:lnTo>
                      <a:pt x="19733" y="583"/>
                    </a:lnTo>
                    <a:lnTo>
                      <a:pt x="19738" y="764"/>
                    </a:lnTo>
                    <a:lnTo>
                      <a:pt x="19742" y="960"/>
                    </a:lnTo>
                    <a:lnTo>
                      <a:pt x="19746" y="1164"/>
                    </a:lnTo>
                    <a:lnTo>
                      <a:pt x="19750" y="1367"/>
                    </a:lnTo>
                    <a:lnTo>
                      <a:pt x="19754" y="1565"/>
                    </a:lnTo>
                    <a:lnTo>
                      <a:pt x="19758" y="1749"/>
                    </a:lnTo>
                    <a:lnTo>
                      <a:pt x="19766" y="2059"/>
                    </a:lnTo>
                    <a:lnTo>
                      <a:pt x="19771" y="2179"/>
                    </a:lnTo>
                    <a:lnTo>
                      <a:pt x="19775" y="2275"/>
                    </a:lnTo>
                    <a:lnTo>
                      <a:pt x="19779" y="2346"/>
                    </a:lnTo>
                    <a:lnTo>
                      <a:pt x="19783" y="2393"/>
                    </a:lnTo>
                    <a:lnTo>
                      <a:pt x="19787" y="2421"/>
                    </a:lnTo>
                    <a:lnTo>
                      <a:pt x="19791" y="2431"/>
                    </a:lnTo>
                    <a:lnTo>
                      <a:pt x="19795" y="2428"/>
                    </a:lnTo>
                    <a:lnTo>
                      <a:pt x="19799" y="2415"/>
                    </a:lnTo>
                    <a:lnTo>
                      <a:pt x="19804" y="2395"/>
                    </a:lnTo>
                    <a:lnTo>
                      <a:pt x="19808" y="2370"/>
                    </a:lnTo>
                    <a:lnTo>
                      <a:pt x="19812" y="2344"/>
                    </a:lnTo>
                    <a:lnTo>
                      <a:pt x="19816" y="2316"/>
                    </a:lnTo>
                    <a:lnTo>
                      <a:pt x="19820" y="2289"/>
                    </a:lnTo>
                    <a:lnTo>
                      <a:pt x="19828" y="2239"/>
                    </a:lnTo>
                    <a:lnTo>
                      <a:pt x="19832" y="2217"/>
                    </a:lnTo>
                    <a:lnTo>
                      <a:pt x="19837" y="2197"/>
                    </a:lnTo>
                    <a:lnTo>
                      <a:pt x="19841" y="2180"/>
                    </a:lnTo>
                    <a:lnTo>
                      <a:pt x="19845" y="2166"/>
                    </a:lnTo>
                    <a:lnTo>
                      <a:pt x="19849" y="2155"/>
                    </a:lnTo>
                    <a:lnTo>
                      <a:pt x="19853" y="2147"/>
                    </a:lnTo>
                    <a:lnTo>
                      <a:pt x="19857" y="2142"/>
                    </a:lnTo>
                    <a:lnTo>
                      <a:pt x="19861" y="2141"/>
                    </a:lnTo>
                    <a:lnTo>
                      <a:pt x="19866" y="2143"/>
                    </a:lnTo>
                    <a:lnTo>
                      <a:pt x="19870" y="2149"/>
                    </a:lnTo>
                    <a:lnTo>
                      <a:pt x="19874" y="2156"/>
                    </a:lnTo>
                    <a:lnTo>
                      <a:pt x="19878" y="2165"/>
                    </a:lnTo>
                    <a:lnTo>
                      <a:pt x="19882" y="2175"/>
                    </a:lnTo>
                    <a:lnTo>
                      <a:pt x="19886" y="2185"/>
                    </a:lnTo>
                    <a:lnTo>
                      <a:pt x="19890" y="2194"/>
                    </a:lnTo>
                    <a:lnTo>
                      <a:pt x="19899" y="2205"/>
                    </a:lnTo>
                    <a:lnTo>
                      <a:pt x="19903" y="2206"/>
                    </a:lnTo>
                    <a:lnTo>
                      <a:pt x="19907" y="2204"/>
                    </a:lnTo>
                    <a:lnTo>
                      <a:pt x="19911" y="2200"/>
                    </a:lnTo>
                    <a:lnTo>
                      <a:pt x="19915" y="2194"/>
                    </a:lnTo>
                    <a:lnTo>
                      <a:pt x="19919" y="2187"/>
                    </a:lnTo>
                    <a:lnTo>
                      <a:pt x="19924" y="2181"/>
                    </a:lnTo>
                    <a:lnTo>
                      <a:pt x="19928" y="2176"/>
                    </a:lnTo>
                    <a:lnTo>
                      <a:pt x="19932" y="2175"/>
                    </a:lnTo>
                    <a:lnTo>
                      <a:pt x="19936" y="2177"/>
                    </a:lnTo>
                    <a:lnTo>
                      <a:pt x="19940" y="2184"/>
                    </a:lnTo>
                    <a:lnTo>
                      <a:pt x="19944" y="2194"/>
                    </a:lnTo>
                    <a:lnTo>
                      <a:pt x="19948" y="2207"/>
                    </a:lnTo>
                    <a:lnTo>
                      <a:pt x="19953" y="2223"/>
                    </a:lnTo>
                    <a:lnTo>
                      <a:pt x="19961" y="2252"/>
                    </a:lnTo>
                    <a:lnTo>
                      <a:pt x="19965" y="2264"/>
                    </a:lnTo>
                    <a:lnTo>
                      <a:pt x="19969" y="2272"/>
                    </a:lnTo>
                    <a:lnTo>
                      <a:pt x="19973" y="2275"/>
                    </a:lnTo>
                    <a:lnTo>
                      <a:pt x="19977" y="2272"/>
                    </a:lnTo>
                    <a:lnTo>
                      <a:pt x="19981" y="2264"/>
                    </a:lnTo>
                    <a:lnTo>
                      <a:pt x="19986" y="2251"/>
                    </a:lnTo>
                    <a:lnTo>
                      <a:pt x="19990" y="2235"/>
                    </a:lnTo>
                    <a:lnTo>
                      <a:pt x="19994" y="2216"/>
                    </a:lnTo>
                    <a:lnTo>
                      <a:pt x="19998" y="2196"/>
                    </a:lnTo>
                    <a:lnTo>
                      <a:pt x="20002" y="2178"/>
                    </a:lnTo>
                    <a:lnTo>
                      <a:pt x="20006" y="2161"/>
                    </a:lnTo>
                    <a:lnTo>
                      <a:pt x="20010" y="2146"/>
                    </a:lnTo>
                    <a:lnTo>
                      <a:pt x="20014" y="2135"/>
                    </a:lnTo>
                    <a:lnTo>
                      <a:pt x="20019" y="2127"/>
                    </a:lnTo>
                    <a:lnTo>
                      <a:pt x="20023" y="2122"/>
                    </a:lnTo>
                    <a:lnTo>
                      <a:pt x="20031" y="2120"/>
                    </a:lnTo>
                    <a:lnTo>
                      <a:pt x="20035" y="2121"/>
                    </a:lnTo>
                    <a:lnTo>
                      <a:pt x="20039" y="2123"/>
                    </a:lnTo>
                    <a:lnTo>
                      <a:pt x="20043" y="2125"/>
                    </a:lnTo>
                    <a:lnTo>
                      <a:pt x="20047" y="2127"/>
                    </a:lnTo>
                    <a:lnTo>
                      <a:pt x="20052" y="2129"/>
                    </a:lnTo>
                    <a:lnTo>
                      <a:pt x="20056" y="2131"/>
                    </a:lnTo>
                    <a:lnTo>
                      <a:pt x="20060" y="2133"/>
                    </a:lnTo>
                    <a:lnTo>
                      <a:pt x="20064" y="2135"/>
                    </a:lnTo>
                    <a:lnTo>
                      <a:pt x="20068" y="2138"/>
                    </a:lnTo>
                    <a:lnTo>
                      <a:pt x="20072" y="2141"/>
                    </a:lnTo>
                    <a:lnTo>
                      <a:pt x="20076" y="2145"/>
                    </a:lnTo>
                    <a:lnTo>
                      <a:pt x="20080" y="2150"/>
                    </a:lnTo>
                    <a:lnTo>
                      <a:pt x="20085" y="2155"/>
                    </a:lnTo>
                    <a:lnTo>
                      <a:pt x="20093" y="2166"/>
                    </a:lnTo>
                    <a:lnTo>
                      <a:pt x="20097" y="2173"/>
                    </a:lnTo>
                    <a:lnTo>
                      <a:pt x="20101" y="2180"/>
                    </a:lnTo>
                    <a:lnTo>
                      <a:pt x="20105" y="2187"/>
                    </a:lnTo>
                    <a:lnTo>
                      <a:pt x="20109" y="2194"/>
                    </a:lnTo>
                    <a:lnTo>
                      <a:pt x="20114" y="2201"/>
                    </a:lnTo>
                    <a:lnTo>
                      <a:pt x="20118" y="2208"/>
                    </a:lnTo>
                    <a:lnTo>
                      <a:pt x="20122" y="2214"/>
                    </a:lnTo>
                    <a:lnTo>
                      <a:pt x="20126" y="2220"/>
                    </a:lnTo>
                    <a:lnTo>
                      <a:pt x="20130" y="2226"/>
                    </a:lnTo>
                    <a:lnTo>
                      <a:pt x="20134" y="2230"/>
                    </a:lnTo>
                    <a:lnTo>
                      <a:pt x="20138" y="2233"/>
                    </a:lnTo>
                    <a:lnTo>
                      <a:pt x="20142" y="2235"/>
                    </a:lnTo>
                    <a:lnTo>
                      <a:pt x="20147" y="2236"/>
                    </a:lnTo>
                    <a:lnTo>
                      <a:pt x="20151" y="2236"/>
                    </a:lnTo>
                    <a:lnTo>
                      <a:pt x="20155" y="2235"/>
                    </a:lnTo>
                    <a:lnTo>
                      <a:pt x="20159" y="2234"/>
                    </a:lnTo>
                    <a:lnTo>
                      <a:pt x="20163" y="2232"/>
                    </a:lnTo>
                    <a:lnTo>
                      <a:pt x="20167" y="2230"/>
                    </a:lnTo>
                    <a:lnTo>
                      <a:pt x="20171" y="2228"/>
                    </a:lnTo>
                    <a:lnTo>
                      <a:pt x="20176" y="2228"/>
                    </a:lnTo>
                    <a:lnTo>
                      <a:pt x="20180" y="2228"/>
                    </a:lnTo>
                    <a:lnTo>
                      <a:pt x="20184" y="2231"/>
                    </a:lnTo>
                    <a:lnTo>
                      <a:pt x="20188" y="2235"/>
                    </a:lnTo>
                    <a:lnTo>
                      <a:pt x="20192" y="2241"/>
                    </a:lnTo>
                    <a:lnTo>
                      <a:pt x="20196" y="2249"/>
                    </a:lnTo>
                    <a:lnTo>
                      <a:pt x="20200" y="2259"/>
                    </a:lnTo>
                    <a:lnTo>
                      <a:pt x="20205" y="2270"/>
                    </a:lnTo>
                    <a:lnTo>
                      <a:pt x="20209" y="2282"/>
                    </a:lnTo>
                    <a:lnTo>
                      <a:pt x="20213" y="2294"/>
                    </a:lnTo>
                    <a:lnTo>
                      <a:pt x="20217" y="2305"/>
                    </a:lnTo>
                    <a:lnTo>
                      <a:pt x="20225" y="2322"/>
                    </a:lnTo>
                    <a:lnTo>
                      <a:pt x="20229" y="2326"/>
                    </a:lnTo>
                    <a:lnTo>
                      <a:pt x="20234" y="2328"/>
                    </a:lnTo>
                    <a:lnTo>
                      <a:pt x="20238" y="2327"/>
                    </a:lnTo>
                    <a:lnTo>
                      <a:pt x="20242" y="2324"/>
                    </a:lnTo>
                    <a:lnTo>
                      <a:pt x="20246" y="2319"/>
                    </a:lnTo>
                    <a:lnTo>
                      <a:pt x="20250" y="2311"/>
                    </a:lnTo>
                    <a:lnTo>
                      <a:pt x="20254" y="2302"/>
                    </a:lnTo>
                    <a:lnTo>
                      <a:pt x="20258" y="2293"/>
                    </a:lnTo>
                    <a:lnTo>
                      <a:pt x="20262" y="2283"/>
                    </a:lnTo>
                    <a:lnTo>
                      <a:pt x="20267" y="2273"/>
                    </a:lnTo>
                    <a:lnTo>
                      <a:pt x="20271" y="2264"/>
                    </a:lnTo>
                    <a:lnTo>
                      <a:pt x="20275" y="2256"/>
                    </a:lnTo>
                    <a:lnTo>
                      <a:pt x="20279" y="2250"/>
                    </a:lnTo>
                    <a:lnTo>
                      <a:pt x="20287" y="2243"/>
                    </a:lnTo>
                    <a:lnTo>
                      <a:pt x="20291" y="2243"/>
                    </a:lnTo>
                    <a:lnTo>
                      <a:pt x="20295" y="2246"/>
                    </a:lnTo>
                    <a:lnTo>
                      <a:pt x="20300" y="2250"/>
                    </a:lnTo>
                    <a:lnTo>
                      <a:pt x="20304" y="2255"/>
                    </a:lnTo>
                    <a:lnTo>
                      <a:pt x="20308" y="2262"/>
                    </a:lnTo>
                    <a:lnTo>
                      <a:pt x="20312" y="2269"/>
                    </a:lnTo>
                    <a:lnTo>
                      <a:pt x="20316" y="2276"/>
                    </a:lnTo>
                    <a:lnTo>
                      <a:pt x="20320" y="2283"/>
                    </a:lnTo>
                    <a:lnTo>
                      <a:pt x="20324" y="2290"/>
                    </a:lnTo>
                    <a:lnTo>
                      <a:pt x="20329" y="2297"/>
                    </a:lnTo>
                    <a:lnTo>
                      <a:pt x="20333" y="2304"/>
                    </a:lnTo>
                    <a:lnTo>
                      <a:pt x="20337" y="2312"/>
                    </a:lnTo>
                    <a:lnTo>
                      <a:pt x="20341" y="2321"/>
                    </a:lnTo>
                    <a:lnTo>
                      <a:pt x="20345" y="2331"/>
                    </a:lnTo>
                    <a:lnTo>
                      <a:pt x="20349" y="2343"/>
                    </a:lnTo>
                    <a:lnTo>
                      <a:pt x="20357" y="2372"/>
                    </a:lnTo>
                    <a:lnTo>
                      <a:pt x="20362" y="2388"/>
                    </a:lnTo>
                    <a:lnTo>
                      <a:pt x="20366" y="2403"/>
                    </a:lnTo>
                    <a:lnTo>
                      <a:pt x="20370" y="2417"/>
                    </a:lnTo>
                    <a:lnTo>
                      <a:pt x="20374" y="2427"/>
                    </a:lnTo>
                    <a:lnTo>
                      <a:pt x="20378" y="2431"/>
                    </a:lnTo>
                    <a:lnTo>
                      <a:pt x="20382" y="2429"/>
                    </a:lnTo>
                    <a:lnTo>
                      <a:pt x="20386" y="2417"/>
                    </a:lnTo>
                    <a:lnTo>
                      <a:pt x="20390" y="2396"/>
                    </a:lnTo>
                    <a:lnTo>
                      <a:pt x="20395" y="2363"/>
                    </a:lnTo>
                    <a:lnTo>
                      <a:pt x="20399" y="2319"/>
                    </a:lnTo>
                    <a:lnTo>
                      <a:pt x="20403" y="2264"/>
                    </a:lnTo>
                    <a:lnTo>
                      <a:pt x="20407" y="2200"/>
                    </a:lnTo>
                    <a:lnTo>
                      <a:pt x="20411" y="2129"/>
                    </a:lnTo>
                    <a:lnTo>
                      <a:pt x="20419" y="1978"/>
                    </a:lnTo>
                    <a:lnTo>
                      <a:pt x="20423" y="1904"/>
                    </a:lnTo>
                    <a:lnTo>
                      <a:pt x="20428" y="1836"/>
                    </a:lnTo>
                    <a:lnTo>
                      <a:pt x="20432" y="1775"/>
                    </a:lnTo>
                    <a:lnTo>
                      <a:pt x="20436" y="1725"/>
                    </a:lnTo>
                    <a:lnTo>
                      <a:pt x="20440" y="1687"/>
                    </a:lnTo>
                    <a:lnTo>
                      <a:pt x="20444" y="1661"/>
                    </a:lnTo>
                    <a:lnTo>
                      <a:pt x="20448" y="1649"/>
                    </a:lnTo>
                    <a:lnTo>
                      <a:pt x="20452" y="1648"/>
                    </a:lnTo>
                    <a:lnTo>
                      <a:pt x="20457" y="1658"/>
                    </a:lnTo>
                    <a:lnTo>
                      <a:pt x="20461" y="1676"/>
                    </a:lnTo>
                    <a:lnTo>
                      <a:pt x="20465" y="1701"/>
                    </a:lnTo>
                    <a:lnTo>
                      <a:pt x="20469" y="1728"/>
                    </a:lnTo>
                    <a:lnTo>
                      <a:pt x="20473" y="1756"/>
                    </a:lnTo>
                    <a:lnTo>
                      <a:pt x="20477" y="1783"/>
                    </a:lnTo>
                    <a:lnTo>
                      <a:pt x="20481" y="1807"/>
                    </a:lnTo>
                    <a:lnTo>
                      <a:pt x="20490" y="1839"/>
                    </a:lnTo>
                    <a:lnTo>
                      <a:pt x="20494" y="1848"/>
                    </a:lnTo>
                    <a:lnTo>
                      <a:pt x="20498" y="1852"/>
                    </a:lnTo>
                    <a:lnTo>
                      <a:pt x="20502" y="1852"/>
                    </a:lnTo>
                    <a:lnTo>
                      <a:pt x="20506" y="1850"/>
                    </a:lnTo>
                    <a:lnTo>
                      <a:pt x="20510" y="1848"/>
                    </a:lnTo>
                    <a:lnTo>
                      <a:pt x="20515" y="1845"/>
                    </a:lnTo>
                    <a:lnTo>
                      <a:pt x="20519" y="1845"/>
                    </a:lnTo>
                    <a:lnTo>
                      <a:pt x="20523" y="1847"/>
                    </a:lnTo>
                    <a:lnTo>
                      <a:pt x="20527" y="1852"/>
                    </a:lnTo>
                    <a:lnTo>
                      <a:pt x="20531" y="1861"/>
                    </a:lnTo>
                    <a:lnTo>
                      <a:pt x="20535" y="1872"/>
                    </a:lnTo>
                    <a:lnTo>
                      <a:pt x="20539" y="1886"/>
                    </a:lnTo>
                    <a:lnTo>
                      <a:pt x="20543" y="1901"/>
                    </a:lnTo>
                    <a:lnTo>
                      <a:pt x="20552" y="1930"/>
                    </a:lnTo>
                    <a:lnTo>
                      <a:pt x="20556" y="1942"/>
                    </a:lnTo>
                    <a:lnTo>
                      <a:pt x="20560" y="1952"/>
                    </a:lnTo>
                    <a:lnTo>
                      <a:pt x="20564" y="1958"/>
                    </a:lnTo>
                    <a:lnTo>
                      <a:pt x="20568" y="1961"/>
                    </a:lnTo>
                    <a:lnTo>
                      <a:pt x="20572" y="1961"/>
                    </a:lnTo>
                    <a:lnTo>
                      <a:pt x="20577" y="1959"/>
                    </a:lnTo>
                    <a:lnTo>
                      <a:pt x="20581" y="1955"/>
                    </a:lnTo>
                    <a:lnTo>
                      <a:pt x="20585" y="1951"/>
                    </a:lnTo>
                    <a:lnTo>
                      <a:pt x="20589" y="1948"/>
                    </a:lnTo>
                    <a:lnTo>
                      <a:pt x="20593" y="1945"/>
                    </a:lnTo>
                    <a:lnTo>
                      <a:pt x="20597" y="1946"/>
                    </a:lnTo>
                    <a:lnTo>
                      <a:pt x="20601" y="1948"/>
                    </a:lnTo>
                    <a:lnTo>
                      <a:pt x="20605" y="1954"/>
                    </a:lnTo>
                    <a:lnTo>
                      <a:pt x="20610" y="1963"/>
                    </a:lnTo>
                    <a:lnTo>
                      <a:pt x="20614" y="1975"/>
                    </a:lnTo>
                    <a:lnTo>
                      <a:pt x="20622" y="2004"/>
                    </a:lnTo>
                    <a:lnTo>
                      <a:pt x="20626" y="2019"/>
                    </a:lnTo>
                    <a:lnTo>
                      <a:pt x="20630" y="2034"/>
                    </a:lnTo>
                    <a:lnTo>
                      <a:pt x="20634" y="2047"/>
                    </a:lnTo>
                    <a:lnTo>
                      <a:pt x="20638" y="2058"/>
                    </a:lnTo>
                    <a:lnTo>
                      <a:pt x="20643" y="2066"/>
                    </a:lnTo>
                    <a:lnTo>
                      <a:pt x="20647" y="2071"/>
                    </a:lnTo>
                    <a:lnTo>
                      <a:pt x="20651" y="2072"/>
                    </a:lnTo>
                    <a:lnTo>
                      <a:pt x="20655" y="2070"/>
                    </a:lnTo>
                    <a:lnTo>
                      <a:pt x="20659" y="2066"/>
                    </a:lnTo>
                    <a:lnTo>
                      <a:pt x="20663" y="2060"/>
                    </a:lnTo>
                    <a:lnTo>
                      <a:pt x="20667" y="2053"/>
                    </a:lnTo>
                    <a:lnTo>
                      <a:pt x="20670" y="2048"/>
                    </a:lnTo>
                  </a:path>
                </a:pathLst>
              </a:custGeom>
              <a:noFill/>
              <a:ln w="12600">
                <a:solidFill>
                  <a:srgbClr val="158466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01" name="Rectangle 700"/>
            <p:cNvSpPr/>
            <p:nvPr/>
          </p:nvSpPr>
          <p:spPr>
            <a:xfrm>
              <a:off x="10844280" y="2372760"/>
              <a:ext cx="12769560" cy="30337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-1615680" y="2485080"/>
              <a:ext cx="9088920" cy="303372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03" name="Grafik 8_0"/>
            <p:cNvPicPr/>
            <p:nvPr/>
          </p:nvPicPr>
          <p:blipFill>
            <a:blip r:embed="rId5"/>
            <a:srcRect l="8929" t="-4762" r="41304" b="3148"/>
            <a:stretch/>
          </p:blipFill>
          <p:spPr>
            <a:xfrm rot="5400000" flipH="1">
              <a:off x="3217680" y="2955600"/>
              <a:ext cx="2635200" cy="2663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4" name="Freeform 308_2"/>
            <p:cNvSpPr/>
            <p:nvPr/>
          </p:nvSpPr>
          <p:spPr>
            <a:xfrm rot="207600" flipV="1">
              <a:off x="5758920" y="4690440"/>
              <a:ext cx="1714320" cy="245160"/>
            </a:xfrm>
            <a:custGeom>
              <a:avLst/>
              <a:gdLst>
                <a:gd name="textAreaLeft" fmla="*/ 0 w 1714320"/>
                <a:gd name="textAreaRight" fmla="*/ 1714680 w 1714320"/>
                <a:gd name="textAreaTop" fmla="*/ -360 h 245160"/>
                <a:gd name="textAreaBottom" fmla="*/ 245160 h 245160"/>
              </a:gdLst>
              <a:ahLst/>
              <a:cxnLst/>
              <a:rect l="textAreaLeft" t="textAreaTop" r="textAreaRight" b="textAreaBottom"/>
              <a:pathLst>
                <a:path w="1213" h="1646">
                  <a:moveTo>
                    <a:pt x="0" y="334"/>
                  </a:moveTo>
                  <a:cubicBezTo>
                    <a:pt x="949" y="0"/>
                    <a:pt x="1212" y="1645"/>
                    <a:pt x="1212" y="1645"/>
                  </a:cubicBezTo>
                </a:path>
              </a:pathLst>
            </a:custGeom>
            <a:noFill/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5" name="Freeform 308_ 3"/>
            <p:cNvSpPr/>
            <p:nvPr/>
          </p:nvSpPr>
          <p:spPr>
            <a:xfrm rot="207600" flipV="1">
              <a:off x="5819760" y="3938400"/>
              <a:ext cx="1656360" cy="342720"/>
            </a:xfrm>
            <a:custGeom>
              <a:avLst/>
              <a:gdLst>
                <a:gd name="textAreaLeft" fmla="*/ 0 w 1656360"/>
                <a:gd name="textAreaRight" fmla="*/ 1656720 w 1656360"/>
                <a:gd name="textAreaTop" fmla="*/ 360 h 342720"/>
                <a:gd name="textAreaBottom" fmla="*/ 343440 h 342720"/>
              </a:gdLst>
              <a:ahLst/>
              <a:cxnLst/>
              <a:rect l="textAreaLeft" t="textAreaTop" r="textAreaRight" b="textAreaBottom"/>
              <a:pathLst>
                <a:path w="1213" h="1646">
                  <a:moveTo>
                    <a:pt x="0" y="334"/>
                  </a:moveTo>
                  <a:cubicBezTo>
                    <a:pt x="949" y="0"/>
                    <a:pt x="1212" y="1645"/>
                    <a:pt x="1212" y="1645"/>
                  </a:cubicBezTo>
                </a:path>
              </a:pathLst>
            </a:custGeom>
            <a:noFill/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" name="CustomShape 310_ 1"/>
            <p:cNvSpPr/>
            <p:nvPr/>
          </p:nvSpPr>
          <p:spPr>
            <a:xfrm rot="597000">
              <a:off x="5069160" y="303768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7" name="Freeform 308_ 4"/>
            <p:cNvSpPr/>
            <p:nvPr/>
          </p:nvSpPr>
          <p:spPr>
            <a:xfrm rot="547800" flipV="1">
              <a:off x="5416200" y="3089880"/>
              <a:ext cx="2057040" cy="276120"/>
            </a:xfrm>
            <a:custGeom>
              <a:avLst/>
              <a:gdLst>
                <a:gd name="textAreaLeft" fmla="*/ 0 w 2057040"/>
                <a:gd name="textAreaRight" fmla="*/ 2057400 w 2057040"/>
                <a:gd name="textAreaTop" fmla="*/ -360 h 276120"/>
                <a:gd name="textAreaBottom" fmla="*/ 276120 h 276120"/>
              </a:gdLst>
              <a:ahLst/>
              <a:cxnLst/>
              <a:rect l="textAreaLeft" t="textAreaTop" r="textAreaRight" b="textAreaBottom"/>
              <a:pathLst>
                <a:path w="1213" h="1646">
                  <a:moveTo>
                    <a:pt x="0" y="334"/>
                  </a:moveTo>
                  <a:cubicBezTo>
                    <a:pt x="949" y="0"/>
                    <a:pt x="1212" y="1645"/>
                    <a:pt x="1212" y="1645"/>
                  </a:cubicBezTo>
                </a:path>
              </a:pathLst>
            </a:custGeom>
            <a:noFill/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" name="Freeform: Shape 707"/>
            <p:cNvSpPr/>
            <p:nvPr/>
          </p:nvSpPr>
          <p:spPr>
            <a:xfrm>
              <a:off x="11069280" y="3945960"/>
              <a:ext cx="224640" cy="224640"/>
            </a:xfrm>
            <a:custGeom>
              <a:avLst/>
              <a:gdLst>
                <a:gd name="textAreaLeft" fmla="*/ 25920 w 224640"/>
                <a:gd name="textAreaRight" fmla="*/ 198720 w 224640"/>
                <a:gd name="textAreaTop" fmla="*/ 36360 h 224640"/>
                <a:gd name="textAreaBottom" fmla="*/ 109080 h 22464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10812" y="21594"/>
                  </a:moveTo>
                  <a:cubicBezTo>
                    <a:pt x="10540" y="19423"/>
                    <a:pt x="9746" y="16742"/>
                    <a:pt x="7801" y="15040"/>
                  </a:cubicBezTo>
                  <a:cubicBezTo>
                    <a:pt x="4560" y="12230"/>
                    <a:pt x="2678" y="12550"/>
                    <a:pt x="566" y="8804"/>
                  </a:cubicBezTo>
                  <a:cubicBezTo>
                    <a:pt x="-605" y="6314"/>
                    <a:pt x="-208" y="1952"/>
                    <a:pt x="4142" y="313"/>
                  </a:cubicBezTo>
                  <a:cubicBezTo>
                    <a:pt x="8616" y="-1006"/>
                    <a:pt x="10394" y="2228"/>
                    <a:pt x="10812" y="2888"/>
                  </a:cubicBezTo>
                  <a:cubicBezTo>
                    <a:pt x="11230" y="2228"/>
                    <a:pt x="12987" y="-1006"/>
                    <a:pt x="17482" y="313"/>
                  </a:cubicBezTo>
                  <a:cubicBezTo>
                    <a:pt x="21832" y="1952"/>
                    <a:pt x="22208" y="6314"/>
                    <a:pt x="21037" y="8804"/>
                  </a:cubicBezTo>
                  <a:cubicBezTo>
                    <a:pt x="18925" y="12550"/>
                    <a:pt x="17043" y="12230"/>
                    <a:pt x="13802" y="15040"/>
                  </a:cubicBezTo>
                  <a:cubicBezTo>
                    <a:pt x="11858" y="16742"/>
                    <a:pt x="11063" y="19423"/>
                    <a:pt x="10812" y="21594"/>
                  </a:cubicBezTo>
                  <a:close/>
                </a:path>
              </a:pathLst>
            </a:custGeom>
            <a:solidFill>
              <a:srgbClr val="FFA6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7720" rIns="90000" bIns="2772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9" name="Freeform: Shape 708"/>
            <p:cNvSpPr/>
            <p:nvPr/>
          </p:nvSpPr>
          <p:spPr>
            <a:xfrm>
              <a:off x="10912320" y="2934720"/>
              <a:ext cx="471960" cy="471600"/>
            </a:xfrm>
            <a:custGeom>
              <a:avLst/>
              <a:gdLst>
                <a:gd name="textAreaLeft" fmla="*/ 54360 w 471960"/>
                <a:gd name="textAreaRight" fmla="*/ 417600 w 471960"/>
                <a:gd name="textAreaTop" fmla="*/ 76320 h 471600"/>
                <a:gd name="textAreaBottom" fmla="*/ 229320 h 47160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10812" y="21594"/>
                  </a:moveTo>
                  <a:cubicBezTo>
                    <a:pt x="10540" y="19423"/>
                    <a:pt x="9746" y="16742"/>
                    <a:pt x="7801" y="15040"/>
                  </a:cubicBezTo>
                  <a:cubicBezTo>
                    <a:pt x="4560" y="12230"/>
                    <a:pt x="2678" y="12550"/>
                    <a:pt x="566" y="8804"/>
                  </a:cubicBezTo>
                  <a:cubicBezTo>
                    <a:pt x="-605" y="6314"/>
                    <a:pt x="-208" y="1952"/>
                    <a:pt x="4142" y="313"/>
                  </a:cubicBezTo>
                  <a:cubicBezTo>
                    <a:pt x="8616" y="-1006"/>
                    <a:pt x="10394" y="2228"/>
                    <a:pt x="10812" y="2888"/>
                  </a:cubicBezTo>
                  <a:cubicBezTo>
                    <a:pt x="11230" y="2228"/>
                    <a:pt x="12987" y="-1006"/>
                    <a:pt x="17482" y="313"/>
                  </a:cubicBezTo>
                  <a:cubicBezTo>
                    <a:pt x="21832" y="1952"/>
                    <a:pt x="22208" y="6314"/>
                    <a:pt x="21037" y="8804"/>
                  </a:cubicBezTo>
                  <a:cubicBezTo>
                    <a:pt x="18925" y="12550"/>
                    <a:pt x="17043" y="12230"/>
                    <a:pt x="13802" y="15040"/>
                  </a:cubicBezTo>
                  <a:cubicBezTo>
                    <a:pt x="11858" y="16742"/>
                    <a:pt x="11063" y="19423"/>
                    <a:pt x="10812" y="21594"/>
                  </a:cubicBezTo>
                  <a:close/>
                </a:path>
              </a:pathLst>
            </a:custGeom>
            <a:solidFill>
              <a:srgbClr val="FFA6A6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1" name="CustomShape 310_ 2"/>
            <p:cNvSpPr/>
            <p:nvPr/>
          </p:nvSpPr>
          <p:spPr>
            <a:xfrm rot="20932800">
              <a:off x="5514480" y="3875040"/>
              <a:ext cx="356760" cy="12852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2" name="CustomShape 310_ 3"/>
            <p:cNvSpPr/>
            <p:nvPr/>
          </p:nvSpPr>
          <p:spPr>
            <a:xfrm rot="795000">
              <a:off x="5498280" y="4500720"/>
              <a:ext cx="356400" cy="12780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3" name="CustomShape 310_ 4"/>
            <p:cNvSpPr/>
            <p:nvPr/>
          </p:nvSpPr>
          <p:spPr>
            <a:xfrm rot="2245200">
              <a:off x="5276160" y="4982040"/>
              <a:ext cx="356760" cy="12780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4" name="CustomShape 310_ 5"/>
            <p:cNvSpPr/>
            <p:nvPr/>
          </p:nvSpPr>
          <p:spPr>
            <a:xfrm rot="292200">
              <a:off x="5538960" y="429768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5" name="CustomShape 310_0"/>
            <p:cNvSpPr/>
            <p:nvPr/>
          </p:nvSpPr>
          <p:spPr>
            <a:xfrm rot="21461400">
              <a:off x="5538600" y="409464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6" name="CustomShape 310_ 6"/>
            <p:cNvSpPr/>
            <p:nvPr/>
          </p:nvSpPr>
          <p:spPr>
            <a:xfrm rot="20365200">
              <a:off x="5440680" y="3650040"/>
              <a:ext cx="356400" cy="12816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7" name="CustomShape 304_1"/>
            <p:cNvSpPr/>
            <p:nvPr/>
          </p:nvSpPr>
          <p:spPr>
            <a:xfrm rot="975600" flipV="1">
              <a:off x="5426280" y="4727880"/>
              <a:ext cx="356400" cy="126720"/>
            </a:xfrm>
            <a:prstGeom prst="rect">
              <a:avLst/>
            </a:prstGeom>
            <a:solidFill>
              <a:srgbClr val="BF0041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8" name="TextBox 717"/>
            <p:cNvSpPr txBox="1"/>
            <p:nvPr/>
          </p:nvSpPr>
          <p:spPr>
            <a:xfrm>
              <a:off x="3385800" y="1316520"/>
              <a:ext cx="7975080" cy="13554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US" sz="36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OptiMUM</a:t>
              </a:r>
              <a:br>
                <a:rPr sz="4400"/>
              </a:br>
              <a:r>
                <a:rPr lang="en-US" sz="1600" b="1" i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Optically-pumped Magnetometry for</a:t>
              </a:r>
              <a:br>
                <a:rPr sz="1600"/>
              </a:br>
              <a:r>
                <a:rPr lang="en-US" sz="1600" b="1" i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in Utero Measurement of developing brain function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19" name="Picture 718"/>
            <p:cNvPicPr/>
            <p:nvPr/>
          </p:nvPicPr>
          <p:blipFill>
            <a:blip r:embed="rId6"/>
            <a:stretch/>
          </p:blipFill>
          <p:spPr>
            <a:xfrm flipH="1">
              <a:off x="10937160" y="4523760"/>
              <a:ext cx="513720" cy="410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20" name="Picture 719"/>
          <p:cNvPicPr/>
          <p:nvPr/>
        </p:nvPicPr>
        <p:blipFill>
          <a:blip r:embed="rId7"/>
          <a:stretch/>
        </p:blipFill>
        <p:spPr>
          <a:xfrm>
            <a:off x="656640" y="7766640"/>
            <a:ext cx="1323720" cy="1428480"/>
          </a:xfrm>
          <a:prstGeom prst="rect">
            <a:avLst/>
          </a:prstGeom>
          <a:ln w="0">
            <a:noFill/>
          </a:ln>
        </p:spPr>
      </p:pic>
      <p:sp>
        <p:nvSpPr>
          <p:cNvPr id="721" name="Rectangle 720"/>
          <p:cNvSpPr/>
          <p:nvPr/>
        </p:nvSpPr>
        <p:spPr>
          <a:xfrm>
            <a:off x="12932640" y="9013320"/>
            <a:ext cx="355680" cy="2390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2" name="Picture 721"/>
          <p:cNvPicPr/>
          <p:nvPr/>
        </p:nvPicPr>
        <p:blipFill>
          <a:blip r:embed="rId8"/>
          <a:srcRect t="13605" b="26342"/>
          <a:stretch/>
        </p:blipFill>
        <p:spPr>
          <a:xfrm>
            <a:off x="12804480" y="2897280"/>
            <a:ext cx="1193760" cy="1080360"/>
          </a:xfrm>
          <a:prstGeom prst="rect">
            <a:avLst/>
          </a:prstGeom>
          <a:ln w="0">
            <a:noFill/>
          </a:ln>
        </p:spPr>
      </p:pic>
      <p:sp>
        <p:nvSpPr>
          <p:cNvPr id="723" name="TextBox 722"/>
          <p:cNvSpPr txBox="1"/>
          <p:nvPr/>
        </p:nvSpPr>
        <p:spPr>
          <a:xfrm>
            <a:off x="14127120" y="3264120"/>
            <a:ext cx="1851120" cy="49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Prof. Ana Namburete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Oxford University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4" name="Picture 723"/>
          <p:cNvPicPr/>
          <p:nvPr/>
        </p:nvPicPr>
        <p:blipFill>
          <a:blip r:embed="rId9"/>
          <a:srcRect r="7183"/>
          <a:stretch/>
        </p:blipFill>
        <p:spPr>
          <a:xfrm>
            <a:off x="12643200" y="1429200"/>
            <a:ext cx="1673640" cy="1202040"/>
          </a:xfrm>
          <a:prstGeom prst="rect">
            <a:avLst/>
          </a:prstGeom>
          <a:ln w="0">
            <a:noFill/>
          </a:ln>
        </p:spPr>
      </p:pic>
      <p:sp>
        <p:nvSpPr>
          <p:cNvPr id="725" name="TextBox 724"/>
          <p:cNvSpPr txBox="1"/>
          <p:nvPr/>
        </p:nvSpPr>
        <p:spPr>
          <a:xfrm>
            <a:off x="14316840" y="1701000"/>
            <a:ext cx="2963160" cy="702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Lars Henning Andersen, MD, PhD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Aarhus Uni Hospital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6" name="Picture 725"/>
          <p:cNvPicPr/>
          <p:nvPr/>
        </p:nvPicPr>
        <p:blipFill>
          <a:blip r:embed="rId10"/>
          <a:stretch/>
        </p:blipFill>
        <p:spPr>
          <a:xfrm>
            <a:off x="12738240" y="4186800"/>
            <a:ext cx="1319040" cy="1319040"/>
          </a:xfrm>
          <a:prstGeom prst="rect">
            <a:avLst/>
          </a:prstGeom>
          <a:ln w="0">
            <a:noFill/>
          </a:ln>
        </p:spPr>
      </p:pic>
      <p:sp>
        <p:nvSpPr>
          <p:cNvPr id="727" name="TextBox 726"/>
          <p:cNvSpPr txBox="1"/>
          <p:nvPr/>
        </p:nvSpPr>
        <p:spPr>
          <a:xfrm>
            <a:off x="14200560" y="4619520"/>
            <a:ext cx="1851120" cy="498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Prof. Hubert Preissl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14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University of Tübingen</a:t>
            </a:r>
            <a:endParaRPr lang="en-IE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4700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CustomShape 2"/>
          <p:cNvSpPr/>
          <p:nvPr/>
        </p:nvSpPr>
        <p:spPr>
          <a:xfrm>
            <a:off x="1580760" y="0"/>
            <a:ext cx="11652840" cy="1092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Thanks!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1" name="Picture 15"/>
          <p:cNvPicPr/>
          <p:nvPr/>
        </p:nvPicPr>
        <p:blipFill>
          <a:blip r:embed="rId2"/>
          <a:stretch/>
        </p:blipFill>
        <p:spPr>
          <a:xfrm>
            <a:off x="3434040" y="8150040"/>
            <a:ext cx="1209240" cy="1209240"/>
          </a:xfrm>
          <a:prstGeom prst="rect">
            <a:avLst/>
          </a:prstGeom>
          <a:ln w="0">
            <a:noFill/>
          </a:ln>
        </p:spPr>
      </p:pic>
      <p:pic>
        <p:nvPicPr>
          <p:cNvPr id="872" name="Picture 16"/>
          <p:cNvPicPr/>
          <p:nvPr/>
        </p:nvPicPr>
        <p:blipFill>
          <a:blip r:embed="rId3"/>
          <a:stretch/>
        </p:blipFill>
        <p:spPr>
          <a:xfrm>
            <a:off x="367920" y="8213040"/>
            <a:ext cx="925560" cy="999000"/>
          </a:xfrm>
          <a:prstGeom prst="rect">
            <a:avLst/>
          </a:prstGeom>
          <a:ln w="0">
            <a:noFill/>
          </a:ln>
        </p:spPr>
      </p:pic>
      <p:grpSp>
        <p:nvGrpSpPr>
          <p:cNvPr id="873" name="Group 24_ 3"/>
          <p:cNvGrpSpPr/>
          <p:nvPr/>
        </p:nvGrpSpPr>
        <p:grpSpPr>
          <a:xfrm>
            <a:off x="12930480" y="8064000"/>
            <a:ext cx="4068720" cy="1260360"/>
            <a:chOff x="12930480" y="8064000"/>
            <a:chExt cx="4068720" cy="1260360"/>
          </a:xfrm>
        </p:grpSpPr>
        <p:sp>
          <p:nvSpPr>
            <p:cNvPr id="874" name="CustomShape 25_ 3"/>
            <p:cNvSpPr/>
            <p:nvPr/>
          </p:nvSpPr>
          <p:spPr>
            <a:xfrm>
              <a:off x="13324320" y="8064000"/>
              <a:ext cx="3674880" cy="1260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50760" tIns="50760" rIns="50760" bIns="50760" anchor="ctr">
              <a:spAutoFit/>
            </a:bodyPr>
            <a:lstStyle/>
            <a:p>
              <a:pPr defTabSz="914400">
                <a:lnSpc>
                  <a:spcPct val="100000"/>
                </a:lnSpc>
                <a:spcBef>
                  <a:spcPts val="601"/>
                </a:spcBef>
              </a:pPr>
              <a:r>
                <a:rPr lang="en-US" sz="22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cfin.au.dk/nemo</a:t>
              </a:r>
              <a:endParaRPr lang="en-IE" sz="22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spcBef>
                  <a:spcPts val="601"/>
                </a:spcBef>
              </a:pPr>
              <a:r>
                <a:rPr lang="en-US" sz="22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sarang@cfin.au.dk</a:t>
              </a:r>
              <a:endParaRPr lang="en-IE" sz="22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spcBef>
                  <a:spcPts val="601"/>
                </a:spcBef>
              </a:pPr>
              <a:r>
                <a:rPr lang="en-US" sz="2200" b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@sarangnemo.bsky.social</a:t>
              </a:r>
              <a:endParaRPr lang="en-IE" sz="2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875" name="Picture 8_ 3"/>
            <p:cNvPicPr/>
            <p:nvPr/>
          </p:nvPicPr>
          <p:blipFill>
            <a:blip r:embed="rId4"/>
            <a:stretch/>
          </p:blipFill>
          <p:spPr>
            <a:xfrm flipH="1">
              <a:off x="12930480" y="8573040"/>
              <a:ext cx="363240" cy="363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6" name="Picture 9_ 4"/>
            <p:cNvPicPr/>
            <p:nvPr/>
          </p:nvPicPr>
          <p:blipFill>
            <a:blip r:embed="rId5"/>
            <a:stretch/>
          </p:blipFill>
          <p:spPr>
            <a:xfrm>
              <a:off x="12930480" y="8151480"/>
              <a:ext cx="373680" cy="355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77" name="Picture 17"/>
          <p:cNvPicPr/>
          <p:nvPr/>
        </p:nvPicPr>
        <p:blipFill>
          <a:blip r:embed="rId6"/>
          <a:stretch/>
        </p:blipFill>
        <p:spPr>
          <a:xfrm>
            <a:off x="1823760" y="8100000"/>
            <a:ext cx="1199160" cy="1439280"/>
          </a:xfrm>
          <a:prstGeom prst="rect">
            <a:avLst/>
          </a:prstGeom>
          <a:ln w="0">
            <a:noFill/>
          </a:ln>
        </p:spPr>
      </p:pic>
      <p:pic>
        <p:nvPicPr>
          <p:cNvPr id="878" name="Picture 18"/>
          <p:cNvPicPr/>
          <p:nvPr/>
        </p:nvPicPr>
        <p:blipFill>
          <a:blip r:embed="rId7"/>
          <a:stretch/>
        </p:blipFill>
        <p:spPr>
          <a:xfrm>
            <a:off x="12943800" y="9000000"/>
            <a:ext cx="366120" cy="323280"/>
          </a:xfrm>
          <a:prstGeom prst="rect">
            <a:avLst/>
          </a:prstGeom>
          <a:ln w="0">
            <a:noFill/>
          </a:ln>
        </p:spPr>
      </p:pic>
      <p:sp>
        <p:nvSpPr>
          <p:cNvPr id="879" name="CustomShape 8_ 4"/>
          <p:cNvSpPr/>
          <p:nvPr/>
        </p:nvSpPr>
        <p:spPr>
          <a:xfrm>
            <a:off x="5049720" y="5355000"/>
            <a:ext cx="1571760" cy="405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Gill Sans"/>
              </a:rPr>
              <a:t>Svenja Knappe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0" name="Grafik 4"/>
          <p:cNvPicPr/>
          <p:nvPr/>
        </p:nvPicPr>
        <p:blipFill>
          <a:blip r:embed="rId8"/>
          <a:srcRect l="8421" t="6236" r="8320" b="27729"/>
          <a:stretch/>
        </p:blipFill>
        <p:spPr>
          <a:xfrm>
            <a:off x="5082480" y="3891240"/>
            <a:ext cx="1355760" cy="1490040"/>
          </a:xfrm>
          <a:prstGeom prst="rect">
            <a:avLst/>
          </a:prstGeom>
          <a:ln w="0">
            <a:noFill/>
          </a:ln>
        </p:spPr>
      </p:pic>
      <p:grpSp>
        <p:nvGrpSpPr>
          <p:cNvPr id="881" name="Group 9_ 3"/>
          <p:cNvGrpSpPr/>
          <p:nvPr/>
        </p:nvGrpSpPr>
        <p:grpSpPr>
          <a:xfrm>
            <a:off x="9937440" y="3924000"/>
            <a:ext cx="1571760" cy="1836000"/>
            <a:chOff x="9937440" y="3924000"/>
            <a:chExt cx="1571760" cy="1836000"/>
          </a:xfrm>
        </p:grpSpPr>
        <p:grpSp>
          <p:nvGrpSpPr>
            <p:cNvPr id="882" name="Group 10_ 3"/>
            <p:cNvGrpSpPr/>
            <p:nvPr/>
          </p:nvGrpSpPr>
          <p:grpSpPr>
            <a:xfrm>
              <a:off x="9937440" y="5355000"/>
              <a:ext cx="1571760" cy="405000"/>
              <a:chOff x="9937440" y="5355000"/>
              <a:chExt cx="1571760" cy="405000"/>
            </a:xfrm>
          </p:grpSpPr>
          <p:sp>
            <p:nvSpPr>
              <p:cNvPr id="883" name="CustomShape 11_ 3"/>
              <p:cNvSpPr/>
              <p:nvPr/>
            </p:nvSpPr>
            <p:spPr>
              <a:xfrm>
                <a:off x="9937440" y="5355000"/>
                <a:ext cx="1571760" cy="4050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5160" tIns="65160" rIns="65160" bIns="6516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000000"/>
                    </a:solidFill>
                    <a:latin typeface="Gill Sans"/>
                    <a:ea typeface="Gill Sans"/>
                  </a:rPr>
                  <a:t>Orang Alem</a:t>
                </a:r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884" name="Grafik 9"/>
            <p:cNvPicPr/>
            <p:nvPr/>
          </p:nvPicPr>
          <p:blipFill>
            <a:blip r:embed="rId9"/>
            <a:stretch/>
          </p:blipFill>
          <p:spPr>
            <a:xfrm>
              <a:off x="10068840" y="3924000"/>
              <a:ext cx="1361520" cy="1460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885" name="Group 7"/>
          <p:cNvGrpSpPr/>
          <p:nvPr/>
        </p:nvGrpSpPr>
        <p:grpSpPr>
          <a:xfrm>
            <a:off x="12531600" y="3885480"/>
            <a:ext cx="1571760" cy="1862280"/>
            <a:chOff x="12531600" y="3885480"/>
            <a:chExt cx="1571760" cy="1862280"/>
          </a:xfrm>
        </p:grpSpPr>
        <p:pic>
          <p:nvPicPr>
            <p:cNvPr id="886" name="Grafik 10"/>
            <p:cNvPicPr/>
            <p:nvPr/>
          </p:nvPicPr>
          <p:blipFill>
            <a:blip r:embed="rId10"/>
            <a:stretch/>
          </p:blipFill>
          <p:spPr>
            <a:xfrm>
              <a:off x="12576240" y="3885480"/>
              <a:ext cx="1418400" cy="15220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887" name="Group 12_ 1"/>
            <p:cNvGrpSpPr/>
            <p:nvPr/>
          </p:nvGrpSpPr>
          <p:grpSpPr>
            <a:xfrm>
              <a:off x="12531600" y="5342760"/>
              <a:ext cx="1571760" cy="405000"/>
              <a:chOff x="12531600" y="5342760"/>
              <a:chExt cx="1571760" cy="405000"/>
            </a:xfrm>
          </p:grpSpPr>
          <p:grpSp>
            <p:nvGrpSpPr>
              <p:cNvPr id="888" name="Group 13_ 1"/>
              <p:cNvGrpSpPr/>
              <p:nvPr/>
            </p:nvGrpSpPr>
            <p:grpSpPr>
              <a:xfrm>
                <a:off x="12531600" y="5342760"/>
                <a:ext cx="1571760" cy="405000"/>
                <a:chOff x="12531600" y="5342760"/>
                <a:chExt cx="1571760" cy="405000"/>
              </a:xfrm>
            </p:grpSpPr>
            <p:sp>
              <p:nvSpPr>
                <p:cNvPr id="889" name="CustomShape 14_ 1"/>
                <p:cNvSpPr/>
                <p:nvPr/>
              </p:nvSpPr>
              <p:spPr>
                <a:xfrm>
                  <a:off x="12531600" y="5342760"/>
                  <a:ext cx="1571760" cy="405000"/>
                </a:xfrm>
                <a:prstGeom prst="rect">
                  <a:avLst/>
                </a:prstGeom>
                <a:noFill/>
                <a:ln w="126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5160" tIns="65160" rIns="65160" bIns="6516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n-US" sz="1800" b="0" strike="noStrike" spc="-1">
                      <a:solidFill>
                        <a:srgbClr val="000000"/>
                      </a:solidFill>
                      <a:latin typeface="Gill Sans"/>
                      <a:ea typeface="Gill Sans"/>
                    </a:rPr>
                    <a:t>Jeramy Hughes</a:t>
                  </a:r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890" name="Grafik 15"/>
          <p:cNvPicPr/>
          <p:nvPr/>
        </p:nvPicPr>
        <p:blipFill>
          <a:blip r:embed="rId11"/>
          <a:stretch/>
        </p:blipFill>
        <p:spPr>
          <a:xfrm>
            <a:off x="2656440" y="4557960"/>
            <a:ext cx="1972800" cy="267840"/>
          </a:xfrm>
          <a:prstGeom prst="rect">
            <a:avLst/>
          </a:prstGeom>
          <a:ln w="0">
            <a:noFill/>
          </a:ln>
        </p:spPr>
      </p:pic>
      <p:pic>
        <p:nvPicPr>
          <p:cNvPr id="891" name="Grafik 785_ 3"/>
          <p:cNvPicPr/>
          <p:nvPr/>
        </p:nvPicPr>
        <p:blipFill>
          <a:blip r:embed="rId12"/>
          <a:stretch/>
        </p:blipFill>
        <p:spPr>
          <a:xfrm>
            <a:off x="2711520" y="1830240"/>
            <a:ext cx="2011320" cy="798480"/>
          </a:xfrm>
          <a:prstGeom prst="rect">
            <a:avLst/>
          </a:prstGeom>
          <a:ln w="0">
            <a:noFill/>
          </a:ln>
        </p:spPr>
      </p:pic>
      <p:pic>
        <p:nvPicPr>
          <p:cNvPr id="892" name="Grafik 36_ 4"/>
          <p:cNvPicPr/>
          <p:nvPr/>
        </p:nvPicPr>
        <p:blipFill>
          <a:blip r:embed="rId13"/>
          <a:stretch/>
        </p:blipFill>
        <p:spPr>
          <a:xfrm>
            <a:off x="5288040" y="1360080"/>
            <a:ext cx="1180080" cy="1482120"/>
          </a:xfrm>
          <a:prstGeom prst="rect">
            <a:avLst/>
          </a:prstGeom>
          <a:ln w="0">
            <a:noFill/>
          </a:ln>
        </p:spPr>
      </p:pic>
      <p:sp>
        <p:nvSpPr>
          <p:cNvPr id="893" name="Rechteck 37_ 3"/>
          <p:cNvSpPr/>
          <p:nvPr/>
        </p:nvSpPr>
        <p:spPr>
          <a:xfrm>
            <a:off x="5000760" y="2837880"/>
            <a:ext cx="1649160" cy="73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Lars H. Pedersen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Obstetrics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4" name="Group 8"/>
          <p:cNvGrpSpPr/>
          <p:nvPr/>
        </p:nvGrpSpPr>
        <p:grpSpPr>
          <a:xfrm>
            <a:off x="7455960" y="5360040"/>
            <a:ext cx="1571760" cy="405000"/>
            <a:chOff x="7455960" y="5360040"/>
            <a:chExt cx="1571760" cy="405000"/>
          </a:xfrm>
        </p:grpSpPr>
        <p:grpSp>
          <p:nvGrpSpPr>
            <p:cNvPr id="895" name="Group 12_ 2"/>
            <p:cNvGrpSpPr/>
            <p:nvPr/>
          </p:nvGrpSpPr>
          <p:grpSpPr>
            <a:xfrm>
              <a:off x="7455960" y="5360040"/>
              <a:ext cx="1571760" cy="405000"/>
              <a:chOff x="7455960" y="5360040"/>
              <a:chExt cx="1571760" cy="405000"/>
            </a:xfrm>
          </p:grpSpPr>
          <p:grpSp>
            <p:nvGrpSpPr>
              <p:cNvPr id="896" name="Group 13_ 2"/>
              <p:cNvGrpSpPr/>
              <p:nvPr/>
            </p:nvGrpSpPr>
            <p:grpSpPr>
              <a:xfrm>
                <a:off x="7455960" y="5360040"/>
                <a:ext cx="1571760" cy="405000"/>
                <a:chOff x="7455960" y="5360040"/>
                <a:chExt cx="1571760" cy="405000"/>
              </a:xfrm>
            </p:grpSpPr>
            <p:sp>
              <p:nvSpPr>
                <p:cNvPr id="897" name="CustomShape 14_ 2"/>
                <p:cNvSpPr/>
                <p:nvPr/>
              </p:nvSpPr>
              <p:spPr>
                <a:xfrm>
                  <a:off x="7455960" y="5360040"/>
                  <a:ext cx="1571760" cy="405000"/>
                </a:xfrm>
                <a:prstGeom prst="rect">
                  <a:avLst/>
                </a:prstGeom>
                <a:noFill/>
                <a:ln w="1260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5160" tIns="65160" rIns="65160" bIns="65160" anchor="t">
                  <a:spAutoFit/>
                </a:bodyPr>
                <a:lstStyle/>
                <a:p>
                  <a:pPr algn="ctr" defTabSz="914400">
                    <a:lnSpc>
                      <a:spcPct val="100000"/>
                    </a:lnSpc>
                  </a:pPr>
                  <a:r>
                    <a:rPr lang="en-US" sz="1800" b="0" strike="noStrike" spc="-1">
                      <a:solidFill>
                        <a:srgbClr val="000000"/>
                      </a:solidFill>
                      <a:latin typeface="Gill Sans"/>
                      <a:ea typeface="Gill Sans"/>
                    </a:rPr>
                    <a:t>Tyler Maydew</a:t>
                  </a:r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898" name="Picture 19"/>
          <p:cNvPicPr/>
          <p:nvPr/>
        </p:nvPicPr>
        <p:blipFill>
          <a:blip r:embed="rId14"/>
          <a:srcRect l="6567" r="7616"/>
          <a:stretch/>
        </p:blipFill>
        <p:spPr>
          <a:xfrm>
            <a:off x="7620840" y="3887280"/>
            <a:ext cx="1292040" cy="1508760"/>
          </a:xfrm>
          <a:prstGeom prst="rect">
            <a:avLst/>
          </a:prstGeom>
          <a:ln w="0">
            <a:noFill/>
          </a:ln>
        </p:spPr>
      </p:pic>
      <p:grpSp>
        <p:nvGrpSpPr>
          <p:cNvPr id="899" name="Group 9"/>
          <p:cNvGrpSpPr/>
          <p:nvPr/>
        </p:nvGrpSpPr>
        <p:grpSpPr>
          <a:xfrm>
            <a:off x="9970560" y="1364040"/>
            <a:ext cx="1555560" cy="2106360"/>
            <a:chOff x="9970560" y="1364040"/>
            <a:chExt cx="1555560" cy="2106360"/>
          </a:xfrm>
        </p:grpSpPr>
        <p:sp>
          <p:nvSpPr>
            <p:cNvPr id="900" name="CustomShape 16_ 1"/>
            <p:cNvSpPr/>
            <p:nvPr/>
          </p:nvSpPr>
          <p:spPr>
            <a:xfrm>
              <a:off x="9970560" y="2831400"/>
              <a:ext cx="1555560" cy="6390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5720" tIns="45000" rIns="4572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Jamie Lubell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n-US" sz="1800" b="0" i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CFIN-NEMOlab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01" name="Grafik 784_ 1"/>
            <p:cNvPicPr/>
            <p:nvPr/>
          </p:nvPicPr>
          <p:blipFill>
            <a:blip r:embed="rId15"/>
            <a:stretch/>
          </p:blipFill>
          <p:spPr>
            <a:xfrm>
              <a:off x="10106280" y="1364040"/>
              <a:ext cx="1288800" cy="14821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02" name="Group 10"/>
          <p:cNvGrpSpPr/>
          <p:nvPr/>
        </p:nvGrpSpPr>
        <p:grpSpPr>
          <a:xfrm>
            <a:off x="7265520" y="1355400"/>
            <a:ext cx="2055600" cy="2417400"/>
            <a:chOff x="7265520" y="1355400"/>
            <a:chExt cx="2055600" cy="2417400"/>
          </a:xfrm>
        </p:grpSpPr>
        <p:sp>
          <p:nvSpPr>
            <p:cNvPr id="903" name="CustomShape 27"/>
            <p:cNvSpPr/>
            <p:nvPr/>
          </p:nvSpPr>
          <p:spPr>
            <a:xfrm>
              <a:off x="7265520" y="2819160"/>
              <a:ext cx="2055600" cy="9536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5160" tIns="65160" rIns="65160" bIns="6516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Britta Westner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en-US" sz="1800" b="0" i="1" strike="noStrike" spc="-1">
                  <a:solidFill>
                    <a:srgbClr val="000000"/>
                  </a:solidFill>
                  <a:latin typeface="Gill Sans"/>
                  <a:ea typeface="Gill Sans"/>
                </a:rPr>
                <a:t>(now Donders Institute)</a:t>
              </a:r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04" name="Picture 20"/>
            <p:cNvPicPr/>
            <p:nvPr/>
          </p:nvPicPr>
          <p:blipFill>
            <a:blip r:embed="rId16"/>
            <a:srcRect l="3284" t="3877" r="8491" b="19176"/>
            <a:stretch/>
          </p:blipFill>
          <p:spPr>
            <a:xfrm>
              <a:off x="7639560" y="1355400"/>
              <a:ext cx="1328040" cy="1482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05" name="Picture 21"/>
          <p:cNvPicPr/>
          <p:nvPr/>
        </p:nvPicPr>
        <p:blipFill>
          <a:blip r:embed="rId17"/>
          <a:stretch/>
        </p:blipFill>
        <p:spPr>
          <a:xfrm>
            <a:off x="5075280" y="5931360"/>
            <a:ext cx="1431720" cy="1434600"/>
          </a:xfrm>
          <a:prstGeom prst="rect">
            <a:avLst/>
          </a:prstGeom>
          <a:ln w="0">
            <a:noFill/>
          </a:ln>
        </p:spPr>
      </p:pic>
      <p:pic>
        <p:nvPicPr>
          <p:cNvPr id="906" name="Picture 22"/>
          <p:cNvPicPr/>
          <p:nvPr/>
        </p:nvPicPr>
        <p:blipFill>
          <a:blip r:embed="rId18"/>
          <a:stretch/>
        </p:blipFill>
        <p:spPr>
          <a:xfrm>
            <a:off x="2837160" y="6585120"/>
            <a:ext cx="1646280" cy="367560"/>
          </a:xfrm>
          <a:prstGeom prst="rect">
            <a:avLst/>
          </a:prstGeom>
          <a:ln w="0">
            <a:noFill/>
          </a:ln>
        </p:spPr>
      </p:pic>
      <p:sp>
        <p:nvSpPr>
          <p:cNvPr id="907" name="TextBox 5"/>
          <p:cNvSpPr/>
          <p:nvPr/>
        </p:nvSpPr>
        <p:spPr>
          <a:xfrm>
            <a:off x="12516120" y="2865600"/>
            <a:ext cx="16412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Gill Sans MT"/>
                <a:ea typeface="Gill Sans MT"/>
              </a:rPr>
              <a:t>Jacob Andersen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Gill Sans MT"/>
                <a:ea typeface="Gill Sans MT"/>
              </a:rPr>
              <a:t>CFIN</a:t>
            </a:r>
            <a:r>
              <a:rPr lang="en-IE" sz="1800" b="0" i="1" strike="noStrike" spc="-1">
                <a:solidFill>
                  <a:srgbClr val="000000"/>
                </a:solidFill>
                <a:latin typeface="Gill Sans MT"/>
                <a:ea typeface="Gill Sans MT"/>
              </a:rPr>
              <a:t>-NEMOlab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8" name="Picture 23"/>
          <p:cNvPicPr/>
          <p:nvPr/>
        </p:nvPicPr>
        <p:blipFill>
          <a:blip r:embed="rId19"/>
          <a:srcRect t="1556" r="-869" b="6134"/>
          <a:stretch/>
        </p:blipFill>
        <p:spPr>
          <a:xfrm>
            <a:off x="12729240" y="1329480"/>
            <a:ext cx="1163520" cy="1541520"/>
          </a:xfrm>
          <a:prstGeom prst="rect">
            <a:avLst/>
          </a:prstGeom>
          <a:ln w="0">
            <a:noFill/>
          </a:ln>
        </p:spPr>
      </p:pic>
      <p:sp>
        <p:nvSpPr>
          <p:cNvPr id="909" name="CustomShape 8_ 5"/>
          <p:cNvSpPr/>
          <p:nvPr/>
        </p:nvSpPr>
        <p:spPr>
          <a:xfrm>
            <a:off x="5019480" y="7347960"/>
            <a:ext cx="1571760" cy="405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"/>
                <a:ea typeface="Gill Sans"/>
              </a:rPr>
              <a:t>Rasmus Zetter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9"/>
          <p:cNvSpPr/>
          <p:nvPr/>
        </p:nvSpPr>
        <p:spPr>
          <a:xfrm>
            <a:off x="1544760" y="360"/>
            <a:ext cx="11652480" cy="109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NEMOlab Overview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25"/>
          <p:cNvSpPr/>
          <p:nvPr/>
        </p:nvSpPr>
        <p:spPr>
          <a:xfrm>
            <a:off x="-2563200" y="9282960"/>
            <a:ext cx="90720" cy="734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44"/>
          <p:cNvSpPr/>
          <p:nvPr/>
        </p:nvSpPr>
        <p:spPr>
          <a:xfrm>
            <a:off x="9444240" y="4943520"/>
            <a:ext cx="4929120" cy="648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MEG/EEG analysis methods</a:t>
            </a:r>
            <a:endParaRPr lang="en-IE" sz="3400" b="0" strike="noStrike" spc="-1">
              <a:solidFill>
                <a:srgbClr val="000000"/>
              </a:solidFill>
              <a:latin typeface="Gill Sans"/>
              <a:ea typeface="Gill Sans"/>
            </a:endParaRPr>
          </a:p>
        </p:txBody>
      </p:sp>
      <p:sp>
        <p:nvSpPr>
          <p:cNvPr id="120" name="CustomShape 45"/>
          <p:cNvSpPr/>
          <p:nvPr/>
        </p:nvSpPr>
        <p:spPr>
          <a:xfrm>
            <a:off x="6100200" y="8809200"/>
            <a:ext cx="5486760" cy="648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160" tIns="65160" rIns="65160" bIns="6516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MEG/EEG acquisition methods</a:t>
            </a:r>
            <a:endParaRPr lang="en-IE" sz="3400" b="0" strike="noStrike" spc="-1">
              <a:solidFill>
                <a:srgbClr val="000000"/>
              </a:solidFill>
              <a:latin typeface="Gill Sans"/>
              <a:ea typeface="Gill Sans"/>
            </a:endParaRPr>
          </a:p>
        </p:txBody>
      </p:sp>
      <p:pic>
        <p:nvPicPr>
          <p:cNvPr id="121" name="Picture 120"/>
          <p:cNvPicPr/>
          <p:nvPr/>
        </p:nvPicPr>
        <p:blipFill>
          <a:blip r:embed="rId2"/>
          <a:stretch/>
        </p:blipFill>
        <p:spPr>
          <a:xfrm>
            <a:off x="5066280" y="5904000"/>
            <a:ext cx="2954160" cy="289872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121"/>
          <p:cNvPicPr/>
          <p:nvPr/>
        </p:nvPicPr>
        <p:blipFill>
          <a:blip r:embed="rId3"/>
          <a:stretch/>
        </p:blipFill>
        <p:spPr>
          <a:xfrm>
            <a:off x="3530520" y="1422720"/>
            <a:ext cx="3743640" cy="267840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122"/>
          <p:cNvPicPr/>
          <p:nvPr/>
        </p:nvPicPr>
        <p:blipFill>
          <a:blip r:embed="rId4"/>
          <a:srcRect l="36693" b="45203"/>
          <a:stretch/>
        </p:blipFill>
        <p:spPr>
          <a:xfrm>
            <a:off x="9845640" y="1686960"/>
            <a:ext cx="4011840" cy="305568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46"/>
          <p:cNvSpPr/>
          <p:nvPr/>
        </p:nvSpPr>
        <p:spPr>
          <a:xfrm>
            <a:off x="8693280" y="1405800"/>
            <a:ext cx="6089400" cy="4256640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Picture 124"/>
          <p:cNvPicPr/>
          <p:nvPr/>
        </p:nvPicPr>
        <p:blipFill>
          <a:blip r:embed="rId5"/>
          <a:srcRect l="8565" t="18249" r="21902" b="21424"/>
          <a:stretch/>
        </p:blipFill>
        <p:spPr>
          <a:xfrm>
            <a:off x="7414200" y="7206120"/>
            <a:ext cx="2470320" cy="1505880"/>
          </a:xfrm>
          <a:prstGeom prst="rect">
            <a:avLst/>
          </a:prstGeom>
          <a:ln w="0">
            <a:noFill/>
          </a:ln>
        </p:spPr>
      </p:pic>
      <p:sp>
        <p:nvSpPr>
          <p:cNvPr id="126" name="CustomShape 47"/>
          <p:cNvSpPr/>
          <p:nvPr/>
        </p:nvSpPr>
        <p:spPr>
          <a:xfrm>
            <a:off x="2642760" y="1396440"/>
            <a:ext cx="5780880" cy="4275000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51"/>
          <p:cNvSpPr/>
          <p:nvPr/>
        </p:nvSpPr>
        <p:spPr>
          <a:xfrm>
            <a:off x="4485240" y="5813280"/>
            <a:ext cx="9024120" cy="3722040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Picture 127"/>
          <p:cNvPicPr/>
          <p:nvPr/>
        </p:nvPicPr>
        <p:blipFill>
          <a:blip r:embed="rId6"/>
          <a:srcRect l="2992" t="10909"/>
          <a:stretch/>
        </p:blipFill>
        <p:spPr>
          <a:xfrm>
            <a:off x="10571040" y="5924520"/>
            <a:ext cx="2430720" cy="2908080"/>
          </a:xfrm>
          <a:prstGeom prst="rect">
            <a:avLst/>
          </a:prstGeom>
          <a:ln w="0">
            <a:noFill/>
          </a:ln>
        </p:spPr>
      </p:pic>
      <p:sp>
        <p:nvSpPr>
          <p:cNvPr id="129" name="TextBox 128"/>
          <p:cNvSpPr txBox="1"/>
          <p:nvPr/>
        </p:nvSpPr>
        <p:spPr>
          <a:xfrm>
            <a:off x="3061800" y="4367520"/>
            <a:ext cx="5105160" cy="1081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Neural oscillations involved in perception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50"/>
          <p:cNvSpPr/>
          <p:nvPr/>
        </p:nvSpPr>
        <p:spPr>
          <a:xfrm>
            <a:off x="1436760" y="360"/>
            <a:ext cx="11653560" cy="1093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Optically Pumped Magnetometers (OPMs)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64"/>
          <p:cNvSpPr/>
          <p:nvPr/>
        </p:nvSpPr>
        <p:spPr>
          <a:xfrm>
            <a:off x="-2563200" y="9282600"/>
            <a:ext cx="91800" cy="73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stomShape 67"/>
          <p:cNvSpPr/>
          <p:nvPr/>
        </p:nvSpPr>
        <p:spPr>
          <a:xfrm>
            <a:off x="430920" y="5123160"/>
            <a:ext cx="12382200" cy="329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22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Optically pumped magnetometers are emerging as a competitive alternative to SQUIDs for measuring MEG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22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Small + room-temperature + lower cost + tolerance to movement →</a:t>
            </a:r>
            <a:br>
              <a:rPr sz="1800"/>
            </a:b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any desired configuration directly on head </a:t>
            </a:r>
            <a:r>
              <a:rPr lang="en-US" sz="3200" b="0" i="1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or body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marL="380880" indent="-372240">
              <a:lnSpc>
                <a:spcPct val="100000"/>
              </a:lnSpc>
              <a:spcBef>
                <a:spcPts val="1701"/>
              </a:spcBef>
              <a:buSzPct val="100000"/>
              <a:buBlip>
                <a:blip r:embed="rId2"/>
              </a:buBlip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For me: well-suited for visual cortex, but also the retina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Picture 132"/>
          <p:cNvPicPr/>
          <p:nvPr/>
        </p:nvPicPr>
        <p:blipFill>
          <a:blip r:embed="rId3"/>
          <a:stretch/>
        </p:blipFill>
        <p:spPr>
          <a:xfrm>
            <a:off x="2661480" y="1684440"/>
            <a:ext cx="4773600" cy="318096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133"/>
          <p:cNvPicPr/>
          <p:nvPr/>
        </p:nvPicPr>
        <p:blipFill>
          <a:blip r:embed="rId4"/>
          <a:stretch/>
        </p:blipFill>
        <p:spPr>
          <a:xfrm>
            <a:off x="8704080" y="1697760"/>
            <a:ext cx="6629400" cy="316080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134"/>
          <p:cNvPicPr/>
          <p:nvPr/>
        </p:nvPicPr>
        <p:blipFill>
          <a:blip r:embed="rId5"/>
          <a:stretch/>
        </p:blipFill>
        <p:spPr>
          <a:xfrm>
            <a:off x="12969360" y="5630760"/>
            <a:ext cx="3809520" cy="315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74"/>
          <p:cNvSpPr/>
          <p:nvPr/>
        </p:nvSpPr>
        <p:spPr>
          <a:xfrm>
            <a:off x="1436760" y="360"/>
            <a:ext cx="11653560" cy="1093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The Electroretinogram (ERG)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76"/>
          <p:cNvSpPr/>
          <p:nvPr/>
        </p:nvSpPr>
        <p:spPr>
          <a:xfrm>
            <a:off x="-2563200" y="9282600"/>
            <a:ext cx="91800" cy="73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78"/>
          <p:cNvSpPr/>
          <p:nvPr/>
        </p:nvSpPr>
        <p:spPr>
          <a:xfrm>
            <a:off x="6417360" y="2069640"/>
            <a:ext cx="7806240" cy="2447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t">
            <a:norm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</a:pPr>
            <a:r>
              <a:rPr lang="en-US" sz="3400" b="0" strike="noStrike" spc="-1">
                <a:solidFill>
                  <a:srgbClr val="000000"/>
                </a:solidFill>
                <a:latin typeface="Gill Sans"/>
                <a:ea typeface="Gill Sans"/>
              </a:rPr>
              <a:t>ERG is routine in eye clinics – but the ‘textbook’ electrode is not appropriate for healthy volunteers or many neuro patients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CustomShape 79"/>
          <p:cNvSpPr/>
          <p:nvPr/>
        </p:nvSpPr>
        <p:spPr>
          <a:xfrm>
            <a:off x="1604160" y="5901480"/>
            <a:ext cx="6240600" cy="1644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t">
            <a:spAutoFit/>
          </a:bodyPr>
          <a:lstStyle/>
          <a:p>
            <a:pPr algn="r">
              <a:lnSpc>
                <a:spcPct val="100000"/>
              </a:lnSpc>
              <a:spcBef>
                <a:spcPts val="400"/>
              </a:spcBef>
            </a:pP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"/>
              </a:rPr>
              <a:t>A relatively comfortable alternative:</a:t>
            </a:r>
            <a:br>
              <a:rPr sz="1800"/>
            </a:br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"/>
              </a:rPr>
              <a:t>the </a:t>
            </a:r>
            <a:r>
              <a:rPr lang="en-US" sz="3200" b="1" strike="noStrike" spc="-1">
                <a:solidFill>
                  <a:srgbClr val="000000"/>
                </a:solidFill>
                <a:latin typeface="Gill Sans"/>
                <a:ea typeface="Gill Sans"/>
              </a:rPr>
              <a:t>DTL fiber electrode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</a:pPr>
            <a:r>
              <a:rPr lang="en-US" sz="3200" b="0" i="1" strike="noStrike" spc="-1">
                <a:solidFill>
                  <a:srgbClr val="000000"/>
                </a:solidFill>
                <a:latin typeface="Gill Sans"/>
                <a:ea typeface="Gill Sans"/>
              </a:rPr>
              <a:t>… but it’s still not for everyone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image.png 2"/>
          <p:cNvPicPr/>
          <p:nvPr/>
        </p:nvPicPr>
        <p:blipFill>
          <a:blip r:embed="rId2"/>
          <a:stretch/>
        </p:blipFill>
        <p:spPr>
          <a:xfrm>
            <a:off x="3139200" y="2011320"/>
            <a:ext cx="3079800" cy="2447640"/>
          </a:xfrm>
          <a:prstGeom prst="rect">
            <a:avLst/>
          </a:prstGeom>
          <a:ln w="12600">
            <a:noFill/>
          </a:ln>
        </p:spPr>
      </p:pic>
      <p:pic>
        <p:nvPicPr>
          <p:cNvPr id="141" name="DTL-enhanced.jpg 2"/>
          <p:cNvPicPr/>
          <p:nvPr/>
        </p:nvPicPr>
        <p:blipFill>
          <a:blip r:embed="rId3"/>
          <a:stretch/>
        </p:blipFill>
        <p:spPr>
          <a:xfrm>
            <a:off x="8027280" y="5743440"/>
            <a:ext cx="5344200" cy="2503800"/>
          </a:xfrm>
          <a:prstGeom prst="rect">
            <a:avLst/>
          </a:prstGeom>
          <a:ln w="12600">
            <a:noFill/>
          </a:ln>
        </p:spPr>
      </p:pic>
      <p:grpSp>
        <p:nvGrpSpPr>
          <p:cNvPr id="142" name="Group 1"/>
          <p:cNvGrpSpPr/>
          <p:nvPr/>
        </p:nvGrpSpPr>
        <p:grpSpPr>
          <a:xfrm>
            <a:off x="8670240" y="6923880"/>
            <a:ext cx="3789000" cy="921240"/>
            <a:chOff x="8670240" y="6923880"/>
            <a:chExt cx="3789000" cy="921240"/>
          </a:xfrm>
        </p:grpSpPr>
        <p:sp>
          <p:nvSpPr>
            <p:cNvPr id="143" name="Line 4"/>
            <p:cNvSpPr/>
            <p:nvPr/>
          </p:nvSpPr>
          <p:spPr>
            <a:xfrm flipV="1">
              <a:off x="8670240" y="6924240"/>
              <a:ext cx="1740960" cy="920880"/>
            </a:xfrm>
            <a:prstGeom prst="line">
              <a:avLst/>
            </a:prstGeom>
            <a:ln w="25560">
              <a:solidFill>
                <a:srgbClr val="B4FF1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Line 5"/>
            <p:cNvSpPr/>
            <p:nvPr/>
          </p:nvSpPr>
          <p:spPr>
            <a:xfrm>
              <a:off x="10411560" y="6923880"/>
              <a:ext cx="512280" cy="101520"/>
            </a:xfrm>
            <a:prstGeom prst="line">
              <a:avLst/>
            </a:prstGeom>
            <a:ln w="25560">
              <a:solidFill>
                <a:srgbClr val="B4FF1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Line 6"/>
            <p:cNvSpPr/>
            <p:nvPr/>
          </p:nvSpPr>
          <p:spPr>
            <a:xfrm flipV="1">
              <a:off x="11538000" y="7025400"/>
              <a:ext cx="921240" cy="103680"/>
            </a:xfrm>
            <a:prstGeom prst="line">
              <a:avLst/>
            </a:prstGeom>
            <a:ln w="25560">
              <a:solidFill>
                <a:srgbClr val="B4FF1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82"/>
          <p:cNvSpPr/>
          <p:nvPr/>
        </p:nvSpPr>
        <p:spPr>
          <a:xfrm>
            <a:off x="1436760" y="360"/>
            <a:ext cx="11653560" cy="1093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The </a:t>
            </a:r>
            <a:r>
              <a:rPr lang="en-US" sz="3400" b="1" i="1" strike="noStrike" spc="-1">
                <a:solidFill>
                  <a:srgbClr val="000000"/>
                </a:solidFill>
                <a:latin typeface="Gill Sans"/>
                <a:ea typeface="Gill Sans MT"/>
              </a:rPr>
              <a:t>Magneto</a:t>
            </a: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retinogram (MRG) with OPMs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CustomShape 83"/>
          <p:cNvSpPr/>
          <p:nvPr/>
        </p:nvSpPr>
        <p:spPr>
          <a:xfrm>
            <a:off x="-2563200" y="9282600"/>
            <a:ext cx="91800" cy="73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Grafik 16"/>
          <p:cNvPicPr/>
          <p:nvPr/>
        </p:nvPicPr>
        <p:blipFill>
          <a:blip r:embed="rId2"/>
          <a:stretch/>
        </p:blipFill>
        <p:spPr>
          <a:xfrm>
            <a:off x="2983680" y="1207080"/>
            <a:ext cx="7600680" cy="470160"/>
          </a:xfrm>
          <a:prstGeom prst="rect">
            <a:avLst/>
          </a:prstGeom>
          <a:ln w="0">
            <a:noFill/>
          </a:ln>
        </p:spPr>
      </p:pic>
      <p:pic>
        <p:nvPicPr>
          <p:cNvPr id="149" name="Grafik 17"/>
          <p:cNvPicPr/>
          <p:nvPr/>
        </p:nvPicPr>
        <p:blipFill>
          <a:blip r:embed="rId3"/>
          <a:stretch/>
        </p:blipFill>
        <p:spPr>
          <a:xfrm>
            <a:off x="3155040" y="1685160"/>
            <a:ext cx="10061280" cy="1358640"/>
          </a:xfrm>
          <a:prstGeom prst="rect">
            <a:avLst/>
          </a:prstGeom>
          <a:ln w="0">
            <a:noFill/>
          </a:ln>
        </p:spPr>
      </p:pic>
      <p:pic>
        <p:nvPicPr>
          <p:cNvPr id="150" name="Grafik 18"/>
          <p:cNvPicPr/>
          <p:nvPr/>
        </p:nvPicPr>
        <p:blipFill>
          <a:blip r:embed="rId4"/>
          <a:stretch/>
        </p:blipFill>
        <p:spPr>
          <a:xfrm rot="21566400">
            <a:off x="4584960" y="3077640"/>
            <a:ext cx="6966720" cy="4027320"/>
          </a:xfrm>
          <a:prstGeom prst="rect">
            <a:avLst/>
          </a:prstGeom>
          <a:ln w="0">
            <a:noFill/>
          </a:ln>
        </p:spPr>
      </p:pic>
      <p:pic>
        <p:nvPicPr>
          <p:cNvPr id="151" name="Grafik 19"/>
          <p:cNvPicPr/>
          <p:nvPr/>
        </p:nvPicPr>
        <p:blipFill>
          <a:blip r:embed="rId5"/>
          <a:stretch/>
        </p:blipFill>
        <p:spPr>
          <a:xfrm rot="21588000">
            <a:off x="3866400" y="7180560"/>
            <a:ext cx="10068840" cy="19965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52" name="CustomShape 84"/>
          <p:cNvSpPr/>
          <p:nvPr/>
        </p:nvSpPr>
        <p:spPr>
          <a:xfrm>
            <a:off x="11091600" y="7638840"/>
            <a:ext cx="2785320" cy="371520"/>
          </a:xfrm>
          <a:prstGeom prst="rect">
            <a:avLst/>
          </a:prstGeom>
          <a:solidFill>
            <a:srgbClr val="FFFF00">
              <a:alpha val="3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ustomShape 85"/>
          <p:cNvSpPr/>
          <p:nvPr/>
        </p:nvSpPr>
        <p:spPr>
          <a:xfrm rot="22800">
            <a:off x="3785400" y="8007840"/>
            <a:ext cx="10159920" cy="371520"/>
          </a:xfrm>
          <a:prstGeom prst="rect">
            <a:avLst/>
          </a:prstGeom>
          <a:solidFill>
            <a:srgbClr val="FFFF00">
              <a:alpha val="3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86"/>
          <p:cNvSpPr/>
          <p:nvPr/>
        </p:nvSpPr>
        <p:spPr>
          <a:xfrm>
            <a:off x="3871080" y="8335080"/>
            <a:ext cx="2574720" cy="371520"/>
          </a:xfrm>
          <a:prstGeom prst="rect">
            <a:avLst/>
          </a:prstGeom>
          <a:solidFill>
            <a:srgbClr val="FFFF00">
              <a:alpha val="3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CustomShape 87"/>
          <p:cNvSpPr/>
          <p:nvPr/>
        </p:nvSpPr>
        <p:spPr>
          <a:xfrm>
            <a:off x="13602960" y="1344600"/>
            <a:ext cx="1294920" cy="57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Myriad Pro"/>
                <a:ea typeface="ＭＳ Ｐゴシック"/>
              </a:rPr>
              <a:t>(1980)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CustomShape 5_ 2"/>
          <p:cNvSpPr/>
          <p:nvPr/>
        </p:nvSpPr>
        <p:spPr>
          <a:xfrm>
            <a:off x="3129840" y="1243080"/>
            <a:ext cx="2851200" cy="371520"/>
          </a:xfrm>
          <a:prstGeom prst="rect">
            <a:avLst/>
          </a:prstGeom>
          <a:solidFill>
            <a:srgbClr val="FFFF00">
              <a:alpha val="3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38"/>
          <p:cNvSpPr/>
          <p:nvPr/>
        </p:nvSpPr>
        <p:spPr>
          <a:xfrm>
            <a:off x="1436760" y="360"/>
            <a:ext cx="11653560" cy="1093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The Electroretinogram (ERG)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CustomShape 62"/>
          <p:cNvSpPr/>
          <p:nvPr/>
        </p:nvSpPr>
        <p:spPr>
          <a:xfrm>
            <a:off x="-2563200" y="9282600"/>
            <a:ext cx="91800" cy="73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Picture 10" descr="imgres.jpg"/>
          <p:cNvPicPr/>
          <p:nvPr/>
        </p:nvPicPr>
        <p:blipFill>
          <a:blip r:embed="rId2"/>
          <a:stretch/>
        </p:blipFill>
        <p:spPr>
          <a:xfrm rot="5400000">
            <a:off x="4383000" y="999000"/>
            <a:ext cx="613080" cy="102204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9_ 2" descr="Cajal_Retina.jpg"/>
          <p:cNvPicPr/>
          <p:nvPr/>
        </p:nvPicPr>
        <p:blipFill>
          <a:blip r:embed="rId3"/>
          <a:srcRect l="10766" t="8846" r="7444" b="8702"/>
          <a:stretch/>
        </p:blipFill>
        <p:spPr>
          <a:xfrm rot="10800000" flipH="1">
            <a:off x="2948400" y="2195640"/>
            <a:ext cx="3993480" cy="5998320"/>
          </a:xfrm>
          <a:prstGeom prst="rect">
            <a:avLst/>
          </a:prstGeom>
          <a:ln w="0">
            <a:noFill/>
          </a:ln>
        </p:spPr>
      </p:pic>
      <p:grpSp>
        <p:nvGrpSpPr>
          <p:cNvPr id="161" name="Group 31_ 1"/>
          <p:cNvGrpSpPr/>
          <p:nvPr/>
        </p:nvGrpSpPr>
        <p:grpSpPr>
          <a:xfrm>
            <a:off x="7044120" y="1714680"/>
            <a:ext cx="6963840" cy="3816720"/>
            <a:chOff x="7044120" y="1714680"/>
            <a:chExt cx="6963840" cy="3816720"/>
          </a:xfrm>
        </p:grpSpPr>
        <p:pic>
          <p:nvPicPr>
            <p:cNvPr id="162" name="Picture 11_ 1" descr="CMflashOP.pdf"/>
            <p:cNvPicPr/>
            <p:nvPr/>
          </p:nvPicPr>
          <p:blipFill>
            <a:blip r:embed="rId4"/>
            <a:stretch/>
          </p:blipFill>
          <p:spPr>
            <a:xfrm>
              <a:off x="7097040" y="1919520"/>
              <a:ext cx="6910920" cy="3611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3" name="Content Placeholder 2_ 1"/>
            <p:cNvSpPr/>
            <p:nvPr/>
          </p:nvSpPr>
          <p:spPr>
            <a:xfrm>
              <a:off x="7659720" y="4481640"/>
              <a:ext cx="4095720" cy="510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ERG high-frequency oscillation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4" name="Right Brace 26_ 1"/>
            <p:cNvSpPr/>
            <p:nvPr/>
          </p:nvSpPr>
          <p:spPr>
            <a:xfrm>
              <a:off x="7044120" y="2194920"/>
              <a:ext cx="308520" cy="266328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5560">
              <a:solidFill>
                <a:srgbClr val="000000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5" name="Rectangle 34_ 1"/>
            <p:cNvSpPr/>
            <p:nvPr/>
          </p:nvSpPr>
          <p:spPr>
            <a:xfrm>
              <a:off x="8298000" y="1714680"/>
              <a:ext cx="3873600" cy="334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amacrine &amp; </a:t>
              </a:r>
              <a:r>
                <a:rPr lang="en-US" sz="1600" b="1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ganglion</a:t>
              </a:r>
              <a:r>
                <a:rPr lang="en-US" sz="1600" b="0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 cells – </a:t>
              </a:r>
              <a:r>
                <a:rPr lang="en-US" sz="1600" b="0" i="1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output to cortex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6" name="Content Placeholder 2_ 2"/>
          <p:cNvSpPr/>
          <p:nvPr/>
        </p:nvSpPr>
        <p:spPr>
          <a:xfrm rot="16200000">
            <a:off x="388800" y="5095440"/>
            <a:ext cx="419796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l Sans MT"/>
                <a:ea typeface="ＭＳ Ｐゴシック"/>
              </a:rPr>
              <a:t>Cross-section of Retina</a:t>
            </a:r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7" name="Group 30_ 1"/>
          <p:cNvGrpSpPr/>
          <p:nvPr/>
        </p:nvGrpSpPr>
        <p:grpSpPr>
          <a:xfrm>
            <a:off x="6488280" y="5232960"/>
            <a:ext cx="7375680" cy="4095720"/>
            <a:chOff x="6488280" y="5232960"/>
            <a:chExt cx="7375680" cy="4095720"/>
          </a:xfrm>
        </p:grpSpPr>
        <p:pic>
          <p:nvPicPr>
            <p:cNvPr id="168" name="Picture 5_ 1" descr="CMflashEP.pdf"/>
            <p:cNvPicPr/>
            <p:nvPr/>
          </p:nvPicPr>
          <p:blipFill>
            <a:blip r:embed="rId5"/>
            <a:stretch/>
          </p:blipFill>
          <p:spPr>
            <a:xfrm>
              <a:off x="6953040" y="5232960"/>
              <a:ext cx="6910920" cy="3611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9" name="Straight Arrow Connector 19_ 1"/>
            <p:cNvSpPr/>
            <p:nvPr/>
          </p:nvSpPr>
          <p:spPr>
            <a:xfrm>
              <a:off x="6697080" y="7453440"/>
              <a:ext cx="2661480" cy="441360"/>
            </a:xfrm>
            <a:custGeom>
              <a:avLst/>
              <a:gdLst>
                <a:gd name="textAreaLeft" fmla="*/ 0 w 2661480"/>
                <a:gd name="textAreaRight" fmla="*/ 2661840 w 2661480"/>
                <a:gd name="textAreaTop" fmla="*/ 0 h 441360"/>
                <a:gd name="textAreaBottom" fmla="*/ 441720 h 44136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tailEnd type="arrow" w="med" len="med"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Straight Arrow Connector 25_ 1"/>
            <p:cNvSpPr/>
            <p:nvPr/>
          </p:nvSpPr>
          <p:spPr>
            <a:xfrm rot="21429000">
              <a:off x="6491160" y="5847480"/>
              <a:ext cx="3276360" cy="204480"/>
            </a:xfrm>
            <a:custGeom>
              <a:avLst/>
              <a:gdLst>
                <a:gd name="textAreaLeft" fmla="*/ 0 w 3276360"/>
                <a:gd name="textAreaRight" fmla="*/ 3276720 w 3276360"/>
                <a:gd name="textAreaTop" fmla="*/ 0 h 204480"/>
                <a:gd name="textAreaBottom" fmla="*/ 204840 h 204480"/>
              </a:gdLst>
              <a:ahLst/>
              <a:cxnLst/>
              <a:rect l="textAreaLeft" t="textAreaTop" r="textAreaRight" b="textAreaBottom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00000"/>
              </a:solidFill>
              <a:round/>
              <a:tailEnd type="arrow" w="med" len="med"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1" name="Rectangle 32_ 1"/>
            <p:cNvSpPr/>
            <p:nvPr/>
          </p:nvSpPr>
          <p:spPr>
            <a:xfrm rot="560400">
              <a:off x="7693920" y="7703280"/>
              <a:ext cx="1270800" cy="334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rods &amp; cones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2" name="Rectangle 38_ 1"/>
            <p:cNvSpPr/>
            <p:nvPr/>
          </p:nvSpPr>
          <p:spPr>
            <a:xfrm>
              <a:off x="7930080" y="5967000"/>
              <a:ext cx="1159560" cy="334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600" b="0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bipolar cells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73" name="Group 29_ 1"/>
            <p:cNvGrpSpPr/>
            <p:nvPr/>
          </p:nvGrpSpPr>
          <p:grpSpPr>
            <a:xfrm>
              <a:off x="8539560" y="8481240"/>
              <a:ext cx="1637280" cy="847440"/>
              <a:chOff x="8539560" y="8481240"/>
              <a:chExt cx="1637280" cy="847440"/>
            </a:xfrm>
          </p:grpSpPr>
          <p:sp>
            <p:nvSpPr>
              <p:cNvPr id="174" name="Content Placeholder 2_ 3"/>
              <p:cNvSpPr/>
              <p:nvPr/>
            </p:nvSpPr>
            <p:spPr>
              <a:xfrm>
                <a:off x="8539560" y="8817480"/>
                <a:ext cx="1637280" cy="511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600" b="0" strike="noStrike" spc="-1">
                    <a:solidFill>
                      <a:srgbClr val="000000"/>
                    </a:solidFill>
                    <a:latin typeface="Gill Sans MT"/>
                    <a:ea typeface="ＭＳ Ｐゴシック"/>
                  </a:rPr>
                  <a:t>light flash</a:t>
                </a:r>
                <a:endParaRPr lang="en-I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5" name="Straight Arrow Connector 17_ 1"/>
              <p:cNvSpPr/>
              <p:nvPr/>
            </p:nvSpPr>
            <p:spPr>
              <a:xfrm flipV="1">
                <a:off x="8949240" y="8480880"/>
                <a:ext cx="360" cy="408600"/>
              </a:xfrm>
              <a:custGeom>
                <a:avLst/>
                <a:gdLst>
                  <a:gd name="textAreaLeft" fmla="*/ 0 w 360"/>
                  <a:gd name="textAreaRight" fmla="*/ 720 w 360"/>
                  <a:gd name="textAreaTop" fmla="*/ -360 h 408600"/>
                  <a:gd name="textAreaBottom" fmla="*/ 408600 h 408600"/>
                </a:gdLst>
                <a:ahLst/>
                <a:cxnLst/>
                <a:rect l="textAreaLeft" t="textAreaTop" r="textAreaRight" b="textAreaBottom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5560">
                <a:solidFill>
                  <a:srgbClr val="000000"/>
                </a:solidFill>
                <a:round/>
                <a:tailEnd type="arrow" w="med" len="med"/>
              </a:ln>
              <a:effectLst>
                <a:outerShdw blurRad="39960" dist="2016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en-IE" sz="18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6" name="Content Placeholder 2_ 4"/>
            <p:cNvSpPr/>
            <p:nvPr/>
          </p:nvSpPr>
          <p:spPr>
            <a:xfrm>
              <a:off x="10280880" y="7763040"/>
              <a:ext cx="2662200" cy="714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b="0" strike="noStrike" spc="-1">
                  <a:solidFill>
                    <a:srgbClr val="000000"/>
                  </a:solidFill>
                  <a:latin typeface="Gill Sans MT"/>
                  <a:ea typeface="ＭＳ Ｐゴシック"/>
                </a:rPr>
                <a:t>basic ERG waveform</a:t>
              </a:r>
              <a:endParaRPr lang="en-I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7" name="Shape 5"/>
          <p:cNvSpPr/>
          <p:nvPr/>
        </p:nvSpPr>
        <p:spPr>
          <a:xfrm>
            <a:off x="4535640" y="1131480"/>
            <a:ext cx="720000" cy="719640"/>
          </a:xfrm>
          <a:custGeom>
            <a:avLst/>
            <a:gdLst>
              <a:gd name="textAreaLeft" fmla="*/ 0 w 720000"/>
              <a:gd name="textAreaRight" fmla="*/ 720360 w 720000"/>
              <a:gd name="textAreaTop" fmla="*/ 0 h 719640"/>
              <a:gd name="textAreaBottom" fmla="*/ 720000 h 71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21600" y="10800"/>
                </a:moveTo>
                <a:lnTo>
                  <a:pt x="17242" y="12350"/>
                </a:lnTo>
                <a:lnTo>
                  <a:pt x="17242" y="9250"/>
                </a:lnTo>
                <a:close/>
                <a:moveTo>
                  <a:pt x="18436" y="3163"/>
                </a:moveTo>
                <a:lnTo>
                  <a:pt x="16451" y="7341"/>
                </a:lnTo>
                <a:lnTo>
                  <a:pt x="14259" y="5149"/>
                </a:lnTo>
                <a:close/>
                <a:moveTo>
                  <a:pt x="10800" y="0"/>
                </a:moveTo>
                <a:lnTo>
                  <a:pt x="12350" y="4358"/>
                </a:lnTo>
                <a:lnTo>
                  <a:pt x="9250" y="4358"/>
                </a:lnTo>
                <a:close/>
                <a:moveTo>
                  <a:pt x="3163" y="3163"/>
                </a:moveTo>
                <a:lnTo>
                  <a:pt x="7341" y="5149"/>
                </a:lnTo>
                <a:lnTo>
                  <a:pt x="5149" y="7341"/>
                </a:lnTo>
                <a:close/>
                <a:moveTo>
                  <a:pt x="0" y="10800"/>
                </a:moveTo>
                <a:lnTo>
                  <a:pt x="4358" y="9250"/>
                </a:lnTo>
                <a:lnTo>
                  <a:pt x="4358" y="12350"/>
                </a:lnTo>
                <a:close/>
                <a:moveTo>
                  <a:pt x="3163" y="18436"/>
                </a:moveTo>
                <a:lnTo>
                  <a:pt x="5149" y="14259"/>
                </a:lnTo>
                <a:lnTo>
                  <a:pt x="7341" y="16451"/>
                </a:lnTo>
                <a:close/>
                <a:moveTo>
                  <a:pt x="10800" y="21600"/>
                </a:moveTo>
                <a:lnTo>
                  <a:pt x="9250" y="17242"/>
                </a:lnTo>
                <a:lnTo>
                  <a:pt x="12350" y="17242"/>
                </a:lnTo>
                <a:close/>
                <a:moveTo>
                  <a:pt x="18436" y="18436"/>
                </a:moveTo>
                <a:lnTo>
                  <a:pt x="14259" y="16451"/>
                </a:lnTo>
                <a:lnTo>
                  <a:pt x="16451" y="14259"/>
                </a:lnTo>
                <a:close/>
                <a:moveTo>
                  <a:pt x="5400" y="10800"/>
                </a:moveTo>
                <a:cubicBezTo>
                  <a:pt x="5400" y="7818"/>
                  <a:pt x="7818" y="5400"/>
                  <a:pt x="10800" y="5400"/>
                </a:cubicBezTo>
                <a:cubicBezTo>
                  <a:pt x="13782" y="5400"/>
                  <a:pt x="16200" y="7818"/>
                  <a:pt x="16200" y="10800"/>
                </a:cubicBezTo>
                <a:cubicBezTo>
                  <a:pt x="16200" y="13782"/>
                  <a:pt x="13782" y="16200"/>
                  <a:pt x="10800" y="16200"/>
                </a:cubicBezTo>
                <a:cubicBezTo>
                  <a:pt x="7818" y="16200"/>
                  <a:pt x="5400" y="13782"/>
                  <a:pt x="5400" y="10800"/>
                </a:cubicBezTo>
                <a:close/>
              </a:path>
            </a:pathLst>
          </a:custGeom>
          <a:solidFill>
            <a:srgbClr val="FFFF9A"/>
          </a:solidFill>
          <a:ln w="12600">
            <a:solidFill>
              <a:srgbClr val="000000"/>
            </a:solidFill>
            <a:bevel/>
          </a:ln>
          <a:effectLst>
            <a:outerShdw blurRad="50760" dist="2556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endParaRPr lang="en-IE" sz="4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36"/>
          <p:cNvSpPr/>
          <p:nvPr/>
        </p:nvSpPr>
        <p:spPr>
          <a:xfrm>
            <a:off x="1436760" y="360"/>
            <a:ext cx="11653560" cy="1093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The </a:t>
            </a:r>
            <a:r>
              <a:rPr lang="en-US" sz="3400" b="1" i="1" strike="noStrike" spc="-1">
                <a:solidFill>
                  <a:srgbClr val="000000"/>
                </a:solidFill>
                <a:latin typeface="Gill Sans"/>
                <a:ea typeface="Gill Sans MT"/>
              </a:rPr>
              <a:t>Magneto</a:t>
            </a: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retinogram (MRG) with OPMs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CustomShape 8"/>
          <p:cNvSpPr/>
          <p:nvPr/>
        </p:nvSpPr>
        <p:spPr>
          <a:xfrm>
            <a:off x="-2563200" y="9282600"/>
            <a:ext cx="91800" cy="73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0" name="Group 179"/>
          <p:cNvGrpSpPr/>
          <p:nvPr/>
        </p:nvGrpSpPr>
        <p:grpSpPr>
          <a:xfrm>
            <a:off x="4985280" y="5674320"/>
            <a:ext cx="5770440" cy="3599640"/>
            <a:chOff x="4985280" y="5674320"/>
            <a:chExt cx="5770440" cy="3599640"/>
          </a:xfrm>
        </p:grpSpPr>
        <p:sp>
          <p:nvSpPr>
            <p:cNvPr id="181" name="Freeform: Shape 180"/>
            <p:cNvSpPr/>
            <p:nvPr/>
          </p:nvSpPr>
          <p:spPr>
            <a:xfrm>
              <a:off x="4985280" y="7257960"/>
              <a:ext cx="2282400" cy="1559880"/>
            </a:xfrm>
            <a:custGeom>
              <a:avLst/>
              <a:gdLst>
                <a:gd name="textAreaLeft" fmla="*/ 0 w 2282400"/>
                <a:gd name="textAreaRight" fmla="*/ 2282760 w 2282400"/>
                <a:gd name="textAreaTop" fmla="*/ 0 h 1559880"/>
                <a:gd name="textAreaBottom" fmla="*/ 1560240 h 1559880"/>
              </a:gdLst>
              <a:ahLst/>
              <a:cxnLst/>
              <a:rect l="textAreaLeft" t="textAreaTop" r="textAreaRight" b="textAreaBottom"/>
              <a:pathLst>
                <a:path w="5988" h="4491">
                  <a:moveTo>
                    <a:pt x="0" y="0"/>
                  </a:moveTo>
                  <a:lnTo>
                    <a:pt x="5987" y="0"/>
                  </a:lnTo>
                  <a:lnTo>
                    <a:pt x="5987" y="4490"/>
                  </a:lnTo>
                  <a:lnTo>
                    <a:pt x="0" y="4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8006040" y="5674320"/>
              <a:ext cx="653400" cy="210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2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Time (s)</a:t>
              </a:r>
              <a:endParaRPr lang="en-IE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3" name="Freeform: Shape 182"/>
            <p:cNvSpPr/>
            <p:nvPr/>
          </p:nvSpPr>
          <p:spPr>
            <a:xfrm>
              <a:off x="5995440" y="5872320"/>
              <a:ext cx="4669200" cy="3200760"/>
            </a:xfrm>
            <a:custGeom>
              <a:avLst/>
              <a:gdLst>
                <a:gd name="textAreaLeft" fmla="*/ 0 w 4669200"/>
                <a:gd name="textAreaRight" fmla="*/ 4669560 w 4669200"/>
                <a:gd name="textAreaTop" fmla="*/ 0 h 3200760"/>
                <a:gd name="textAreaBottom" fmla="*/ 3201120 h 3200760"/>
              </a:gdLst>
              <a:ahLst/>
              <a:cxnLst/>
              <a:rect l="textAreaLeft" t="textAreaTop" r="textAreaRight" b="textAreaBottom"/>
              <a:pathLst>
                <a:path w="12245" h="9211">
                  <a:moveTo>
                    <a:pt x="0" y="0"/>
                  </a:moveTo>
                  <a:lnTo>
                    <a:pt x="12244" y="0"/>
                  </a:lnTo>
                  <a:lnTo>
                    <a:pt x="12244" y="9210"/>
                  </a:lnTo>
                  <a:lnTo>
                    <a:pt x="0" y="9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5995800" y="9073440"/>
              <a:ext cx="46688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 flipV="1">
              <a:off x="5995800" y="9033120"/>
              <a:ext cx="360" cy="40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680" rIns="90000" bIns="-46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162920" y="9033120"/>
              <a:ext cx="360" cy="40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680" rIns="90000" bIns="-46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 flipV="1">
              <a:off x="8329680" y="9033120"/>
              <a:ext cx="360" cy="40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680" rIns="90000" bIns="-46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 flipV="1">
              <a:off x="9497880" y="9033120"/>
              <a:ext cx="360" cy="40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680" rIns="90000" bIns="-46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 flipV="1">
              <a:off x="10664640" y="9033120"/>
              <a:ext cx="360" cy="40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680" rIns="90000" bIns="-468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844960" y="9085680"/>
              <a:ext cx="26352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-0.1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7112160" y="9085680"/>
              <a:ext cx="15156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206920" y="9085680"/>
              <a:ext cx="21384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0.1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9375120" y="9085680"/>
              <a:ext cx="21384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0.2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0541520" y="9085680"/>
              <a:ext cx="2142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0.3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 flipV="1">
              <a:off x="5995800" y="5872320"/>
              <a:ext cx="360" cy="32011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5995800" y="907344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5995800" y="875376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5995800" y="843300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5995800" y="811368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5995800" y="779292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5995800" y="747324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5995800" y="715248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5995800" y="683316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5995800" y="651240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5995800" y="619272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5995800" y="5872320"/>
              <a:ext cx="4608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762520" y="8679240"/>
              <a:ext cx="2646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-80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5762520" y="8358480"/>
              <a:ext cx="2646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-60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5762520" y="8039160"/>
              <a:ext cx="2646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-40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5762520" y="7718400"/>
              <a:ext cx="2646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-20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5849280" y="7363440"/>
              <a:ext cx="15156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817600" y="7078320"/>
              <a:ext cx="2142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20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817600" y="6757560"/>
              <a:ext cx="2142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40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817600" y="6438240"/>
              <a:ext cx="2142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60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17600" y="6117480"/>
              <a:ext cx="21420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80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746680" y="5797800"/>
              <a:ext cx="330480" cy="18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100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 rot="16200000">
              <a:off x="5070600" y="7424280"/>
              <a:ext cx="876600" cy="24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2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Voltage (µV)</a:t>
              </a:r>
              <a:endParaRPr lang="en-IE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Freeform: Shape 217"/>
            <p:cNvSpPr/>
            <p:nvPr/>
          </p:nvSpPr>
          <p:spPr>
            <a:xfrm>
              <a:off x="5994360" y="6502680"/>
              <a:ext cx="4671360" cy="139032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1390320"/>
                <a:gd name="textAreaBottom" fmla="*/ 1390680 h 1390320"/>
              </a:gdLst>
              <a:ahLst/>
              <a:cxnLst/>
              <a:rect l="textAreaLeft" t="textAreaTop" r="textAreaRight" b="textAreaBottom"/>
              <a:pathLst>
                <a:path w="12251" h="4003">
                  <a:moveTo>
                    <a:pt x="0" y="2809"/>
                  </a:moveTo>
                  <a:lnTo>
                    <a:pt x="3" y="2809"/>
                  </a:lnTo>
                  <a:lnTo>
                    <a:pt x="32" y="2811"/>
                  </a:lnTo>
                  <a:lnTo>
                    <a:pt x="64" y="2811"/>
                  </a:lnTo>
                  <a:lnTo>
                    <a:pt x="93" y="2811"/>
                  </a:lnTo>
                  <a:lnTo>
                    <a:pt x="124" y="2811"/>
                  </a:lnTo>
                  <a:lnTo>
                    <a:pt x="156" y="2811"/>
                  </a:lnTo>
                  <a:lnTo>
                    <a:pt x="185" y="2811"/>
                  </a:lnTo>
                  <a:lnTo>
                    <a:pt x="217" y="2811"/>
                  </a:lnTo>
                  <a:lnTo>
                    <a:pt x="278" y="2811"/>
                  </a:lnTo>
                  <a:lnTo>
                    <a:pt x="309" y="2811"/>
                  </a:lnTo>
                  <a:lnTo>
                    <a:pt x="338" y="2811"/>
                  </a:lnTo>
                  <a:lnTo>
                    <a:pt x="370" y="2811"/>
                  </a:lnTo>
                  <a:lnTo>
                    <a:pt x="399" y="2811"/>
                  </a:lnTo>
                  <a:lnTo>
                    <a:pt x="431" y="2814"/>
                  </a:lnTo>
                  <a:lnTo>
                    <a:pt x="462" y="2814"/>
                  </a:lnTo>
                  <a:lnTo>
                    <a:pt x="491" y="2814"/>
                  </a:lnTo>
                  <a:lnTo>
                    <a:pt x="523" y="2816"/>
                  </a:lnTo>
                  <a:lnTo>
                    <a:pt x="552" y="2816"/>
                  </a:lnTo>
                  <a:lnTo>
                    <a:pt x="584" y="2819"/>
                  </a:lnTo>
                  <a:lnTo>
                    <a:pt x="615" y="2819"/>
                  </a:lnTo>
                  <a:lnTo>
                    <a:pt x="644" y="2821"/>
                  </a:lnTo>
                  <a:lnTo>
                    <a:pt x="676" y="2821"/>
                  </a:lnTo>
                  <a:lnTo>
                    <a:pt x="705" y="2824"/>
                  </a:lnTo>
                  <a:lnTo>
                    <a:pt x="737" y="2824"/>
                  </a:lnTo>
                  <a:lnTo>
                    <a:pt x="769" y="2824"/>
                  </a:lnTo>
                  <a:lnTo>
                    <a:pt x="798" y="2824"/>
                  </a:lnTo>
                  <a:lnTo>
                    <a:pt x="829" y="2821"/>
                  </a:lnTo>
                  <a:lnTo>
                    <a:pt x="858" y="2821"/>
                  </a:lnTo>
                  <a:lnTo>
                    <a:pt x="890" y="2819"/>
                  </a:lnTo>
                  <a:lnTo>
                    <a:pt x="922" y="2816"/>
                  </a:lnTo>
                  <a:lnTo>
                    <a:pt x="951" y="2814"/>
                  </a:lnTo>
                  <a:lnTo>
                    <a:pt x="982" y="2814"/>
                  </a:lnTo>
                  <a:lnTo>
                    <a:pt x="1011" y="2811"/>
                  </a:lnTo>
                  <a:lnTo>
                    <a:pt x="1043" y="2809"/>
                  </a:lnTo>
                  <a:lnTo>
                    <a:pt x="1072" y="2806"/>
                  </a:lnTo>
                  <a:lnTo>
                    <a:pt x="1104" y="2804"/>
                  </a:lnTo>
                  <a:lnTo>
                    <a:pt x="1135" y="2804"/>
                  </a:lnTo>
                  <a:lnTo>
                    <a:pt x="1165" y="2801"/>
                  </a:lnTo>
                  <a:lnTo>
                    <a:pt x="1196" y="2801"/>
                  </a:lnTo>
                  <a:lnTo>
                    <a:pt x="1225" y="2801"/>
                  </a:lnTo>
                  <a:lnTo>
                    <a:pt x="1257" y="2801"/>
                  </a:lnTo>
                  <a:lnTo>
                    <a:pt x="1289" y="2801"/>
                  </a:lnTo>
                  <a:lnTo>
                    <a:pt x="1318" y="2801"/>
                  </a:lnTo>
                  <a:lnTo>
                    <a:pt x="1349" y="2801"/>
                  </a:lnTo>
                  <a:lnTo>
                    <a:pt x="1378" y="2801"/>
                  </a:lnTo>
                  <a:lnTo>
                    <a:pt x="1410" y="2801"/>
                  </a:lnTo>
                  <a:lnTo>
                    <a:pt x="1442" y="2801"/>
                  </a:lnTo>
                  <a:lnTo>
                    <a:pt x="1471" y="2801"/>
                  </a:lnTo>
                  <a:lnTo>
                    <a:pt x="1502" y="2799"/>
                  </a:lnTo>
                  <a:lnTo>
                    <a:pt x="1531" y="2799"/>
                  </a:lnTo>
                  <a:lnTo>
                    <a:pt x="1563" y="2796"/>
                  </a:lnTo>
                  <a:lnTo>
                    <a:pt x="1595" y="2794"/>
                  </a:lnTo>
                  <a:lnTo>
                    <a:pt x="1624" y="2789"/>
                  </a:lnTo>
                  <a:lnTo>
                    <a:pt x="1656" y="2786"/>
                  </a:lnTo>
                  <a:lnTo>
                    <a:pt x="1685" y="2784"/>
                  </a:lnTo>
                  <a:lnTo>
                    <a:pt x="1716" y="2779"/>
                  </a:lnTo>
                  <a:lnTo>
                    <a:pt x="1748" y="2776"/>
                  </a:lnTo>
                  <a:lnTo>
                    <a:pt x="1777" y="2774"/>
                  </a:lnTo>
                  <a:lnTo>
                    <a:pt x="1809" y="2771"/>
                  </a:lnTo>
                  <a:lnTo>
                    <a:pt x="1838" y="2771"/>
                  </a:lnTo>
                  <a:lnTo>
                    <a:pt x="1869" y="2771"/>
                  </a:lnTo>
                  <a:lnTo>
                    <a:pt x="1898" y="2771"/>
                  </a:lnTo>
                  <a:lnTo>
                    <a:pt x="1930" y="2774"/>
                  </a:lnTo>
                  <a:lnTo>
                    <a:pt x="1962" y="2776"/>
                  </a:lnTo>
                  <a:lnTo>
                    <a:pt x="1991" y="2779"/>
                  </a:lnTo>
                  <a:lnTo>
                    <a:pt x="2022" y="2781"/>
                  </a:lnTo>
                  <a:lnTo>
                    <a:pt x="2052" y="2786"/>
                  </a:lnTo>
                  <a:lnTo>
                    <a:pt x="2083" y="2789"/>
                  </a:lnTo>
                  <a:lnTo>
                    <a:pt x="2115" y="2791"/>
                  </a:lnTo>
                  <a:lnTo>
                    <a:pt x="2144" y="2794"/>
                  </a:lnTo>
                  <a:lnTo>
                    <a:pt x="2176" y="2794"/>
                  </a:lnTo>
                  <a:lnTo>
                    <a:pt x="2205" y="2794"/>
                  </a:lnTo>
                  <a:lnTo>
                    <a:pt x="2236" y="2794"/>
                  </a:lnTo>
                  <a:lnTo>
                    <a:pt x="2268" y="2791"/>
                  </a:lnTo>
                  <a:lnTo>
                    <a:pt x="2297" y="2786"/>
                  </a:lnTo>
                  <a:lnTo>
                    <a:pt x="2329" y="2781"/>
                  </a:lnTo>
                  <a:lnTo>
                    <a:pt x="2358" y="2776"/>
                  </a:lnTo>
                  <a:lnTo>
                    <a:pt x="2389" y="2771"/>
                  </a:lnTo>
                  <a:lnTo>
                    <a:pt x="2421" y="2764"/>
                  </a:lnTo>
                  <a:lnTo>
                    <a:pt x="2450" y="2758"/>
                  </a:lnTo>
                  <a:lnTo>
                    <a:pt x="2482" y="2753"/>
                  </a:lnTo>
                  <a:lnTo>
                    <a:pt x="2511" y="2751"/>
                  </a:lnTo>
                  <a:lnTo>
                    <a:pt x="2543" y="2748"/>
                  </a:lnTo>
                  <a:lnTo>
                    <a:pt x="2574" y="2746"/>
                  </a:lnTo>
                  <a:lnTo>
                    <a:pt x="2603" y="2746"/>
                  </a:lnTo>
                  <a:lnTo>
                    <a:pt x="2635" y="2748"/>
                  </a:lnTo>
                  <a:lnTo>
                    <a:pt x="2664" y="2751"/>
                  </a:lnTo>
                  <a:lnTo>
                    <a:pt x="2696" y="2756"/>
                  </a:lnTo>
                  <a:lnTo>
                    <a:pt x="2725" y="2758"/>
                  </a:lnTo>
                  <a:lnTo>
                    <a:pt x="2756" y="2764"/>
                  </a:lnTo>
                  <a:lnTo>
                    <a:pt x="2788" y="2766"/>
                  </a:lnTo>
                  <a:lnTo>
                    <a:pt x="2817" y="2769"/>
                  </a:lnTo>
                  <a:lnTo>
                    <a:pt x="2849" y="2769"/>
                  </a:lnTo>
                  <a:lnTo>
                    <a:pt x="2878" y="2766"/>
                  </a:lnTo>
                  <a:lnTo>
                    <a:pt x="2910" y="2764"/>
                  </a:lnTo>
                  <a:lnTo>
                    <a:pt x="2941" y="2756"/>
                  </a:lnTo>
                  <a:lnTo>
                    <a:pt x="2970" y="2748"/>
                  </a:lnTo>
                  <a:lnTo>
                    <a:pt x="3002" y="2741"/>
                  </a:lnTo>
                  <a:lnTo>
                    <a:pt x="3031" y="2731"/>
                  </a:lnTo>
                  <a:lnTo>
                    <a:pt x="3063" y="2723"/>
                  </a:lnTo>
                  <a:lnTo>
                    <a:pt x="3094" y="2716"/>
                  </a:lnTo>
                  <a:lnTo>
                    <a:pt x="3123" y="2711"/>
                  </a:lnTo>
                  <a:lnTo>
                    <a:pt x="3155" y="2711"/>
                  </a:lnTo>
                  <a:lnTo>
                    <a:pt x="3184" y="2716"/>
                  </a:lnTo>
                  <a:lnTo>
                    <a:pt x="3216" y="2728"/>
                  </a:lnTo>
                  <a:lnTo>
                    <a:pt x="3247" y="2746"/>
                  </a:lnTo>
                  <a:lnTo>
                    <a:pt x="3276" y="2774"/>
                  </a:lnTo>
                  <a:lnTo>
                    <a:pt x="3308" y="2809"/>
                  </a:lnTo>
                  <a:lnTo>
                    <a:pt x="3337" y="2851"/>
                  </a:lnTo>
                  <a:lnTo>
                    <a:pt x="3369" y="2902"/>
                  </a:lnTo>
                  <a:lnTo>
                    <a:pt x="3401" y="2954"/>
                  </a:lnTo>
                  <a:lnTo>
                    <a:pt x="3430" y="3015"/>
                  </a:lnTo>
                  <a:lnTo>
                    <a:pt x="3461" y="3078"/>
                  </a:lnTo>
                  <a:lnTo>
                    <a:pt x="3490" y="3135"/>
                  </a:lnTo>
                  <a:lnTo>
                    <a:pt x="3522" y="3191"/>
                  </a:lnTo>
                  <a:lnTo>
                    <a:pt x="3554" y="3238"/>
                  </a:lnTo>
                  <a:lnTo>
                    <a:pt x="3583" y="3273"/>
                  </a:lnTo>
                  <a:lnTo>
                    <a:pt x="3614" y="3296"/>
                  </a:lnTo>
                  <a:lnTo>
                    <a:pt x="3643" y="3301"/>
                  </a:lnTo>
                  <a:lnTo>
                    <a:pt x="3675" y="3289"/>
                  </a:lnTo>
                  <a:lnTo>
                    <a:pt x="3704" y="3253"/>
                  </a:lnTo>
                  <a:lnTo>
                    <a:pt x="3736" y="3196"/>
                  </a:lnTo>
                  <a:lnTo>
                    <a:pt x="3767" y="3115"/>
                  </a:lnTo>
                  <a:lnTo>
                    <a:pt x="3797" y="3007"/>
                  </a:lnTo>
                  <a:lnTo>
                    <a:pt x="3828" y="2879"/>
                  </a:lnTo>
                  <a:lnTo>
                    <a:pt x="3857" y="2728"/>
                  </a:lnTo>
                  <a:lnTo>
                    <a:pt x="3889" y="2560"/>
                  </a:lnTo>
                  <a:lnTo>
                    <a:pt x="3921" y="2374"/>
                  </a:lnTo>
                  <a:lnTo>
                    <a:pt x="3950" y="2176"/>
                  </a:lnTo>
                  <a:lnTo>
                    <a:pt x="3981" y="1967"/>
                  </a:lnTo>
                  <a:lnTo>
                    <a:pt x="4010" y="1756"/>
                  </a:lnTo>
                  <a:lnTo>
                    <a:pt x="4042" y="1543"/>
                  </a:lnTo>
                  <a:lnTo>
                    <a:pt x="4074" y="1332"/>
                  </a:lnTo>
                  <a:lnTo>
                    <a:pt x="4103" y="1131"/>
                  </a:lnTo>
                  <a:lnTo>
                    <a:pt x="4134" y="937"/>
                  </a:lnTo>
                  <a:lnTo>
                    <a:pt x="4163" y="761"/>
                  </a:lnTo>
                  <a:lnTo>
                    <a:pt x="4195" y="598"/>
                  </a:lnTo>
                  <a:lnTo>
                    <a:pt x="4227" y="455"/>
                  </a:lnTo>
                  <a:lnTo>
                    <a:pt x="4256" y="332"/>
                  </a:lnTo>
                  <a:lnTo>
                    <a:pt x="4288" y="231"/>
                  </a:lnTo>
                  <a:lnTo>
                    <a:pt x="4317" y="148"/>
                  </a:lnTo>
                  <a:lnTo>
                    <a:pt x="4348" y="86"/>
                  </a:lnTo>
                  <a:lnTo>
                    <a:pt x="4380" y="40"/>
                  </a:lnTo>
                  <a:lnTo>
                    <a:pt x="4409" y="13"/>
                  </a:lnTo>
                  <a:lnTo>
                    <a:pt x="4441" y="0"/>
                  </a:lnTo>
                  <a:lnTo>
                    <a:pt x="4470" y="0"/>
                  </a:lnTo>
                  <a:lnTo>
                    <a:pt x="4501" y="13"/>
                  </a:lnTo>
                  <a:lnTo>
                    <a:pt x="4533" y="33"/>
                  </a:lnTo>
                  <a:lnTo>
                    <a:pt x="4562" y="60"/>
                  </a:lnTo>
                  <a:lnTo>
                    <a:pt x="4594" y="91"/>
                  </a:lnTo>
                  <a:lnTo>
                    <a:pt x="4623" y="128"/>
                  </a:lnTo>
                  <a:lnTo>
                    <a:pt x="4654" y="166"/>
                  </a:lnTo>
                  <a:lnTo>
                    <a:pt x="4684" y="206"/>
                  </a:lnTo>
                  <a:lnTo>
                    <a:pt x="4715" y="249"/>
                  </a:lnTo>
                  <a:lnTo>
                    <a:pt x="4747" y="292"/>
                  </a:lnTo>
                  <a:lnTo>
                    <a:pt x="4776" y="337"/>
                  </a:lnTo>
                  <a:lnTo>
                    <a:pt x="4808" y="382"/>
                  </a:lnTo>
                  <a:lnTo>
                    <a:pt x="4837" y="427"/>
                  </a:lnTo>
                  <a:lnTo>
                    <a:pt x="4868" y="477"/>
                  </a:lnTo>
                  <a:lnTo>
                    <a:pt x="4900" y="528"/>
                  </a:lnTo>
                  <a:lnTo>
                    <a:pt x="4929" y="583"/>
                  </a:lnTo>
                  <a:lnTo>
                    <a:pt x="4961" y="641"/>
                  </a:lnTo>
                  <a:lnTo>
                    <a:pt x="4990" y="701"/>
                  </a:lnTo>
                  <a:lnTo>
                    <a:pt x="5021" y="764"/>
                  </a:lnTo>
                  <a:lnTo>
                    <a:pt x="5053" y="832"/>
                  </a:lnTo>
                  <a:lnTo>
                    <a:pt x="5082" y="899"/>
                  </a:lnTo>
                  <a:lnTo>
                    <a:pt x="5114" y="970"/>
                  </a:lnTo>
                  <a:lnTo>
                    <a:pt x="5143" y="1043"/>
                  </a:lnTo>
                  <a:lnTo>
                    <a:pt x="5175" y="1116"/>
                  </a:lnTo>
                  <a:lnTo>
                    <a:pt x="5206" y="1188"/>
                  </a:lnTo>
                  <a:lnTo>
                    <a:pt x="5235" y="1261"/>
                  </a:lnTo>
                  <a:lnTo>
                    <a:pt x="5267" y="1332"/>
                  </a:lnTo>
                  <a:lnTo>
                    <a:pt x="5296" y="1402"/>
                  </a:lnTo>
                  <a:lnTo>
                    <a:pt x="5328" y="1470"/>
                  </a:lnTo>
                  <a:lnTo>
                    <a:pt x="5359" y="1533"/>
                  </a:lnTo>
                  <a:lnTo>
                    <a:pt x="5388" y="1595"/>
                  </a:lnTo>
                  <a:lnTo>
                    <a:pt x="5420" y="1656"/>
                  </a:lnTo>
                  <a:lnTo>
                    <a:pt x="5449" y="1711"/>
                  </a:lnTo>
                  <a:lnTo>
                    <a:pt x="5481" y="1766"/>
                  </a:lnTo>
                  <a:lnTo>
                    <a:pt x="5510" y="1821"/>
                  </a:lnTo>
                  <a:lnTo>
                    <a:pt x="5542" y="1872"/>
                  </a:lnTo>
                  <a:lnTo>
                    <a:pt x="5573" y="1924"/>
                  </a:lnTo>
                  <a:lnTo>
                    <a:pt x="5634" y="2025"/>
                  </a:lnTo>
                  <a:lnTo>
                    <a:pt x="5663" y="2078"/>
                  </a:lnTo>
                  <a:lnTo>
                    <a:pt x="5695" y="2128"/>
                  </a:lnTo>
                  <a:lnTo>
                    <a:pt x="5726" y="2181"/>
                  </a:lnTo>
                  <a:lnTo>
                    <a:pt x="5755" y="2236"/>
                  </a:lnTo>
                  <a:lnTo>
                    <a:pt x="5787" y="2289"/>
                  </a:lnTo>
                  <a:lnTo>
                    <a:pt x="5816" y="2344"/>
                  </a:lnTo>
                  <a:lnTo>
                    <a:pt x="5848" y="2399"/>
                  </a:lnTo>
                  <a:lnTo>
                    <a:pt x="5879" y="2457"/>
                  </a:lnTo>
                  <a:lnTo>
                    <a:pt x="5908" y="2512"/>
                  </a:lnTo>
                  <a:lnTo>
                    <a:pt x="5940" y="2565"/>
                  </a:lnTo>
                  <a:lnTo>
                    <a:pt x="5969" y="2620"/>
                  </a:lnTo>
                  <a:lnTo>
                    <a:pt x="6001" y="2673"/>
                  </a:lnTo>
                  <a:lnTo>
                    <a:pt x="6033" y="2723"/>
                  </a:lnTo>
                  <a:lnTo>
                    <a:pt x="6062" y="2774"/>
                  </a:lnTo>
                  <a:lnTo>
                    <a:pt x="6093" y="2821"/>
                  </a:lnTo>
                  <a:lnTo>
                    <a:pt x="6122" y="2867"/>
                  </a:lnTo>
                  <a:lnTo>
                    <a:pt x="6154" y="2912"/>
                  </a:lnTo>
                  <a:lnTo>
                    <a:pt x="6186" y="2954"/>
                  </a:lnTo>
                  <a:lnTo>
                    <a:pt x="6215" y="2995"/>
                  </a:lnTo>
                  <a:lnTo>
                    <a:pt x="6246" y="3037"/>
                  </a:lnTo>
                  <a:lnTo>
                    <a:pt x="6275" y="3075"/>
                  </a:lnTo>
                  <a:lnTo>
                    <a:pt x="6307" y="3113"/>
                  </a:lnTo>
                  <a:lnTo>
                    <a:pt x="6339" y="3148"/>
                  </a:lnTo>
                  <a:lnTo>
                    <a:pt x="6368" y="3183"/>
                  </a:lnTo>
                  <a:lnTo>
                    <a:pt x="6399" y="3218"/>
                  </a:lnTo>
                  <a:lnTo>
                    <a:pt x="6429" y="3253"/>
                  </a:lnTo>
                  <a:lnTo>
                    <a:pt x="6463" y="3289"/>
                  </a:lnTo>
                  <a:lnTo>
                    <a:pt x="6492" y="3321"/>
                  </a:lnTo>
                  <a:lnTo>
                    <a:pt x="6524" y="3356"/>
                  </a:lnTo>
                  <a:lnTo>
                    <a:pt x="6555" y="3389"/>
                  </a:lnTo>
                  <a:lnTo>
                    <a:pt x="6584" y="3422"/>
                  </a:lnTo>
                  <a:lnTo>
                    <a:pt x="6616" y="3454"/>
                  </a:lnTo>
                  <a:lnTo>
                    <a:pt x="6645" y="3485"/>
                  </a:lnTo>
                  <a:lnTo>
                    <a:pt x="6677" y="3515"/>
                  </a:lnTo>
                  <a:lnTo>
                    <a:pt x="6708" y="3545"/>
                  </a:lnTo>
                  <a:lnTo>
                    <a:pt x="6737" y="3572"/>
                  </a:lnTo>
                  <a:lnTo>
                    <a:pt x="6769" y="3600"/>
                  </a:lnTo>
                  <a:lnTo>
                    <a:pt x="6798" y="3625"/>
                  </a:lnTo>
                  <a:lnTo>
                    <a:pt x="6830" y="3650"/>
                  </a:lnTo>
                  <a:lnTo>
                    <a:pt x="6861" y="3673"/>
                  </a:lnTo>
                  <a:lnTo>
                    <a:pt x="6891" y="3696"/>
                  </a:lnTo>
                  <a:lnTo>
                    <a:pt x="6922" y="3716"/>
                  </a:lnTo>
                  <a:lnTo>
                    <a:pt x="6951" y="3738"/>
                  </a:lnTo>
                  <a:lnTo>
                    <a:pt x="6983" y="3756"/>
                  </a:lnTo>
                  <a:lnTo>
                    <a:pt x="7015" y="3776"/>
                  </a:lnTo>
                  <a:lnTo>
                    <a:pt x="7044" y="3794"/>
                  </a:lnTo>
                  <a:lnTo>
                    <a:pt x="7075" y="3811"/>
                  </a:lnTo>
                  <a:lnTo>
                    <a:pt x="7104" y="3829"/>
                  </a:lnTo>
                  <a:lnTo>
                    <a:pt x="7136" y="3844"/>
                  </a:lnTo>
                  <a:lnTo>
                    <a:pt x="7168" y="3859"/>
                  </a:lnTo>
                  <a:lnTo>
                    <a:pt x="7197" y="3876"/>
                  </a:lnTo>
                  <a:lnTo>
                    <a:pt x="7228" y="3889"/>
                  </a:lnTo>
                  <a:lnTo>
                    <a:pt x="7257" y="3904"/>
                  </a:lnTo>
                  <a:lnTo>
                    <a:pt x="7289" y="3917"/>
                  </a:lnTo>
                  <a:lnTo>
                    <a:pt x="7318" y="3929"/>
                  </a:lnTo>
                  <a:lnTo>
                    <a:pt x="7350" y="3942"/>
                  </a:lnTo>
                  <a:lnTo>
                    <a:pt x="7382" y="3952"/>
                  </a:lnTo>
                  <a:lnTo>
                    <a:pt x="7411" y="3959"/>
                  </a:lnTo>
                  <a:lnTo>
                    <a:pt x="7442" y="3967"/>
                  </a:lnTo>
                  <a:lnTo>
                    <a:pt x="7471" y="3974"/>
                  </a:lnTo>
                  <a:lnTo>
                    <a:pt x="7503" y="3979"/>
                  </a:lnTo>
                  <a:lnTo>
                    <a:pt x="7535" y="3984"/>
                  </a:lnTo>
                  <a:lnTo>
                    <a:pt x="7564" y="3989"/>
                  </a:lnTo>
                  <a:lnTo>
                    <a:pt x="7595" y="3992"/>
                  </a:lnTo>
                  <a:lnTo>
                    <a:pt x="7624" y="3994"/>
                  </a:lnTo>
                  <a:lnTo>
                    <a:pt x="7656" y="3994"/>
                  </a:lnTo>
                  <a:lnTo>
                    <a:pt x="7688" y="3997"/>
                  </a:lnTo>
                  <a:lnTo>
                    <a:pt x="7717" y="3997"/>
                  </a:lnTo>
                  <a:lnTo>
                    <a:pt x="7748" y="3997"/>
                  </a:lnTo>
                  <a:lnTo>
                    <a:pt x="7809" y="4000"/>
                  </a:lnTo>
                  <a:lnTo>
                    <a:pt x="7841" y="4000"/>
                  </a:lnTo>
                  <a:lnTo>
                    <a:pt x="7902" y="4002"/>
                  </a:lnTo>
                  <a:lnTo>
                    <a:pt x="7931" y="4002"/>
                  </a:lnTo>
                  <a:lnTo>
                    <a:pt x="7962" y="4002"/>
                  </a:lnTo>
                  <a:lnTo>
                    <a:pt x="7994" y="4002"/>
                  </a:lnTo>
                  <a:lnTo>
                    <a:pt x="8023" y="4002"/>
                  </a:lnTo>
                  <a:lnTo>
                    <a:pt x="8055" y="4000"/>
                  </a:lnTo>
                  <a:lnTo>
                    <a:pt x="8084" y="4000"/>
                  </a:lnTo>
                  <a:lnTo>
                    <a:pt x="8115" y="3994"/>
                  </a:lnTo>
                  <a:lnTo>
                    <a:pt x="8144" y="3989"/>
                  </a:lnTo>
                  <a:lnTo>
                    <a:pt x="8176" y="3984"/>
                  </a:lnTo>
                  <a:lnTo>
                    <a:pt x="8208" y="3977"/>
                  </a:lnTo>
                  <a:lnTo>
                    <a:pt x="8237" y="3967"/>
                  </a:lnTo>
                  <a:lnTo>
                    <a:pt x="8269" y="3957"/>
                  </a:lnTo>
                  <a:lnTo>
                    <a:pt x="8298" y="3947"/>
                  </a:lnTo>
                  <a:lnTo>
                    <a:pt x="8329" y="3934"/>
                  </a:lnTo>
                  <a:lnTo>
                    <a:pt x="8361" y="3922"/>
                  </a:lnTo>
                  <a:lnTo>
                    <a:pt x="8390" y="3907"/>
                  </a:lnTo>
                  <a:lnTo>
                    <a:pt x="8422" y="3891"/>
                  </a:lnTo>
                  <a:lnTo>
                    <a:pt x="8451" y="3879"/>
                  </a:lnTo>
                  <a:lnTo>
                    <a:pt x="8482" y="3864"/>
                  </a:lnTo>
                  <a:lnTo>
                    <a:pt x="8514" y="3851"/>
                  </a:lnTo>
                  <a:lnTo>
                    <a:pt x="8543" y="3836"/>
                  </a:lnTo>
                  <a:lnTo>
                    <a:pt x="8575" y="3824"/>
                  </a:lnTo>
                  <a:lnTo>
                    <a:pt x="8604" y="3814"/>
                  </a:lnTo>
                  <a:lnTo>
                    <a:pt x="8635" y="3801"/>
                  </a:lnTo>
                  <a:lnTo>
                    <a:pt x="8667" y="3791"/>
                  </a:lnTo>
                  <a:lnTo>
                    <a:pt x="8696" y="3783"/>
                  </a:lnTo>
                  <a:lnTo>
                    <a:pt x="8728" y="3773"/>
                  </a:lnTo>
                  <a:lnTo>
                    <a:pt x="8757" y="3766"/>
                  </a:lnTo>
                  <a:lnTo>
                    <a:pt x="8789" y="3758"/>
                  </a:lnTo>
                  <a:lnTo>
                    <a:pt x="8820" y="3751"/>
                  </a:lnTo>
                  <a:lnTo>
                    <a:pt x="8849" y="3743"/>
                  </a:lnTo>
                  <a:lnTo>
                    <a:pt x="8881" y="3736"/>
                  </a:lnTo>
                  <a:lnTo>
                    <a:pt x="8910" y="3726"/>
                  </a:lnTo>
                  <a:lnTo>
                    <a:pt x="8942" y="3718"/>
                  </a:lnTo>
                  <a:lnTo>
                    <a:pt x="8973" y="3708"/>
                  </a:lnTo>
                  <a:lnTo>
                    <a:pt x="9002" y="3696"/>
                  </a:lnTo>
                  <a:lnTo>
                    <a:pt x="9034" y="3685"/>
                  </a:lnTo>
                  <a:lnTo>
                    <a:pt x="9063" y="3673"/>
                  </a:lnTo>
                  <a:lnTo>
                    <a:pt x="9095" y="3660"/>
                  </a:lnTo>
                  <a:lnTo>
                    <a:pt x="9127" y="3648"/>
                  </a:lnTo>
                  <a:lnTo>
                    <a:pt x="9156" y="3635"/>
                  </a:lnTo>
                  <a:lnTo>
                    <a:pt x="9187" y="3625"/>
                  </a:lnTo>
                  <a:lnTo>
                    <a:pt x="9216" y="3613"/>
                  </a:lnTo>
                  <a:lnTo>
                    <a:pt x="9248" y="3603"/>
                  </a:lnTo>
                  <a:lnTo>
                    <a:pt x="9277" y="3593"/>
                  </a:lnTo>
                  <a:lnTo>
                    <a:pt x="9309" y="3582"/>
                  </a:lnTo>
                  <a:lnTo>
                    <a:pt x="9340" y="3575"/>
                  </a:lnTo>
                  <a:lnTo>
                    <a:pt x="9369" y="3567"/>
                  </a:lnTo>
                  <a:lnTo>
                    <a:pt x="9401" y="3562"/>
                  </a:lnTo>
                  <a:lnTo>
                    <a:pt x="9430" y="3555"/>
                  </a:lnTo>
                  <a:lnTo>
                    <a:pt x="9462" y="3550"/>
                  </a:lnTo>
                  <a:lnTo>
                    <a:pt x="9493" y="3545"/>
                  </a:lnTo>
                  <a:lnTo>
                    <a:pt x="9522" y="3540"/>
                  </a:lnTo>
                  <a:lnTo>
                    <a:pt x="9554" y="3535"/>
                  </a:lnTo>
                  <a:lnTo>
                    <a:pt x="9583" y="3527"/>
                  </a:lnTo>
                  <a:lnTo>
                    <a:pt x="9615" y="3520"/>
                  </a:lnTo>
                  <a:lnTo>
                    <a:pt x="9647" y="3510"/>
                  </a:lnTo>
                  <a:lnTo>
                    <a:pt x="9676" y="3497"/>
                  </a:lnTo>
                  <a:lnTo>
                    <a:pt x="9707" y="3485"/>
                  </a:lnTo>
                  <a:lnTo>
                    <a:pt x="9736" y="3467"/>
                  </a:lnTo>
                  <a:lnTo>
                    <a:pt x="9768" y="3449"/>
                  </a:lnTo>
                  <a:lnTo>
                    <a:pt x="9800" y="3429"/>
                  </a:lnTo>
                  <a:lnTo>
                    <a:pt x="9829" y="3404"/>
                  </a:lnTo>
                  <a:lnTo>
                    <a:pt x="9860" y="3382"/>
                  </a:lnTo>
                  <a:lnTo>
                    <a:pt x="9889" y="3356"/>
                  </a:lnTo>
                  <a:lnTo>
                    <a:pt x="9921" y="3329"/>
                  </a:lnTo>
                  <a:lnTo>
                    <a:pt x="9953" y="3301"/>
                  </a:lnTo>
                  <a:lnTo>
                    <a:pt x="9982" y="3276"/>
                  </a:lnTo>
                  <a:lnTo>
                    <a:pt x="10014" y="3251"/>
                  </a:lnTo>
                  <a:lnTo>
                    <a:pt x="10043" y="3226"/>
                  </a:lnTo>
                  <a:lnTo>
                    <a:pt x="10074" y="3203"/>
                  </a:lnTo>
                  <a:lnTo>
                    <a:pt x="10103" y="3181"/>
                  </a:lnTo>
                  <a:lnTo>
                    <a:pt x="10135" y="3163"/>
                  </a:lnTo>
                  <a:lnTo>
                    <a:pt x="10167" y="3145"/>
                  </a:lnTo>
                  <a:lnTo>
                    <a:pt x="10196" y="3133"/>
                  </a:lnTo>
                  <a:lnTo>
                    <a:pt x="10227" y="3120"/>
                  </a:lnTo>
                  <a:lnTo>
                    <a:pt x="10256" y="3110"/>
                  </a:lnTo>
                  <a:lnTo>
                    <a:pt x="10288" y="3105"/>
                  </a:lnTo>
                  <a:lnTo>
                    <a:pt x="10320" y="3100"/>
                  </a:lnTo>
                  <a:lnTo>
                    <a:pt x="10349" y="3098"/>
                  </a:lnTo>
                  <a:lnTo>
                    <a:pt x="10380" y="3095"/>
                  </a:lnTo>
                  <a:lnTo>
                    <a:pt x="10410" y="3095"/>
                  </a:lnTo>
                  <a:lnTo>
                    <a:pt x="10441" y="3095"/>
                  </a:lnTo>
                  <a:lnTo>
                    <a:pt x="10473" y="3095"/>
                  </a:lnTo>
                  <a:lnTo>
                    <a:pt x="10502" y="3095"/>
                  </a:lnTo>
                  <a:lnTo>
                    <a:pt x="10534" y="3095"/>
                  </a:lnTo>
                  <a:lnTo>
                    <a:pt x="10563" y="3098"/>
                  </a:lnTo>
                  <a:lnTo>
                    <a:pt x="10594" y="3098"/>
                  </a:lnTo>
                  <a:lnTo>
                    <a:pt x="10626" y="3095"/>
                  </a:lnTo>
                  <a:lnTo>
                    <a:pt x="10655" y="3095"/>
                  </a:lnTo>
                  <a:lnTo>
                    <a:pt x="10687" y="3093"/>
                  </a:lnTo>
                  <a:lnTo>
                    <a:pt x="10716" y="3093"/>
                  </a:lnTo>
                  <a:lnTo>
                    <a:pt x="10747" y="3090"/>
                  </a:lnTo>
                  <a:lnTo>
                    <a:pt x="10779" y="3088"/>
                  </a:lnTo>
                  <a:lnTo>
                    <a:pt x="10808" y="3085"/>
                  </a:lnTo>
                  <a:lnTo>
                    <a:pt x="10840" y="3080"/>
                  </a:lnTo>
                  <a:lnTo>
                    <a:pt x="10869" y="3078"/>
                  </a:lnTo>
                  <a:lnTo>
                    <a:pt x="10901" y="3075"/>
                  </a:lnTo>
                  <a:lnTo>
                    <a:pt x="10932" y="3073"/>
                  </a:lnTo>
                  <a:lnTo>
                    <a:pt x="10961" y="3073"/>
                  </a:lnTo>
                  <a:lnTo>
                    <a:pt x="10993" y="3070"/>
                  </a:lnTo>
                  <a:lnTo>
                    <a:pt x="11022" y="3067"/>
                  </a:lnTo>
                  <a:lnTo>
                    <a:pt x="11054" y="3065"/>
                  </a:lnTo>
                  <a:lnTo>
                    <a:pt x="11114" y="3062"/>
                  </a:lnTo>
                  <a:lnTo>
                    <a:pt x="11146" y="3060"/>
                  </a:lnTo>
                  <a:lnTo>
                    <a:pt x="11175" y="3060"/>
                  </a:lnTo>
                  <a:lnTo>
                    <a:pt x="11207" y="3057"/>
                  </a:lnTo>
                  <a:lnTo>
                    <a:pt x="11236" y="3057"/>
                  </a:lnTo>
                  <a:lnTo>
                    <a:pt x="11267" y="3055"/>
                  </a:lnTo>
                  <a:lnTo>
                    <a:pt x="11299" y="3052"/>
                  </a:lnTo>
                  <a:lnTo>
                    <a:pt x="11328" y="3052"/>
                  </a:lnTo>
                  <a:lnTo>
                    <a:pt x="11360" y="3050"/>
                  </a:lnTo>
                  <a:lnTo>
                    <a:pt x="11389" y="3047"/>
                  </a:lnTo>
                  <a:lnTo>
                    <a:pt x="11421" y="3047"/>
                  </a:lnTo>
                  <a:lnTo>
                    <a:pt x="11452" y="3047"/>
                  </a:lnTo>
                  <a:lnTo>
                    <a:pt x="11481" y="3045"/>
                  </a:lnTo>
                  <a:lnTo>
                    <a:pt x="11513" y="3045"/>
                  </a:lnTo>
                  <a:lnTo>
                    <a:pt x="11542" y="3045"/>
                  </a:lnTo>
                  <a:lnTo>
                    <a:pt x="11574" y="3042"/>
                  </a:lnTo>
                  <a:lnTo>
                    <a:pt x="11605" y="3042"/>
                  </a:lnTo>
                  <a:lnTo>
                    <a:pt x="11634" y="3042"/>
                  </a:lnTo>
                  <a:lnTo>
                    <a:pt x="11666" y="3042"/>
                  </a:lnTo>
                  <a:lnTo>
                    <a:pt x="11695" y="3042"/>
                  </a:lnTo>
                  <a:lnTo>
                    <a:pt x="11727" y="3042"/>
                  </a:lnTo>
                  <a:lnTo>
                    <a:pt x="11759" y="3040"/>
                  </a:lnTo>
                  <a:lnTo>
                    <a:pt x="11788" y="3040"/>
                  </a:lnTo>
                  <a:lnTo>
                    <a:pt x="11819" y="3037"/>
                  </a:lnTo>
                  <a:lnTo>
                    <a:pt x="11848" y="3032"/>
                  </a:lnTo>
                  <a:lnTo>
                    <a:pt x="11880" y="3030"/>
                  </a:lnTo>
                  <a:lnTo>
                    <a:pt x="11909" y="3027"/>
                  </a:lnTo>
                  <a:lnTo>
                    <a:pt x="11941" y="3025"/>
                  </a:lnTo>
                  <a:lnTo>
                    <a:pt x="11972" y="3022"/>
                  </a:lnTo>
                  <a:lnTo>
                    <a:pt x="12001" y="3017"/>
                  </a:lnTo>
                  <a:lnTo>
                    <a:pt x="12033" y="3015"/>
                  </a:lnTo>
                  <a:lnTo>
                    <a:pt x="12062" y="3012"/>
                  </a:lnTo>
                  <a:lnTo>
                    <a:pt x="12094" y="3010"/>
                  </a:lnTo>
                  <a:lnTo>
                    <a:pt x="12125" y="3010"/>
                  </a:lnTo>
                  <a:lnTo>
                    <a:pt x="12154" y="3007"/>
                  </a:lnTo>
                  <a:lnTo>
                    <a:pt x="12186" y="3007"/>
                  </a:lnTo>
                  <a:lnTo>
                    <a:pt x="12215" y="3005"/>
                  </a:lnTo>
                  <a:lnTo>
                    <a:pt x="12247" y="3007"/>
                  </a:lnTo>
                  <a:lnTo>
                    <a:pt x="12250" y="3007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Freeform: Shape 218"/>
            <p:cNvSpPr/>
            <p:nvPr/>
          </p:nvSpPr>
          <p:spPr>
            <a:xfrm>
              <a:off x="5994360" y="6801480"/>
              <a:ext cx="4671360" cy="92772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927720"/>
                <a:gd name="textAreaBottom" fmla="*/ 928080 h 927720"/>
              </a:gdLst>
              <a:ahLst/>
              <a:cxnLst/>
              <a:rect l="textAreaLeft" t="textAreaTop" r="textAreaRight" b="textAreaBottom"/>
              <a:pathLst>
                <a:path w="12251" h="2672">
                  <a:moveTo>
                    <a:pt x="0" y="1902"/>
                  </a:moveTo>
                  <a:lnTo>
                    <a:pt x="3" y="1902"/>
                  </a:lnTo>
                  <a:lnTo>
                    <a:pt x="32" y="1905"/>
                  </a:lnTo>
                  <a:lnTo>
                    <a:pt x="64" y="1905"/>
                  </a:lnTo>
                  <a:lnTo>
                    <a:pt x="93" y="1905"/>
                  </a:lnTo>
                  <a:lnTo>
                    <a:pt x="124" y="1905"/>
                  </a:lnTo>
                  <a:lnTo>
                    <a:pt x="156" y="1905"/>
                  </a:lnTo>
                  <a:lnTo>
                    <a:pt x="185" y="1902"/>
                  </a:lnTo>
                  <a:lnTo>
                    <a:pt x="217" y="1902"/>
                  </a:lnTo>
                  <a:lnTo>
                    <a:pt x="246" y="1899"/>
                  </a:lnTo>
                  <a:lnTo>
                    <a:pt x="278" y="1899"/>
                  </a:lnTo>
                  <a:lnTo>
                    <a:pt x="309" y="1899"/>
                  </a:lnTo>
                  <a:lnTo>
                    <a:pt x="338" y="1899"/>
                  </a:lnTo>
                  <a:lnTo>
                    <a:pt x="370" y="1899"/>
                  </a:lnTo>
                  <a:lnTo>
                    <a:pt x="399" y="1899"/>
                  </a:lnTo>
                  <a:lnTo>
                    <a:pt x="431" y="1899"/>
                  </a:lnTo>
                  <a:lnTo>
                    <a:pt x="462" y="1902"/>
                  </a:lnTo>
                  <a:lnTo>
                    <a:pt x="491" y="1905"/>
                  </a:lnTo>
                  <a:lnTo>
                    <a:pt x="523" y="1907"/>
                  </a:lnTo>
                  <a:lnTo>
                    <a:pt x="552" y="1910"/>
                  </a:lnTo>
                  <a:lnTo>
                    <a:pt x="584" y="1912"/>
                  </a:lnTo>
                  <a:lnTo>
                    <a:pt x="615" y="1915"/>
                  </a:lnTo>
                  <a:lnTo>
                    <a:pt x="644" y="1917"/>
                  </a:lnTo>
                  <a:lnTo>
                    <a:pt x="676" y="1920"/>
                  </a:lnTo>
                  <a:lnTo>
                    <a:pt x="705" y="1922"/>
                  </a:lnTo>
                  <a:lnTo>
                    <a:pt x="737" y="1922"/>
                  </a:lnTo>
                  <a:lnTo>
                    <a:pt x="769" y="1925"/>
                  </a:lnTo>
                  <a:lnTo>
                    <a:pt x="798" y="1925"/>
                  </a:lnTo>
                  <a:lnTo>
                    <a:pt x="829" y="1925"/>
                  </a:lnTo>
                  <a:lnTo>
                    <a:pt x="858" y="1925"/>
                  </a:lnTo>
                  <a:lnTo>
                    <a:pt x="890" y="1925"/>
                  </a:lnTo>
                  <a:lnTo>
                    <a:pt x="922" y="1925"/>
                  </a:lnTo>
                  <a:lnTo>
                    <a:pt x="951" y="1925"/>
                  </a:lnTo>
                  <a:lnTo>
                    <a:pt x="982" y="1922"/>
                  </a:lnTo>
                  <a:lnTo>
                    <a:pt x="1011" y="1922"/>
                  </a:lnTo>
                  <a:lnTo>
                    <a:pt x="1043" y="1922"/>
                  </a:lnTo>
                  <a:lnTo>
                    <a:pt x="1072" y="1925"/>
                  </a:lnTo>
                  <a:lnTo>
                    <a:pt x="1104" y="1925"/>
                  </a:lnTo>
                  <a:lnTo>
                    <a:pt x="1135" y="1927"/>
                  </a:lnTo>
                  <a:lnTo>
                    <a:pt x="1165" y="1930"/>
                  </a:lnTo>
                  <a:lnTo>
                    <a:pt x="1196" y="1932"/>
                  </a:lnTo>
                  <a:lnTo>
                    <a:pt x="1225" y="1937"/>
                  </a:lnTo>
                  <a:lnTo>
                    <a:pt x="1257" y="1940"/>
                  </a:lnTo>
                  <a:lnTo>
                    <a:pt x="1289" y="1945"/>
                  </a:lnTo>
                  <a:lnTo>
                    <a:pt x="1318" y="1947"/>
                  </a:lnTo>
                  <a:lnTo>
                    <a:pt x="1349" y="1950"/>
                  </a:lnTo>
                  <a:lnTo>
                    <a:pt x="1378" y="1955"/>
                  </a:lnTo>
                  <a:lnTo>
                    <a:pt x="1410" y="1957"/>
                  </a:lnTo>
                  <a:lnTo>
                    <a:pt x="1442" y="1957"/>
                  </a:lnTo>
                  <a:lnTo>
                    <a:pt x="1471" y="1960"/>
                  </a:lnTo>
                  <a:lnTo>
                    <a:pt x="1502" y="1960"/>
                  </a:lnTo>
                  <a:lnTo>
                    <a:pt x="1531" y="1957"/>
                  </a:lnTo>
                  <a:lnTo>
                    <a:pt x="1563" y="1957"/>
                  </a:lnTo>
                  <a:lnTo>
                    <a:pt x="1595" y="1955"/>
                  </a:lnTo>
                  <a:lnTo>
                    <a:pt x="1624" y="1952"/>
                  </a:lnTo>
                  <a:lnTo>
                    <a:pt x="1656" y="1950"/>
                  </a:lnTo>
                  <a:lnTo>
                    <a:pt x="1685" y="1947"/>
                  </a:lnTo>
                  <a:lnTo>
                    <a:pt x="1716" y="1945"/>
                  </a:lnTo>
                  <a:lnTo>
                    <a:pt x="1748" y="1942"/>
                  </a:lnTo>
                  <a:lnTo>
                    <a:pt x="1777" y="1940"/>
                  </a:lnTo>
                  <a:lnTo>
                    <a:pt x="1809" y="1940"/>
                  </a:lnTo>
                  <a:lnTo>
                    <a:pt x="1838" y="1937"/>
                  </a:lnTo>
                  <a:lnTo>
                    <a:pt x="1869" y="1937"/>
                  </a:lnTo>
                  <a:lnTo>
                    <a:pt x="1898" y="1940"/>
                  </a:lnTo>
                  <a:lnTo>
                    <a:pt x="1930" y="1940"/>
                  </a:lnTo>
                  <a:lnTo>
                    <a:pt x="1962" y="1942"/>
                  </a:lnTo>
                  <a:lnTo>
                    <a:pt x="1991" y="1945"/>
                  </a:lnTo>
                  <a:lnTo>
                    <a:pt x="2022" y="1945"/>
                  </a:lnTo>
                  <a:lnTo>
                    <a:pt x="2052" y="1947"/>
                  </a:lnTo>
                  <a:lnTo>
                    <a:pt x="2083" y="1950"/>
                  </a:lnTo>
                  <a:lnTo>
                    <a:pt x="2115" y="1952"/>
                  </a:lnTo>
                  <a:lnTo>
                    <a:pt x="2144" y="1952"/>
                  </a:lnTo>
                  <a:lnTo>
                    <a:pt x="2176" y="1952"/>
                  </a:lnTo>
                  <a:lnTo>
                    <a:pt x="2205" y="1952"/>
                  </a:lnTo>
                  <a:lnTo>
                    <a:pt x="2236" y="1952"/>
                  </a:lnTo>
                  <a:lnTo>
                    <a:pt x="2268" y="1952"/>
                  </a:lnTo>
                  <a:lnTo>
                    <a:pt x="2297" y="1950"/>
                  </a:lnTo>
                  <a:lnTo>
                    <a:pt x="2329" y="1947"/>
                  </a:lnTo>
                  <a:lnTo>
                    <a:pt x="2358" y="1947"/>
                  </a:lnTo>
                  <a:lnTo>
                    <a:pt x="2389" y="1945"/>
                  </a:lnTo>
                  <a:lnTo>
                    <a:pt x="2421" y="1942"/>
                  </a:lnTo>
                  <a:lnTo>
                    <a:pt x="2450" y="1942"/>
                  </a:lnTo>
                  <a:lnTo>
                    <a:pt x="2482" y="1942"/>
                  </a:lnTo>
                  <a:lnTo>
                    <a:pt x="2511" y="1942"/>
                  </a:lnTo>
                  <a:lnTo>
                    <a:pt x="2543" y="1942"/>
                  </a:lnTo>
                  <a:lnTo>
                    <a:pt x="2574" y="1945"/>
                  </a:lnTo>
                  <a:lnTo>
                    <a:pt x="2603" y="1945"/>
                  </a:lnTo>
                  <a:lnTo>
                    <a:pt x="2635" y="1947"/>
                  </a:lnTo>
                  <a:lnTo>
                    <a:pt x="2664" y="1950"/>
                  </a:lnTo>
                  <a:lnTo>
                    <a:pt x="2696" y="1952"/>
                  </a:lnTo>
                  <a:lnTo>
                    <a:pt x="2725" y="1955"/>
                  </a:lnTo>
                  <a:lnTo>
                    <a:pt x="2756" y="1955"/>
                  </a:lnTo>
                  <a:lnTo>
                    <a:pt x="2788" y="1957"/>
                  </a:lnTo>
                  <a:lnTo>
                    <a:pt x="2817" y="1955"/>
                  </a:lnTo>
                  <a:lnTo>
                    <a:pt x="2849" y="1955"/>
                  </a:lnTo>
                  <a:lnTo>
                    <a:pt x="2878" y="1952"/>
                  </a:lnTo>
                  <a:lnTo>
                    <a:pt x="2910" y="1947"/>
                  </a:lnTo>
                  <a:lnTo>
                    <a:pt x="2941" y="1945"/>
                  </a:lnTo>
                  <a:lnTo>
                    <a:pt x="2970" y="1940"/>
                  </a:lnTo>
                  <a:lnTo>
                    <a:pt x="3002" y="1937"/>
                  </a:lnTo>
                  <a:lnTo>
                    <a:pt x="3031" y="1935"/>
                  </a:lnTo>
                  <a:lnTo>
                    <a:pt x="3063" y="1935"/>
                  </a:lnTo>
                  <a:lnTo>
                    <a:pt x="3094" y="1937"/>
                  </a:lnTo>
                  <a:lnTo>
                    <a:pt x="3123" y="1942"/>
                  </a:lnTo>
                  <a:lnTo>
                    <a:pt x="3155" y="1955"/>
                  </a:lnTo>
                  <a:lnTo>
                    <a:pt x="3184" y="1970"/>
                  </a:lnTo>
                  <a:lnTo>
                    <a:pt x="3216" y="1992"/>
                  </a:lnTo>
                  <a:lnTo>
                    <a:pt x="3247" y="2020"/>
                  </a:lnTo>
                  <a:lnTo>
                    <a:pt x="3276" y="2053"/>
                  </a:lnTo>
                  <a:lnTo>
                    <a:pt x="3308" y="2093"/>
                  </a:lnTo>
                  <a:lnTo>
                    <a:pt x="3337" y="2138"/>
                  </a:lnTo>
                  <a:lnTo>
                    <a:pt x="3369" y="2186"/>
                  </a:lnTo>
                  <a:lnTo>
                    <a:pt x="3401" y="2239"/>
                  </a:lnTo>
                  <a:lnTo>
                    <a:pt x="3430" y="2291"/>
                  </a:lnTo>
                  <a:lnTo>
                    <a:pt x="3461" y="2344"/>
                  </a:lnTo>
                  <a:lnTo>
                    <a:pt x="3490" y="2392"/>
                  </a:lnTo>
                  <a:lnTo>
                    <a:pt x="3522" y="2435"/>
                  </a:lnTo>
                  <a:lnTo>
                    <a:pt x="3554" y="2470"/>
                  </a:lnTo>
                  <a:lnTo>
                    <a:pt x="3583" y="2492"/>
                  </a:lnTo>
                  <a:lnTo>
                    <a:pt x="3614" y="2505"/>
                  </a:lnTo>
                  <a:lnTo>
                    <a:pt x="3643" y="2500"/>
                  </a:lnTo>
                  <a:lnTo>
                    <a:pt x="3675" y="2477"/>
                  </a:lnTo>
                  <a:lnTo>
                    <a:pt x="3704" y="2437"/>
                  </a:lnTo>
                  <a:lnTo>
                    <a:pt x="3736" y="2379"/>
                  </a:lnTo>
                  <a:lnTo>
                    <a:pt x="3767" y="2299"/>
                  </a:lnTo>
                  <a:lnTo>
                    <a:pt x="3797" y="2201"/>
                  </a:lnTo>
                  <a:lnTo>
                    <a:pt x="3828" y="2083"/>
                  </a:lnTo>
                  <a:lnTo>
                    <a:pt x="3857" y="1950"/>
                  </a:lnTo>
                  <a:lnTo>
                    <a:pt x="3889" y="1802"/>
                  </a:lnTo>
                  <a:lnTo>
                    <a:pt x="3921" y="1641"/>
                  </a:lnTo>
                  <a:lnTo>
                    <a:pt x="3950" y="1472"/>
                  </a:lnTo>
                  <a:lnTo>
                    <a:pt x="3981" y="1302"/>
                  </a:lnTo>
                  <a:lnTo>
                    <a:pt x="4010" y="1126"/>
                  </a:lnTo>
                  <a:lnTo>
                    <a:pt x="4042" y="955"/>
                  </a:lnTo>
                  <a:lnTo>
                    <a:pt x="4074" y="789"/>
                  </a:lnTo>
                  <a:lnTo>
                    <a:pt x="4103" y="633"/>
                  </a:lnTo>
                  <a:lnTo>
                    <a:pt x="4134" y="490"/>
                  </a:lnTo>
                  <a:lnTo>
                    <a:pt x="4163" y="365"/>
                  </a:lnTo>
                  <a:lnTo>
                    <a:pt x="4195" y="257"/>
                  </a:lnTo>
                  <a:lnTo>
                    <a:pt x="4227" y="164"/>
                  </a:lnTo>
                  <a:lnTo>
                    <a:pt x="4256" y="93"/>
                  </a:lnTo>
                  <a:lnTo>
                    <a:pt x="4288" y="43"/>
                  </a:lnTo>
                  <a:lnTo>
                    <a:pt x="4317" y="13"/>
                  </a:lnTo>
                  <a:lnTo>
                    <a:pt x="4348" y="0"/>
                  </a:lnTo>
                  <a:lnTo>
                    <a:pt x="4380" y="3"/>
                  </a:lnTo>
                  <a:lnTo>
                    <a:pt x="4409" y="20"/>
                  </a:lnTo>
                  <a:lnTo>
                    <a:pt x="4441" y="48"/>
                  </a:lnTo>
                  <a:lnTo>
                    <a:pt x="4470" y="86"/>
                  </a:lnTo>
                  <a:lnTo>
                    <a:pt x="4501" y="131"/>
                  </a:lnTo>
                  <a:lnTo>
                    <a:pt x="4533" y="176"/>
                  </a:lnTo>
                  <a:lnTo>
                    <a:pt x="4562" y="226"/>
                  </a:lnTo>
                  <a:lnTo>
                    <a:pt x="4594" y="272"/>
                  </a:lnTo>
                  <a:lnTo>
                    <a:pt x="4623" y="312"/>
                  </a:lnTo>
                  <a:lnTo>
                    <a:pt x="4654" y="349"/>
                  </a:lnTo>
                  <a:lnTo>
                    <a:pt x="4684" y="380"/>
                  </a:lnTo>
                  <a:lnTo>
                    <a:pt x="4715" y="405"/>
                  </a:lnTo>
                  <a:lnTo>
                    <a:pt x="4747" y="422"/>
                  </a:lnTo>
                  <a:lnTo>
                    <a:pt x="4776" y="432"/>
                  </a:lnTo>
                  <a:lnTo>
                    <a:pt x="4808" y="440"/>
                  </a:lnTo>
                  <a:lnTo>
                    <a:pt x="4837" y="442"/>
                  </a:lnTo>
                  <a:lnTo>
                    <a:pt x="4868" y="440"/>
                  </a:lnTo>
                  <a:lnTo>
                    <a:pt x="4900" y="437"/>
                  </a:lnTo>
                  <a:lnTo>
                    <a:pt x="4929" y="435"/>
                  </a:lnTo>
                  <a:lnTo>
                    <a:pt x="4961" y="435"/>
                  </a:lnTo>
                  <a:lnTo>
                    <a:pt x="4990" y="435"/>
                  </a:lnTo>
                  <a:lnTo>
                    <a:pt x="5021" y="437"/>
                  </a:lnTo>
                  <a:lnTo>
                    <a:pt x="5053" y="445"/>
                  </a:lnTo>
                  <a:lnTo>
                    <a:pt x="5082" y="455"/>
                  </a:lnTo>
                  <a:lnTo>
                    <a:pt x="5114" y="470"/>
                  </a:lnTo>
                  <a:lnTo>
                    <a:pt x="5143" y="490"/>
                  </a:lnTo>
                  <a:lnTo>
                    <a:pt x="5175" y="513"/>
                  </a:lnTo>
                  <a:lnTo>
                    <a:pt x="5206" y="540"/>
                  </a:lnTo>
                  <a:lnTo>
                    <a:pt x="5235" y="568"/>
                  </a:lnTo>
                  <a:lnTo>
                    <a:pt x="5267" y="601"/>
                  </a:lnTo>
                  <a:lnTo>
                    <a:pt x="5296" y="633"/>
                  </a:lnTo>
                  <a:lnTo>
                    <a:pt x="5328" y="666"/>
                  </a:lnTo>
                  <a:lnTo>
                    <a:pt x="5359" y="699"/>
                  </a:lnTo>
                  <a:lnTo>
                    <a:pt x="5388" y="731"/>
                  </a:lnTo>
                  <a:lnTo>
                    <a:pt x="5420" y="761"/>
                  </a:lnTo>
                  <a:lnTo>
                    <a:pt x="5449" y="792"/>
                  </a:lnTo>
                  <a:lnTo>
                    <a:pt x="5481" y="822"/>
                  </a:lnTo>
                  <a:lnTo>
                    <a:pt x="5510" y="849"/>
                  </a:lnTo>
                  <a:lnTo>
                    <a:pt x="5542" y="880"/>
                  </a:lnTo>
                  <a:lnTo>
                    <a:pt x="5573" y="907"/>
                  </a:lnTo>
                  <a:lnTo>
                    <a:pt x="5602" y="935"/>
                  </a:lnTo>
                  <a:lnTo>
                    <a:pt x="5634" y="962"/>
                  </a:lnTo>
                  <a:lnTo>
                    <a:pt x="5663" y="993"/>
                  </a:lnTo>
                  <a:lnTo>
                    <a:pt x="5695" y="1025"/>
                  </a:lnTo>
                  <a:lnTo>
                    <a:pt x="5726" y="1060"/>
                  </a:lnTo>
                  <a:lnTo>
                    <a:pt x="5755" y="1096"/>
                  </a:lnTo>
                  <a:lnTo>
                    <a:pt x="5787" y="1133"/>
                  </a:lnTo>
                  <a:lnTo>
                    <a:pt x="5816" y="1173"/>
                  </a:lnTo>
                  <a:lnTo>
                    <a:pt x="5848" y="1214"/>
                  </a:lnTo>
                  <a:lnTo>
                    <a:pt x="5879" y="1259"/>
                  </a:lnTo>
                  <a:lnTo>
                    <a:pt x="5908" y="1304"/>
                  </a:lnTo>
                  <a:lnTo>
                    <a:pt x="5940" y="1349"/>
                  </a:lnTo>
                  <a:lnTo>
                    <a:pt x="5969" y="1395"/>
                  </a:lnTo>
                  <a:lnTo>
                    <a:pt x="6001" y="1442"/>
                  </a:lnTo>
                  <a:lnTo>
                    <a:pt x="6033" y="1487"/>
                  </a:lnTo>
                  <a:lnTo>
                    <a:pt x="6062" y="1533"/>
                  </a:lnTo>
                  <a:lnTo>
                    <a:pt x="6093" y="1575"/>
                  </a:lnTo>
                  <a:lnTo>
                    <a:pt x="6122" y="1621"/>
                  </a:lnTo>
                  <a:lnTo>
                    <a:pt x="6154" y="1661"/>
                  </a:lnTo>
                  <a:lnTo>
                    <a:pt x="6186" y="1701"/>
                  </a:lnTo>
                  <a:lnTo>
                    <a:pt x="6215" y="1741"/>
                  </a:lnTo>
                  <a:lnTo>
                    <a:pt x="6246" y="1779"/>
                  </a:lnTo>
                  <a:lnTo>
                    <a:pt x="6275" y="1817"/>
                  </a:lnTo>
                  <a:lnTo>
                    <a:pt x="6307" y="1854"/>
                  </a:lnTo>
                  <a:lnTo>
                    <a:pt x="6339" y="1889"/>
                  </a:lnTo>
                  <a:lnTo>
                    <a:pt x="6368" y="1927"/>
                  </a:lnTo>
                  <a:lnTo>
                    <a:pt x="6399" y="1962"/>
                  </a:lnTo>
                  <a:lnTo>
                    <a:pt x="6429" y="2000"/>
                  </a:lnTo>
                  <a:lnTo>
                    <a:pt x="6463" y="2035"/>
                  </a:lnTo>
                  <a:lnTo>
                    <a:pt x="6492" y="2073"/>
                  </a:lnTo>
                  <a:lnTo>
                    <a:pt x="6524" y="2108"/>
                  </a:lnTo>
                  <a:lnTo>
                    <a:pt x="6555" y="2143"/>
                  </a:lnTo>
                  <a:lnTo>
                    <a:pt x="6584" y="2181"/>
                  </a:lnTo>
                  <a:lnTo>
                    <a:pt x="6616" y="2216"/>
                  </a:lnTo>
                  <a:lnTo>
                    <a:pt x="6645" y="2249"/>
                  </a:lnTo>
                  <a:lnTo>
                    <a:pt x="6677" y="2281"/>
                  </a:lnTo>
                  <a:lnTo>
                    <a:pt x="6708" y="2314"/>
                  </a:lnTo>
                  <a:lnTo>
                    <a:pt x="6737" y="2344"/>
                  </a:lnTo>
                  <a:lnTo>
                    <a:pt x="6769" y="2372"/>
                  </a:lnTo>
                  <a:lnTo>
                    <a:pt x="6798" y="2399"/>
                  </a:lnTo>
                  <a:lnTo>
                    <a:pt x="6830" y="2422"/>
                  </a:lnTo>
                  <a:lnTo>
                    <a:pt x="6861" y="2445"/>
                  </a:lnTo>
                  <a:lnTo>
                    <a:pt x="6891" y="2467"/>
                  </a:lnTo>
                  <a:lnTo>
                    <a:pt x="6922" y="2485"/>
                  </a:lnTo>
                  <a:lnTo>
                    <a:pt x="6951" y="2502"/>
                  </a:lnTo>
                  <a:lnTo>
                    <a:pt x="6983" y="2517"/>
                  </a:lnTo>
                  <a:lnTo>
                    <a:pt x="7015" y="2533"/>
                  </a:lnTo>
                  <a:lnTo>
                    <a:pt x="7044" y="2548"/>
                  </a:lnTo>
                  <a:lnTo>
                    <a:pt x="7075" y="2560"/>
                  </a:lnTo>
                  <a:lnTo>
                    <a:pt x="7104" y="2573"/>
                  </a:lnTo>
                  <a:lnTo>
                    <a:pt x="7136" y="2585"/>
                  </a:lnTo>
                  <a:lnTo>
                    <a:pt x="7168" y="2598"/>
                  </a:lnTo>
                  <a:lnTo>
                    <a:pt x="7197" y="2608"/>
                  </a:lnTo>
                  <a:lnTo>
                    <a:pt x="7228" y="2618"/>
                  </a:lnTo>
                  <a:lnTo>
                    <a:pt x="7257" y="2628"/>
                  </a:lnTo>
                  <a:lnTo>
                    <a:pt x="7289" y="2638"/>
                  </a:lnTo>
                  <a:lnTo>
                    <a:pt x="7318" y="2646"/>
                  </a:lnTo>
                  <a:lnTo>
                    <a:pt x="7350" y="2653"/>
                  </a:lnTo>
                  <a:lnTo>
                    <a:pt x="7382" y="2658"/>
                  </a:lnTo>
                  <a:lnTo>
                    <a:pt x="7411" y="2663"/>
                  </a:lnTo>
                  <a:lnTo>
                    <a:pt x="7442" y="2668"/>
                  </a:lnTo>
                  <a:lnTo>
                    <a:pt x="7471" y="2671"/>
                  </a:lnTo>
                  <a:lnTo>
                    <a:pt x="7503" y="2671"/>
                  </a:lnTo>
                  <a:lnTo>
                    <a:pt x="7535" y="2671"/>
                  </a:lnTo>
                  <a:lnTo>
                    <a:pt x="7564" y="2671"/>
                  </a:lnTo>
                  <a:lnTo>
                    <a:pt x="7595" y="2668"/>
                  </a:lnTo>
                  <a:lnTo>
                    <a:pt x="7624" y="2663"/>
                  </a:lnTo>
                  <a:lnTo>
                    <a:pt x="7656" y="2661"/>
                  </a:lnTo>
                  <a:lnTo>
                    <a:pt x="7688" y="2656"/>
                  </a:lnTo>
                  <a:lnTo>
                    <a:pt x="7717" y="2653"/>
                  </a:lnTo>
                  <a:lnTo>
                    <a:pt x="7748" y="2648"/>
                  </a:lnTo>
                  <a:lnTo>
                    <a:pt x="7778" y="2643"/>
                  </a:lnTo>
                  <a:lnTo>
                    <a:pt x="7809" y="2641"/>
                  </a:lnTo>
                  <a:lnTo>
                    <a:pt x="7841" y="2636"/>
                  </a:lnTo>
                  <a:lnTo>
                    <a:pt x="7870" y="2633"/>
                  </a:lnTo>
                  <a:lnTo>
                    <a:pt x="7902" y="2631"/>
                  </a:lnTo>
                  <a:lnTo>
                    <a:pt x="7931" y="2626"/>
                  </a:lnTo>
                  <a:lnTo>
                    <a:pt x="7962" y="2623"/>
                  </a:lnTo>
                  <a:lnTo>
                    <a:pt x="7994" y="2620"/>
                  </a:lnTo>
                  <a:lnTo>
                    <a:pt x="8023" y="2615"/>
                  </a:lnTo>
                  <a:lnTo>
                    <a:pt x="8055" y="2610"/>
                  </a:lnTo>
                  <a:lnTo>
                    <a:pt x="8084" y="2605"/>
                  </a:lnTo>
                  <a:lnTo>
                    <a:pt x="8115" y="2600"/>
                  </a:lnTo>
                  <a:lnTo>
                    <a:pt x="8144" y="2593"/>
                  </a:lnTo>
                  <a:lnTo>
                    <a:pt x="8176" y="2583"/>
                  </a:lnTo>
                  <a:lnTo>
                    <a:pt x="8208" y="2573"/>
                  </a:lnTo>
                  <a:lnTo>
                    <a:pt x="8237" y="2560"/>
                  </a:lnTo>
                  <a:lnTo>
                    <a:pt x="8269" y="2545"/>
                  </a:lnTo>
                  <a:lnTo>
                    <a:pt x="8298" y="2530"/>
                  </a:lnTo>
                  <a:lnTo>
                    <a:pt x="8329" y="2515"/>
                  </a:lnTo>
                  <a:lnTo>
                    <a:pt x="8361" y="2495"/>
                  </a:lnTo>
                  <a:lnTo>
                    <a:pt x="8390" y="2477"/>
                  </a:lnTo>
                  <a:lnTo>
                    <a:pt x="8422" y="2457"/>
                  </a:lnTo>
                  <a:lnTo>
                    <a:pt x="8451" y="2437"/>
                  </a:lnTo>
                  <a:lnTo>
                    <a:pt x="8482" y="2417"/>
                  </a:lnTo>
                  <a:lnTo>
                    <a:pt x="8514" y="2397"/>
                  </a:lnTo>
                  <a:lnTo>
                    <a:pt x="8543" y="2377"/>
                  </a:lnTo>
                  <a:lnTo>
                    <a:pt x="8575" y="2357"/>
                  </a:lnTo>
                  <a:lnTo>
                    <a:pt x="8604" y="2339"/>
                  </a:lnTo>
                  <a:lnTo>
                    <a:pt x="8635" y="2322"/>
                  </a:lnTo>
                  <a:lnTo>
                    <a:pt x="8667" y="2304"/>
                  </a:lnTo>
                  <a:lnTo>
                    <a:pt x="8696" y="2289"/>
                  </a:lnTo>
                  <a:lnTo>
                    <a:pt x="8728" y="2276"/>
                  </a:lnTo>
                  <a:lnTo>
                    <a:pt x="8757" y="2264"/>
                  </a:lnTo>
                  <a:lnTo>
                    <a:pt x="8789" y="2251"/>
                  </a:lnTo>
                  <a:lnTo>
                    <a:pt x="8820" y="2241"/>
                  </a:lnTo>
                  <a:lnTo>
                    <a:pt x="8849" y="2231"/>
                  </a:lnTo>
                  <a:lnTo>
                    <a:pt x="8881" y="2224"/>
                  </a:lnTo>
                  <a:lnTo>
                    <a:pt x="8910" y="2216"/>
                  </a:lnTo>
                  <a:lnTo>
                    <a:pt x="8942" y="2208"/>
                  </a:lnTo>
                  <a:lnTo>
                    <a:pt x="8973" y="2203"/>
                  </a:lnTo>
                  <a:lnTo>
                    <a:pt x="9002" y="2196"/>
                  </a:lnTo>
                  <a:lnTo>
                    <a:pt x="9034" y="2188"/>
                  </a:lnTo>
                  <a:lnTo>
                    <a:pt x="9095" y="2176"/>
                  </a:lnTo>
                  <a:lnTo>
                    <a:pt x="9127" y="2171"/>
                  </a:lnTo>
                  <a:lnTo>
                    <a:pt x="9156" y="2163"/>
                  </a:lnTo>
                  <a:lnTo>
                    <a:pt x="9187" y="2158"/>
                  </a:lnTo>
                  <a:lnTo>
                    <a:pt x="9216" y="2151"/>
                  </a:lnTo>
                  <a:lnTo>
                    <a:pt x="9248" y="2143"/>
                  </a:lnTo>
                  <a:lnTo>
                    <a:pt x="9277" y="2138"/>
                  </a:lnTo>
                  <a:lnTo>
                    <a:pt x="9309" y="2131"/>
                  </a:lnTo>
                  <a:lnTo>
                    <a:pt x="9340" y="2126"/>
                  </a:lnTo>
                  <a:lnTo>
                    <a:pt x="9369" y="2118"/>
                  </a:lnTo>
                  <a:lnTo>
                    <a:pt x="9401" y="2113"/>
                  </a:lnTo>
                  <a:lnTo>
                    <a:pt x="9430" y="2105"/>
                  </a:lnTo>
                  <a:lnTo>
                    <a:pt x="9462" y="2100"/>
                  </a:lnTo>
                  <a:lnTo>
                    <a:pt x="9493" y="2095"/>
                  </a:lnTo>
                  <a:lnTo>
                    <a:pt x="9522" y="2088"/>
                  </a:lnTo>
                  <a:lnTo>
                    <a:pt x="9554" y="2083"/>
                  </a:lnTo>
                  <a:lnTo>
                    <a:pt x="9583" y="2078"/>
                  </a:lnTo>
                  <a:lnTo>
                    <a:pt x="9615" y="2070"/>
                  </a:lnTo>
                  <a:lnTo>
                    <a:pt x="9647" y="2065"/>
                  </a:lnTo>
                  <a:lnTo>
                    <a:pt x="9676" y="2058"/>
                  </a:lnTo>
                  <a:lnTo>
                    <a:pt x="9707" y="2053"/>
                  </a:lnTo>
                  <a:lnTo>
                    <a:pt x="9736" y="2045"/>
                  </a:lnTo>
                  <a:lnTo>
                    <a:pt x="9768" y="2040"/>
                  </a:lnTo>
                  <a:lnTo>
                    <a:pt x="9800" y="2033"/>
                  </a:lnTo>
                  <a:lnTo>
                    <a:pt x="9829" y="2025"/>
                  </a:lnTo>
                  <a:lnTo>
                    <a:pt x="9860" y="2018"/>
                  </a:lnTo>
                  <a:lnTo>
                    <a:pt x="9889" y="2010"/>
                  </a:lnTo>
                  <a:lnTo>
                    <a:pt x="9921" y="2005"/>
                  </a:lnTo>
                  <a:lnTo>
                    <a:pt x="9953" y="1997"/>
                  </a:lnTo>
                  <a:lnTo>
                    <a:pt x="9982" y="1990"/>
                  </a:lnTo>
                  <a:lnTo>
                    <a:pt x="10014" y="1985"/>
                  </a:lnTo>
                  <a:lnTo>
                    <a:pt x="10043" y="1977"/>
                  </a:lnTo>
                  <a:lnTo>
                    <a:pt x="10074" y="1972"/>
                  </a:lnTo>
                  <a:lnTo>
                    <a:pt x="10103" y="1967"/>
                  </a:lnTo>
                  <a:lnTo>
                    <a:pt x="10135" y="1965"/>
                  </a:lnTo>
                  <a:lnTo>
                    <a:pt x="10167" y="1960"/>
                  </a:lnTo>
                  <a:lnTo>
                    <a:pt x="10196" y="1957"/>
                  </a:lnTo>
                  <a:lnTo>
                    <a:pt x="10227" y="1955"/>
                  </a:lnTo>
                  <a:lnTo>
                    <a:pt x="10256" y="1955"/>
                  </a:lnTo>
                  <a:lnTo>
                    <a:pt x="10288" y="1952"/>
                  </a:lnTo>
                  <a:lnTo>
                    <a:pt x="10320" y="1950"/>
                  </a:lnTo>
                  <a:lnTo>
                    <a:pt x="10349" y="1950"/>
                  </a:lnTo>
                  <a:lnTo>
                    <a:pt x="10380" y="1950"/>
                  </a:lnTo>
                  <a:lnTo>
                    <a:pt x="10410" y="1947"/>
                  </a:lnTo>
                  <a:lnTo>
                    <a:pt x="10473" y="1947"/>
                  </a:lnTo>
                  <a:lnTo>
                    <a:pt x="10502" y="1945"/>
                  </a:lnTo>
                  <a:lnTo>
                    <a:pt x="10534" y="1945"/>
                  </a:lnTo>
                  <a:lnTo>
                    <a:pt x="10563" y="1945"/>
                  </a:lnTo>
                  <a:lnTo>
                    <a:pt x="10594" y="1942"/>
                  </a:lnTo>
                  <a:lnTo>
                    <a:pt x="10626" y="1942"/>
                  </a:lnTo>
                  <a:lnTo>
                    <a:pt x="10655" y="1940"/>
                  </a:lnTo>
                  <a:lnTo>
                    <a:pt x="10687" y="1940"/>
                  </a:lnTo>
                  <a:lnTo>
                    <a:pt x="10716" y="1937"/>
                  </a:lnTo>
                  <a:lnTo>
                    <a:pt x="10747" y="1937"/>
                  </a:lnTo>
                  <a:lnTo>
                    <a:pt x="10779" y="1937"/>
                  </a:lnTo>
                  <a:lnTo>
                    <a:pt x="10808" y="1937"/>
                  </a:lnTo>
                  <a:lnTo>
                    <a:pt x="10840" y="1937"/>
                  </a:lnTo>
                  <a:lnTo>
                    <a:pt x="10869" y="1937"/>
                  </a:lnTo>
                  <a:lnTo>
                    <a:pt x="10901" y="1937"/>
                  </a:lnTo>
                  <a:lnTo>
                    <a:pt x="10932" y="1937"/>
                  </a:lnTo>
                  <a:lnTo>
                    <a:pt x="10961" y="1940"/>
                  </a:lnTo>
                  <a:lnTo>
                    <a:pt x="10993" y="1940"/>
                  </a:lnTo>
                  <a:lnTo>
                    <a:pt x="11022" y="1940"/>
                  </a:lnTo>
                  <a:lnTo>
                    <a:pt x="11054" y="1940"/>
                  </a:lnTo>
                  <a:lnTo>
                    <a:pt x="11083" y="1940"/>
                  </a:lnTo>
                  <a:lnTo>
                    <a:pt x="11114" y="1940"/>
                  </a:lnTo>
                  <a:lnTo>
                    <a:pt x="11146" y="1940"/>
                  </a:lnTo>
                  <a:lnTo>
                    <a:pt x="11175" y="1940"/>
                  </a:lnTo>
                  <a:lnTo>
                    <a:pt x="11207" y="1937"/>
                  </a:lnTo>
                  <a:lnTo>
                    <a:pt x="11236" y="1935"/>
                  </a:lnTo>
                  <a:lnTo>
                    <a:pt x="11267" y="1935"/>
                  </a:lnTo>
                  <a:lnTo>
                    <a:pt x="11299" y="1932"/>
                  </a:lnTo>
                  <a:lnTo>
                    <a:pt x="11328" y="1930"/>
                  </a:lnTo>
                  <a:lnTo>
                    <a:pt x="11360" y="1925"/>
                  </a:lnTo>
                  <a:lnTo>
                    <a:pt x="11389" y="1922"/>
                  </a:lnTo>
                  <a:lnTo>
                    <a:pt x="11421" y="1920"/>
                  </a:lnTo>
                  <a:lnTo>
                    <a:pt x="11452" y="1917"/>
                  </a:lnTo>
                  <a:lnTo>
                    <a:pt x="11481" y="1915"/>
                  </a:lnTo>
                  <a:lnTo>
                    <a:pt x="11513" y="1912"/>
                  </a:lnTo>
                  <a:lnTo>
                    <a:pt x="11542" y="1910"/>
                  </a:lnTo>
                  <a:lnTo>
                    <a:pt x="11574" y="1907"/>
                  </a:lnTo>
                  <a:lnTo>
                    <a:pt x="11605" y="1907"/>
                  </a:lnTo>
                  <a:lnTo>
                    <a:pt x="11634" y="1905"/>
                  </a:lnTo>
                  <a:lnTo>
                    <a:pt x="11666" y="1905"/>
                  </a:lnTo>
                  <a:lnTo>
                    <a:pt x="11695" y="1905"/>
                  </a:lnTo>
                  <a:lnTo>
                    <a:pt x="11727" y="1902"/>
                  </a:lnTo>
                  <a:lnTo>
                    <a:pt x="11759" y="1902"/>
                  </a:lnTo>
                  <a:lnTo>
                    <a:pt x="11788" y="1902"/>
                  </a:lnTo>
                  <a:lnTo>
                    <a:pt x="11819" y="1899"/>
                  </a:lnTo>
                  <a:lnTo>
                    <a:pt x="11848" y="1899"/>
                  </a:lnTo>
                  <a:lnTo>
                    <a:pt x="11880" y="1897"/>
                  </a:lnTo>
                  <a:lnTo>
                    <a:pt x="11909" y="1897"/>
                  </a:lnTo>
                  <a:lnTo>
                    <a:pt x="11941" y="1894"/>
                  </a:lnTo>
                  <a:lnTo>
                    <a:pt x="11972" y="1892"/>
                  </a:lnTo>
                  <a:lnTo>
                    <a:pt x="12001" y="1889"/>
                  </a:lnTo>
                  <a:lnTo>
                    <a:pt x="12033" y="1887"/>
                  </a:lnTo>
                  <a:lnTo>
                    <a:pt x="12062" y="1884"/>
                  </a:lnTo>
                  <a:lnTo>
                    <a:pt x="12094" y="1882"/>
                  </a:lnTo>
                  <a:lnTo>
                    <a:pt x="12125" y="1879"/>
                  </a:lnTo>
                  <a:lnTo>
                    <a:pt x="12154" y="1879"/>
                  </a:lnTo>
                  <a:lnTo>
                    <a:pt x="12186" y="1877"/>
                  </a:lnTo>
                  <a:lnTo>
                    <a:pt x="12215" y="1874"/>
                  </a:lnTo>
                  <a:lnTo>
                    <a:pt x="12247" y="1874"/>
                  </a:lnTo>
                  <a:lnTo>
                    <a:pt x="12250" y="1874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0" name="Freeform: Shape 219"/>
            <p:cNvSpPr/>
            <p:nvPr/>
          </p:nvSpPr>
          <p:spPr>
            <a:xfrm>
              <a:off x="5994360" y="6647040"/>
              <a:ext cx="4671360" cy="105372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1053720"/>
                <a:gd name="textAreaBottom" fmla="*/ 1054080 h 1053720"/>
              </a:gdLst>
              <a:ahLst/>
              <a:cxnLst/>
              <a:rect l="textAreaLeft" t="textAreaTop" r="textAreaRight" b="textAreaBottom"/>
              <a:pathLst>
                <a:path w="12251" h="3035">
                  <a:moveTo>
                    <a:pt x="0" y="2266"/>
                  </a:moveTo>
                  <a:lnTo>
                    <a:pt x="3" y="2266"/>
                  </a:lnTo>
                  <a:lnTo>
                    <a:pt x="32" y="2271"/>
                  </a:lnTo>
                  <a:lnTo>
                    <a:pt x="64" y="2273"/>
                  </a:lnTo>
                  <a:lnTo>
                    <a:pt x="93" y="2278"/>
                  </a:lnTo>
                  <a:lnTo>
                    <a:pt x="124" y="2281"/>
                  </a:lnTo>
                  <a:lnTo>
                    <a:pt x="156" y="2283"/>
                  </a:lnTo>
                  <a:lnTo>
                    <a:pt x="185" y="2288"/>
                  </a:lnTo>
                  <a:lnTo>
                    <a:pt x="217" y="2291"/>
                  </a:lnTo>
                  <a:lnTo>
                    <a:pt x="246" y="2293"/>
                  </a:lnTo>
                  <a:lnTo>
                    <a:pt x="278" y="2296"/>
                  </a:lnTo>
                  <a:lnTo>
                    <a:pt x="309" y="2298"/>
                  </a:lnTo>
                  <a:lnTo>
                    <a:pt x="338" y="2301"/>
                  </a:lnTo>
                  <a:lnTo>
                    <a:pt x="370" y="2301"/>
                  </a:lnTo>
                  <a:lnTo>
                    <a:pt x="399" y="2303"/>
                  </a:lnTo>
                  <a:lnTo>
                    <a:pt x="431" y="2303"/>
                  </a:lnTo>
                  <a:lnTo>
                    <a:pt x="462" y="2306"/>
                  </a:lnTo>
                  <a:lnTo>
                    <a:pt x="491" y="2306"/>
                  </a:lnTo>
                  <a:lnTo>
                    <a:pt x="523" y="2306"/>
                  </a:lnTo>
                  <a:lnTo>
                    <a:pt x="552" y="2308"/>
                  </a:lnTo>
                  <a:lnTo>
                    <a:pt x="584" y="2308"/>
                  </a:lnTo>
                  <a:lnTo>
                    <a:pt x="615" y="2311"/>
                  </a:lnTo>
                  <a:lnTo>
                    <a:pt x="644" y="2311"/>
                  </a:lnTo>
                  <a:lnTo>
                    <a:pt x="676" y="2313"/>
                  </a:lnTo>
                  <a:lnTo>
                    <a:pt x="705" y="2316"/>
                  </a:lnTo>
                  <a:lnTo>
                    <a:pt x="737" y="2318"/>
                  </a:lnTo>
                  <a:lnTo>
                    <a:pt x="769" y="2321"/>
                  </a:lnTo>
                  <a:lnTo>
                    <a:pt x="798" y="2323"/>
                  </a:lnTo>
                  <a:lnTo>
                    <a:pt x="829" y="2326"/>
                  </a:lnTo>
                  <a:lnTo>
                    <a:pt x="858" y="2328"/>
                  </a:lnTo>
                  <a:lnTo>
                    <a:pt x="890" y="2331"/>
                  </a:lnTo>
                  <a:lnTo>
                    <a:pt x="922" y="2333"/>
                  </a:lnTo>
                  <a:lnTo>
                    <a:pt x="951" y="2336"/>
                  </a:lnTo>
                  <a:lnTo>
                    <a:pt x="982" y="2336"/>
                  </a:lnTo>
                  <a:lnTo>
                    <a:pt x="1011" y="2338"/>
                  </a:lnTo>
                  <a:lnTo>
                    <a:pt x="1043" y="2338"/>
                  </a:lnTo>
                  <a:lnTo>
                    <a:pt x="1072" y="2341"/>
                  </a:lnTo>
                  <a:lnTo>
                    <a:pt x="1135" y="2343"/>
                  </a:lnTo>
                  <a:lnTo>
                    <a:pt x="1165" y="2346"/>
                  </a:lnTo>
                  <a:lnTo>
                    <a:pt x="1196" y="2346"/>
                  </a:lnTo>
                  <a:lnTo>
                    <a:pt x="1225" y="2349"/>
                  </a:lnTo>
                  <a:lnTo>
                    <a:pt x="1257" y="2351"/>
                  </a:lnTo>
                  <a:lnTo>
                    <a:pt x="1289" y="2354"/>
                  </a:lnTo>
                  <a:lnTo>
                    <a:pt x="1318" y="2356"/>
                  </a:lnTo>
                  <a:lnTo>
                    <a:pt x="1349" y="2361"/>
                  </a:lnTo>
                  <a:lnTo>
                    <a:pt x="1378" y="2364"/>
                  </a:lnTo>
                  <a:lnTo>
                    <a:pt x="1410" y="2366"/>
                  </a:lnTo>
                  <a:lnTo>
                    <a:pt x="1442" y="2371"/>
                  </a:lnTo>
                  <a:lnTo>
                    <a:pt x="1471" y="2374"/>
                  </a:lnTo>
                  <a:lnTo>
                    <a:pt x="1502" y="2379"/>
                  </a:lnTo>
                  <a:lnTo>
                    <a:pt x="1531" y="2381"/>
                  </a:lnTo>
                  <a:lnTo>
                    <a:pt x="1563" y="2384"/>
                  </a:lnTo>
                  <a:lnTo>
                    <a:pt x="1595" y="2386"/>
                  </a:lnTo>
                  <a:lnTo>
                    <a:pt x="1624" y="2389"/>
                  </a:lnTo>
                  <a:lnTo>
                    <a:pt x="1656" y="2391"/>
                  </a:lnTo>
                  <a:lnTo>
                    <a:pt x="1685" y="2394"/>
                  </a:lnTo>
                  <a:lnTo>
                    <a:pt x="1716" y="2394"/>
                  </a:lnTo>
                  <a:lnTo>
                    <a:pt x="1748" y="2396"/>
                  </a:lnTo>
                  <a:lnTo>
                    <a:pt x="1777" y="2399"/>
                  </a:lnTo>
                  <a:lnTo>
                    <a:pt x="1809" y="2401"/>
                  </a:lnTo>
                  <a:lnTo>
                    <a:pt x="1838" y="2404"/>
                  </a:lnTo>
                  <a:lnTo>
                    <a:pt x="1869" y="2406"/>
                  </a:lnTo>
                  <a:lnTo>
                    <a:pt x="1898" y="2409"/>
                  </a:lnTo>
                  <a:lnTo>
                    <a:pt x="1930" y="2414"/>
                  </a:lnTo>
                  <a:lnTo>
                    <a:pt x="1962" y="2416"/>
                  </a:lnTo>
                  <a:lnTo>
                    <a:pt x="1991" y="2421"/>
                  </a:lnTo>
                  <a:lnTo>
                    <a:pt x="2022" y="2426"/>
                  </a:lnTo>
                  <a:lnTo>
                    <a:pt x="2052" y="2431"/>
                  </a:lnTo>
                  <a:lnTo>
                    <a:pt x="2083" y="2436"/>
                  </a:lnTo>
                  <a:lnTo>
                    <a:pt x="2115" y="2439"/>
                  </a:lnTo>
                  <a:lnTo>
                    <a:pt x="2144" y="2444"/>
                  </a:lnTo>
                  <a:lnTo>
                    <a:pt x="2176" y="2446"/>
                  </a:lnTo>
                  <a:lnTo>
                    <a:pt x="2205" y="2446"/>
                  </a:lnTo>
                  <a:lnTo>
                    <a:pt x="2236" y="2446"/>
                  </a:lnTo>
                  <a:lnTo>
                    <a:pt x="2268" y="2446"/>
                  </a:lnTo>
                  <a:lnTo>
                    <a:pt x="2297" y="2446"/>
                  </a:lnTo>
                  <a:lnTo>
                    <a:pt x="2329" y="2444"/>
                  </a:lnTo>
                  <a:lnTo>
                    <a:pt x="2358" y="2441"/>
                  </a:lnTo>
                  <a:lnTo>
                    <a:pt x="2389" y="2436"/>
                  </a:lnTo>
                  <a:lnTo>
                    <a:pt x="2421" y="2434"/>
                  </a:lnTo>
                  <a:lnTo>
                    <a:pt x="2450" y="2431"/>
                  </a:lnTo>
                  <a:lnTo>
                    <a:pt x="2482" y="2431"/>
                  </a:lnTo>
                  <a:lnTo>
                    <a:pt x="2511" y="2431"/>
                  </a:lnTo>
                  <a:lnTo>
                    <a:pt x="2543" y="2431"/>
                  </a:lnTo>
                  <a:lnTo>
                    <a:pt x="2574" y="2434"/>
                  </a:lnTo>
                  <a:lnTo>
                    <a:pt x="2603" y="2439"/>
                  </a:lnTo>
                  <a:lnTo>
                    <a:pt x="2635" y="2444"/>
                  </a:lnTo>
                  <a:lnTo>
                    <a:pt x="2664" y="2449"/>
                  </a:lnTo>
                  <a:lnTo>
                    <a:pt x="2696" y="2457"/>
                  </a:lnTo>
                  <a:lnTo>
                    <a:pt x="2725" y="2462"/>
                  </a:lnTo>
                  <a:lnTo>
                    <a:pt x="2756" y="2469"/>
                  </a:lnTo>
                  <a:lnTo>
                    <a:pt x="2788" y="2474"/>
                  </a:lnTo>
                  <a:lnTo>
                    <a:pt x="2817" y="2477"/>
                  </a:lnTo>
                  <a:lnTo>
                    <a:pt x="2849" y="2479"/>
                  </a:lnTo>
                  <a:lnTo>
                    <a:pt x="2878" y="2477"/>
                  </a:lnTo>
                  <a:lnTo>
                    <a:pt x="2910" y="2474"/>
                  </a:lnTo>
                  <a:lnTo>
                    <a:pt x="2941" y="2469"/>
                  </a:lnTo>
                  <a:lnTo>
                    <a:pt x="2970" y="2462"/>
                  </a:lnTo>
                  <a:lnTo>
                    <a:pt x="3002" y="2454"/>
                  </a:lnTo>
                  <a:lnTo>
                    <a:pt x="3031" y="2446"/>
                  </a:lnTo>
                  <a:lnTo>
                    <a:pt x="3063" y="2441"/>
                  </a:lnTo>
                  <a:lnTo>
                    <a:pt x="3094" y="2436"/>
                  </a:lnTo>
                  <a:lnTo>
                    <a:pt x="3123" y="2436"/>
                  </a:lnTo>
                  <a:lnTo>
                    <a:pt x="3155" y="2441"/>
                  </a:lnTo>
                  <a:lnTo>
                    <a:pt x="3184" y="2454"/>
                  </a:lnTo>
                  <a:lnTo>
                    <a:pt x="3216" y="2472"/>
                  </a:lnTo>
                  <a:lnTo>
                    <a:pt x="3247" y="2499"/>
                  </a:lnTo>
                  <a:lnTo>
                    <a:pt x="3276" y="2534"/>
                  </a:lnTo>
                  <a:lnTo>
                    <a:pt x="3308" y="2577"/>
                  </a:lnTo>
                  <a:lnTo>
                    <a:pt x="3337" y="2627"/>
                  </a:lnTo>
                  <a:lnTo>
                    <a:pt x="3369" y="2683"/>
                  </a:lnTo>
                  <a:lnTo>
                    <a:pt x="3401" y="2743"/>
                  </a:lnTo>
                  <a:lnTo>
                    <a:pt x="3430" y="2806"/>
                  </a:lnTo>
                  <a:lnTo>
                    <a:pt x="3461" y="2866"/>
                  </a:lnTo>
                  <a:lnTo>
                    <a:pt x="3490" y="2921"/>
                  </a:lnTo>
                  <a:lnTo>
                    <a:pt x="3522" y="2969"/>
                  </a:lnTo>
                  <a:lnTo>
                    <a:pt x="3554" y="3007"/>
                  </a:lnTo>
                  <a:lnTo>
                    <a:pt x="3583" y="3029"/>
                  </a:lnTo>
                  <a:lnTo>
                    <a:pt x="3614" y="3034"/>
                  </a:lnTo>
                  <a:lnTo>
                    <a:pt x="3643" y="3017"/>
                  </a:lnTo>
                  <a:lnTo>
                    <a:pt x="3675" y="2979"/>
                  </a:lnTo>
                  <a:lnTo>
                    <a:pt x="3704" y="2916"/>
                  </a:lnTo>
                  <a:lnTo>
                    <a:pt x="3736" y="2831"/>
                  </a:lnTo>
                  <a:lnTo>
                    <a:pt x="3767" y="2723"/>
                  </a:lnTo>
                  <a:lnTo>
                    <a:pt x="3797" y="2592"/>
                  </a:lnTo>
                  <a:lnTo>
                    <a:pt x="3828" y="2439"/>
                  </a:lnTo>
                  <a:lnTo>
                    <a:pt x="3857" y="2271"/>
                  </a:lnTo>
                  <a:lnTo>
                    <a:pt x="3889" y="2090"/>
                  </a:lnTo>
                  <a:lnTo>
                    <a:pt x="3921" y="1899"/>
                  </a:lnTo>
                  <a:lnTo>
                    <a:pt x="3950" y="1705"/>
                  </a:lnTo>
                  <a:lnTo>
                    <a:pt x="3981" y="1509"/>
                  </a:lnTo>
                  <a:lnTo>
                    <a:pt x="4010" y="1321"/>
                  </a:lnTo>
                  <a:lnTo>
                    <a:pt x="4042" y="1143"/>
                  </a:lnTo>
                  <a:lnTo>
                    <a:pt x="4074" y="977"/>
                  </a:lnTo>
                  <a:lnTo>
                    <a:pt x="4103" y="829"/>
                  </a:lnTo>
                  <a:lnTo>
                    <a:pt x="4134" y="703"/>
                  </a:lnTo>
                  <a:lnTo>
                    <a:pt x="4163" y="598"/>
                  </a:lnTo>
                  <a:lnTo>
                    <a:pt x="4195" y="515"/>
                  </a:lnTo>
                  <a:lnTo>
                    <a:pt x="4227" y="454"/>
                  </a:lnTo>
                  <a:lnTo>
                    <a:pt x="4256" y="417"/>
                  </a:lnTo>
                  <a:lnTo>
                    <a:pt x="4288" y="402"/>
                  </a:lnTo>
                  <a:lnTo>
                    <a:pt x="4317" y="402"/>
                  </a:lnTo>
                  <a:lnTo>
                    <a:pt x="4348" y="419"/>
                  </a:lnTo>
                  <a:lnTo>
                    <a:pt x="4380" y="449"/>
                  </a:lnTo>
                  <a:lnTo>
                    <a:pt x="4409" y="487"/>
                  </a:lnTo>
                  <a:lnTo>
                    <a:pt x="4441" y="530"/>
                  </a:lnTo>
                  <a:lnTo>
                    <a:pt x="4470" y="575"/>
                  </a:lnTo>
                  <a:lnTo>
                    <a:pt x="4501" y="623"/>
                  </a:lnTo>
                  <a:lnTo>
                    <a:pt x="4533" y="665"/>
                  </a:lnTo>
                  <a:lnTo>
                    <a:pt x="4562" y="703"/>
                  </a:lnTo>
                  <a:lnTo>
                    <a:pt x="4594" y="736"/>
                  </a:lnTo>
                  <a:lnTo>
                    <a:pt x="4623" y="761"/>
                  </a:lnTo>
                  <a:lnTo>
                    <a:pt x="4654" y="781"/>
                  </a:lnTo>
                  <a:lnTo>
                    <a:pt x="4684" y="796"/>
                  </a:lnTo>
                  <a:lnTo>
                    <a:pt x="4715" y="806"/>
                  </a:lnTo>
                  <a:lnTo>
                    <a:pt x="4747" y="814"/>
                  </a:lnTo>
                  <a:lnTo>
                    <a:pt x="4776" y="819"/>
                  </a:lnTo>
                  <a:lnTo>
                    <a:pt x="4808" y="826"/>
                  </a:lnTo>
                  <a:lnTo>
                    <a:pt x="4837" y="836"/>
                  </a:lnTo>
                  <a:lnTo>
                    <a:pt x="4868" y="849"/>
                  </a:lnTo>
                  <a:lnTo>
                    <a:pt x="4900" y="869"/>
                  </a:lnTo>
                  <a:lnTo>
                    <a:pt x="4929" y="894"/>
                  </a:lnTo>
                  <a:lnTo>
                    <a:pt x="4961" y="927"/>
                  </a:lnTo>
                  <a:lnTo>
                    <a:pt x="4990" y="969"/>
                  </a:lnTo>
                  <a:lnTo>
                    <a:pt x="5021" y="1020"/>
                  </a:lnTo>
                  <a:lnTo>
                    <a:pt x="5053" y="1075"/>
                  </a:lnTo>
                  <a:lnTo>
                    <a:pt x="5082" y="1140"/>
                  </a:lnTo>
                  <a:lnTo>
                    <a:pt x="5114" y="1208"/>
                  </a:lnTo>
                  <a:lnTo>
                    <a:pt x="5143" y="1278"/>
                  </a:lnTo>
                  <a:lnTo>
                    <a:pt x="5175" y="1354"/>
                  </a:lnTo>
                  <a:lnTo>
                    <a:pt x="5206" y="1427"/>
                  </a:lnTo>
                  <a:lnTo>
                    <a:pt x="5235" y="1499"/>
                  </a:lnTo>
                  <a:lnTo>
                    <a:pt x="5267" y="1570"/>
                  </a:lnTo>
                  <a:lnTo>
                    <a:pt x="5296" y="1635"/>
                  </a:lnTo>
                  <a:lnTo>
                    <a:pt x="5328" y="1698"/>
                  </a:lnTo>
                  <a:lnTo>
                    <a:pt x="5359" y="1753"/>
                  </a:lnTo>
                  <a:lnTo>
                    <a:pt x="5388" y="1798"/>
                  </a:lnTo>
                  <a:lnTo>
                    <a:pt x="5420" y="1839"/>
                  </a:lnTo>
                  <a:lnTo>
                    <a:pt x="5449" y="1869"/>
                  </a:lnTo>
                  <a:lnTo>
                    <a:pt x="5481" y="1891"/>
                  </a:lnTo>
                  <a:lnTo>
                    <a:pt x="5510" y="1909"/>
                  </a:lnTo>
                  <a:lnTo>
                    <a:pt x="5542" y="1916"/>
                  </a:lnTo>
                  <a:lnTo>
                    <a:pt x="5573" y="1919"/>
                  </a:lnTo>
                  <a:lnTo>
                    <a:pt x="5602" y="1916"/>
                  </a:lnTo>
                  <a:lnTo>
                    <a:pt x="5634" y="1909"/>
                  </a:lnTo>
                  <a:lnTo>
                    <a:pt x="5663" y="1894"/>
                  </a:lnTo>
                  <a:lnTo>
                    <a:pt x="5695" y="1876"/>
                  </a:lnTo>
                  <a:lnTo>
                    <a:pt x="5726" y="1854"/>
                  </a:lnTo>
                  <a:lnTo>
                    <a:pt x="5755" y="1826"/>
                  </a:lnTo>
                  <a:lnTo>
                    <a:pt x="5787" y="1796"/>
                  </a:lnTo>
                  <a:lnTo>
                    <a:pt x="5816" y="1761"/>
                  </a:lnTo>
                  <a:lnTo>
                    <a:pt x="5848" y="1723"/>
                  </a:lnTo>
                  <a:lnTo>
                    <a:pt x="5879" y="1680"/>
                  </a:lnTo>
                  <a:lnTo>
                    <a:pt x="5908" y="1630"/>
                  </a:lnTo>
                  <a:lnTo>
                    <a:pt x="5940" y="1582"/>
                  </a:lnTo>
                  <a:lnTo>
                    <a:pt x="5969" y="1527"/>
                  </a:lnTo>
                  <a:lnTo>
                    <a:pt x="6001" y="1472"/>
                  </a:lnTo>
                  <a:lnTo>
                    <a:pt x="6033" y="1411"/>
                  </a:lnTo>
                  <a:lnTo>
                    <a:pt x="6062" y="1346"/>
                  </a:lnTo>
                  <a:lnTo>
                    <a:pt x="6093" y="1281"/>
                  </a:lnTo>
                  <a:lnTo>
                    <a:pt x="6122" y="1213"/>
                  </a:lnTo>
                  <a:lnTo>
                    <a:pt x="6154" y="1143"/>
                  </a:lnTo>
                  <a:lnTo>
                    <a:pt x="6186" y="1070"/>
                  </a:lnTo>
                  <a:lnTo>
                    <a:pt x="6215" y="997"/>
                  </a:lnTo>
                  <a:lnTo>
                    <a:pt x="6246" y="924"/>
                  </a:lnTo>
                  <a:lnTo>
                    <a:pt x="6275" y="851"/>
                  </a:lnTo>
                  <a:lnTo>
                    <a:pt x="6307" y="781"/>
                  </a:lnTo>
                  <a:lnTo>
                    <a:pt x="6339" y="711"/>
                  </a:lnTo>
                  <a:lnTo>
                    <a:pt x="6368" y="643"/>
                  </a:lnTo>
                  <a:lnTo>
                    <a:pt x="6399" y="577"/>
                  </a:lnTo>
                  <a:lnTo>
                    <a:pt x="6429" y="515"/>
                  </a:lnTo>
                  <a:lnTo>
                    <a:pt x="6463" y="457"/>
                  </a:lnTo>
                  <a:lnTo>
                    <a:pt x="6492" y="399"/>
                  </a:lnTo>
                  <a:lnTo>
                    <a:pt x="6524" y="346"/>
                  </a:lnTo>
                  <a:lnTo>
                    <a:pt x="6555" y="299"/>
                  </a:lnTo>
                  <a:lnTo>
                    <a:pt x="6584" y="253"/>
                  </a:lnTo>
                  <a:lnTo>
                    <a:pt x="6616" y="211"/>
                  </a:lnTo>
                  <a:lnTo>
                    <a:pt x="6645" y="173"/>
                  </a:lnTo>
                  <a:lnTo>
                    <a:pt x="6677" y="138"/>
                  </a:lnTo>
                  <a:lnTo>
                    <a:pt x="6708" y="108"/>
                  </a:lnTo>
                  <a:lnTo>
                    <a:pt x="6737" y="80"/>
                  </a:lnTo>
                  <a:lnTo>
                    <a:pt x="6769" y="57"/>
                  </a:lnTo>
                  <a:lnTo>
                    <a:pt x="6798" y="40"/>
                  </a:lnTo>
                  <a:lnTo>
                    <a:pt x="6830" y="25"/>
                  </a:lnTo>
                  <a:lnTo>
                    <a:pt x="6861" y="12"/>
                  </a:lnTo>
                  <a:lnTo>
                    <a:pt x="6891" y="5"/>
                  </a:lnTo>
                  <a:lnTo>
                    <a:pt x="6922" y="0"/>
                  </a:lnTo>
                  <a:lnTo>
                    <a:pt x="6951" y="0"/>
                  </a:lnTo>
                  <a:lnTo>
                    <a:pt x="6983" y="2"/>
                  </a:lnTo>
                  <a:lnTo>
                    <a:pt x="7015" y="7"/>
                  </a:lnTo>
                  <a:lnTo>
                    <a:pt x="7044" y="17"/>
                  </a:lnTo>
                  <a:lnTo>
                    <a:pt x="7075" y="30"/>
                  </a:lnTo>
                  <a:lnTo>
                    <a:pt x="7104" y="42"/>
                  </a:lnTo>
                  <a:lnTo>
                    <a:pt x="7136" y="60"/>
                  </a:lnTo>
                  <a:lnTo>
                    <a:pt x="7168" y="80"/>
                  </a:lnTo>
                  <a:lnTo>
                    <a:pt x="7197" y="100"/>
                  </a:lnTo>
                  <a:lnTo>
                    <a:pt x="7228" y="123"/>
                  </a:lnTo>
                  <a:lnTo>
                    <a:pt x="7257" y="148"/>
                  </a:lnTo>
                  <a:lnTo>
                    <a:pt x="7289" y="173"/>
                  </a:lnTo>
                  <a:lnTo>
                    <a:pt x="7318" y="201"/>
                  </a:lnTo>
                  <a:lnTo>
                    <a:pt x="7350" y="226"/>
                  </a:lnTo>
                  <a:lnTo>
                    <a:pt x="7382" y="253"/>
                  </a:lnTo>
                  <a:lnTo>
                    <a:pt x="7411" y="283"/>
                  </a:lnTo>
                  <a:lnTo>
                    <a:pt x="7442" y="311"/>
                  </a:lnTo>
                  <a:lnTo>
                    <a:pt x="7471" y="339"/>
                  </a:lnTo>
                  <a:lnTo>
                    <a:pt x="7503" y="366"/>
                  </a:lnTo>
                  <a:lnTo>
                    <a:pt x="7535" y="394"/>
                  </a:lnTo>
                  <a:lnTo>
                    <a:pt x="7564" y="422"/>
                  </a:lnTo>
                  <a:lnTo>
                    <a:pt x="7595" y="449"/>
                  </a:lnTo>
                  <a:lnTo>
                    <a:pt x="7624" y="477"/>
                  </a:lnTo>
                  <a:lnTo>
                    <a:pt x="7656" y="502"/>
                  </a:lnTo>
                  <a:lnTo>
                    <a:pt x="7688" y="527"/>
                  </a:lnTo>
                  <a:lnTo>
                    <a:pt x="7717" y="552"/>
                  </a:lnTo>
                  <a:lnTo>
                    <a:pt x="7748" y="575"/>
                  </a:lnTo>
                  <a:lnTo>
                    <a:pt x="7778" y="598"/>
                  </a:lnTo>
                  <a:lnTo>
                    <a:pt x="7809" y="618"/>
                  </a:lnTo>
                  <a:lnTo>
                    <a:pt x="7841" y="638"/>
                  </a:lnTo>
                  <a:lnTo>
                    <a:pt x="7870" y="658"/>
                  </a:lnTo>
                  <a:lnTo>
                    <a:pt x="7902" y="675"/>
                  </a:lnTo>
                  <a:lnTo>
                    <a:pt x="7931" y="690"/>
                  </a:lnTo>
                  <a:lnTo>
                    <a:pt x="7962" y="706"/>
                  </a:lnTo>
                  <a:lnTo>
                    <a:pt x="7994" y="721"/>
                  </a:lnTo>
                  <a:lnTo>
                    <a:pt x="8023" y="736"/>
                  </a:lnTo>
                  <a:lnTo>
                    <a:pt x="8055" y="748"/>
                  </a:lnTo>
                  <a:lnTo>
                    <a:pt x="8084" y="758"/>
                  </a:lnTo>
                  <a:lnTo>
                    <a:pt x="8115" y="771"/>
                  </a:lnTo>
                  <a:lnTo>
                    <a:pt x="8144" y="781"/>
                  </a:lnTo>
                  <a:lnTo>
                    <a:pt x="8176" y="791"/>
                  </a:lnTo>
                  <a:lnTo>
                    <a:pt x="8208" y="801"/>
                  </a:lnTo>
                  <a:lnTo>
                    <a:pt x="8237" y="809"/>
                  </a:lnTo>
                  <a:lnTo>
                    <a:pt x="8269" y="819"/>
                  </a:lnTo>
                  <a:lnTo>
                    <a:pt x="8298" y="826"/>
                  </a:lnTo>
                  <a:lnTo>
                    <a:pt x="8329" y="834"/>
                  </a:lnTo>
                  <a:lnTo>
                    <a:pt x="8361" y="844"/>
                  </a:lnTo>
                  <a:lnTo>
                    <a:pt x="8390" y="851"/>
                  </a:lnTo>
                  <a:lnTo>
                    <a:pt x="8422" y="859"/>
                  </a:lnTo>
                  <a:lnTo>
                    <a:pt x="8451" y="866"/>
                  </a:lnTo>
                  <a:lnTo>
                    <a:pt x="8482" y="874"/>
                  </a:lnTo>
                  <a:lnTo>
                    <a:pt x="8514" y="881"/>
                  </a:lnTo>
                  <a:lnTo>
                    <a:pt x="8543" y="889"/>
                  </a:lnTo>
                  <a:lnTo>
                    <a:pt x="8575" y="894"/>
                  </a:lnTo>
                  <a:lnTo>
                    <a:pt x="8604" y="901"/>
                  </a:lnTo>
                  <a:lnTo>
                    <a:pt x="8635" y="909"/>
                  </a:lnTo>
                  <a:lnTo>
                    <a:pt x="8667" y="917"/>
                  </a:lnTo>
                  <a:lnTo>
                    <a:pt x="8696" y="922"/>
                  </a:lnTo>
                  <a:lnTo>
                    <a:pt x="8728" y="929"/>
                  </a:lnTo>
                  <a:lnTo>
                    <a:pt x="8757" y="937"/>
                  </a:lnTo>
                  <a:lnTo>
                    <a:pt x="8789" y="942"/>
                  </a:lnTo>
                  <a:lnTo>
                    <a:pt x="8820" y="949"/>
                  </a:lnTo>
                  <a:lnTo>
                    <a:pt x="8849" y="957"/>
                  </a:lnTo>
                  <a:lnTo>
                    <a:pt x="8881" y="964"/>
                  </a:lnTo>
                  <a:lnTo>
                    <a:pt x="8910" y="972"/>
                  </a:lnTo>
                  <a:lnTo>
                    <a:pt x="8942" y="979"/>
                  </a:lnTo>
                  <a:lnTo>
                    <a:pt x="8973" y="987"/>
                  </a:lnTo>
                  <a:lnTo>
                    <a:pt x="9002" y="997"/>
                  </a:lnTo>
                  <a:lnTo>
                    <a:pt x="9034" y="1004"/>
                  </a:lnTo>
                  <a:lnTo>
                    <a:pt x="9063" y="1015"/>
                  </a:lnTo>
                  <a:lnTo>
                    <a:pt x="9095" y="1025"/>
                  </a:lnTo>
                  <a:lnTo>
                    <a:pt x="9127" y="1037"/>
                  </a:lnTo>
                  <a:lnTo>
                    <a:pt x="9156" y="1047"/>
                  </a:lnTo>
                  <a:lnTo>
                    <a:pt x="9187" y="1060"/>
                  </a:lnTo>
                  <a:lnTo>
                    <a:pt x="9216" y="1072"/>
                  </a:lnTo>
                  <a:lnTo>
                    <a:pt x="9248" y="1085"/>
                  </a:lnTo>
                  <a:lnTo>
                    <a:pt x="9277" y="1097"/>
                  </a:lnTo>
                  <a:lnTo>
                    <a:pt x="9309" y="1113"/>
                  </a:lnTo>
                  <a:lnTo>
                    <a:pt x="9340" y="1125"/>
                  </a:lnTo>
                  <a:lnTo>
                    <a:pt x="9369" y="1140"/>
                  </a:lnTo>
                  <a:lnTo>
                    <a:pt x="9401" y="1153"/>
                  </a:lnTo>
                  <a:lnTo>
                    <a:pt x="9430" y="1165"/>
                  </a:lnTo>
                  <a:lnTo>
                    <a:pt x="9462" y="1180"/>
                  </a:lnTo>
                  <a:lnTo>
                    <a:pt x="9493" y="1193"/>
                  </a:lnTo>
                  <a:lnTo>
                    <a:pt x="9522" y="1203"/>
                  </a:lnTo>
                  <a:lnTo>
                    <a:pt x="9554" y="1216"/>
                  </a:lnTo>
                  <a:lnTo>
                    <a:pt x="9583" y="1226"/>
                  </a:lnTo>
                  <a:lnTo>
                    <a:pt x="9615" y="1236"/>
                  </a:lnTo>
                  <a:lnTo>
                    <a:pt x="9647" y="1246"/>
                  </a:lnTo>
                  <a:lnTo>
                    <a:pt x="9676" y="1253"/>
                  </a:lnTo>
                  <a:lnTo>
                    <a:pt x="9707" y="1263"/>
                  </a:lnTo>
                  <a:lnTo>
                    <a:pt x="9736" y="1271"/>
                  </a:lnTo>
                  <a:lnTo>
                    <a:pt x="9768" y="1278"/>
                  </a:lnTo>
                  <a:lnTo>
                    <a:pt x="9800" y="1286"/>
                  </a:lnTo>
                  <a:lnTo>
                    <a:pt x="9829" y="1291"/>
                  </a:lnTo>
                  <a:lnTo>
                    <a:pt x="9860" y="1298"/>
                  </a:lnTo>
                  <a:lnTo>
                    <a:pt x="9889" y="1306"/>
                  </a:lnTo>
                  <a:lnTo>
                    <a:pt x="9921" y="1311"/>
                  </a:lnTo>
                  <a:lnTo>
                    <a:pt x="9953" y="1319"/>
                  </a:lnTo>
                  <a:lnTo>
                    <a:pt x="9982" y="1326"/>
                  </a:lnTo>
                  <a:lnTo>
                    <a:pt x="10014" y="1334"/>
                  </a:lnTo>
                  <a:lnTo>
                    <a:pt x="10043" y="1341"/>
                  </a:lnTo>
                  <a:lnTo>
                    <a:pt x="10074" y="1349"/>
                  </a:lnTo>
                  <a:lnTo>
                    <a:pt x="10103" y="1356"/>
                  </a:lnTo>
                  <a:lnTo>
                    <a:pt x="10135" y="1364"/>
                  </a:lnTo>
                  <a:lnTo>
                    <a:pt x="10167" y="1374"/>
                  </a:lnTo>
                  <a:lnTo>
                    <a:pt x="10196" y="1381"/>
                  </a:lnTo>
                  <a:lnTo>
                    <a:pt x="10227" y="1391"/>
                  </a:lnTo>
                  <a:lnTo>
                    <a:pt x="10256" y="1399"/>
                  </a:lnTo>
                  <a:lnTo>
                    <a:pt x="10288" y="1406"/>
                  </a:lnTo>
                  <a:lnTo>
                    <a:pt x="10320" y="1416"/>
                  </a:lnTo>
                  <a:lnTo>
                    <a:pt x="10349" y="1424"/>
                  </a:lnTo>
                  <a:lnTo>
                    <a:pt x="10380" y="1432"/>
                  </a:lnTo>
                  <a:lnTo>
                    <a:pt x="10410" y="1439"/>
                  </a:lnTo>
                  <a:lnTo>
                    <a:pt x="10441" y="1447"/>
                  </a:lnTo>
                  <a:lnTo>
                    <a:pt x="10473" y="1454"/>
                  </a:lnTo>
                  <a:lnTo>
                    <a:pt x="10502" y="1462"/>
                  </a:lnTo>
                  <a:lnTo>
                    <a:pt x="10534" y="1469"/>
                  </a:lnTo>
                  <a:lnTo>
                    <a:pt x="10563" y="1474"/>
                  </a:lnTo>
                  <a:lnTo>
                    <a:pt x="10594" y="1482"/>
                  </a:lnTo>
                  <a:lnTo>
                    <a:pt x="10626" y="1489"/>
                  </a:lnTo>
                  <a:lnTo>
                    <a:pt x="10655" y="1494"/>
                  </a:lnTo>
                  <a:lnTo>
                    <a:pt x="10687" y="1502"/>
                  </a:lnTo>
                  <a:lnTo>
                    <a:pt x="10716" y="1507"/>
                  </a:lnTo>
                  <a:lnTo>
                    <a:pt x="10747" y="1512"/>
                  </a:lnTo>
                  <a:lnTo>
                    <a:pt x="10779" y="1517"/>
                  </a:lnTo>
                  <a:lnTo>
                    <a:pt x="10808" y="1525"/>
                  </a:lnTo>
                  <a:lnTo>
                    <a:pt x="10840" y="1530"/>
                  </a:lnTo>
                  <a:lnTo>
                    <a:pt x="10869" y="1535"/>
                  </a:lnTo>
                  <a:lnTo>
                    <a:pt x="10901" y="1537"/>
                  </a:lnTo>
                  <a:lnTo>
                    <a:pt x="10932" y="1542"/>
                  </a:lnTo>
                  <a:lnTo>
                    <a:pt x="10961" y="1547"/>
                  </a:lnTo>
                  <a:lnTo>
                    <a:pt x="10993" y="1550"/>
                  </a:lnTo>
                  <a:lnTo>
                    <a:pt x="11022" y="1552"/>
                  </a:lnTo>
                  <a:lnTo>
                    <a:pt x="11054" y="1557"/>
                  </a:lnTo>
                  <a:lnTo>
                    <a:pt x="11083" y="1560"/>
                  </a:lnTo>
                  <a:lnTo>
                    <a:pt x="11114" y="1562"/>
                  </a:lnTo>
                  <a:lnTo>
                    <a:pt x="11146" y="1567"/>
                  </a:lnTo>
                  <a:lnTo>
                    <a:pt x="11175" y="1570"/>
                  </a:lnTo>
                  <a:lnTo>
                    <a:pt x="11207" y="1572"/>
                  </a:lnTo>
                  <a:lnTo>
                    <a:pt x="11236" y="1577"/>
                  </a:lnTo>
                  <a:lnTo>
                    <a:pt x="11267" y="1580"/>
                  </a:lnTo>
                  <a:lnTo>
                    <a:pt x="11299" y="1585"/>
                  </a:lnTo>
                  <a:lnTo>
                    <a:pt x="11328" y="1590"/>
                  </a:lnTo>
                  <a:lnTo>
                    <a:pt x="11360" y="1595"/>
                  </a:lnTo>
                  <a:lnTo>
                    <a:pt x="11389" y="1600"/>
                  </a:lnTo>
                  <a:lnTo>
                    <a:pt x="11421" y="1607"/>
                  </a:lnTo>
                  <a:lnTo>
                    <a:pt x="11452" y="1612"/>
                  </a:lnTo>
                  <a:lnTo>
                    <a:pt x="11481" y="1617"/>
                  </a:lnTo>
                  <a:lnTo>
                    <a:pt x="11513" y="1625"/>
                  </a:lnTo>
                  <a:lnTo>
                    <a:pt x="11542" y="1630"/>
                  </a:lnTo>
                  <a:lnTo>
                    <a:pt x="11574" y="1638"/>
                  </a:lnTo>
                  <a:lnTo>
                    <a:pt x="11605" y="1643"/>
                  </a:lnTo>
                  <a:lnTo>
                    <a:pt x="11634" y="1653"/>
                  </a:lnTo>
                  <a:lnTo>
                    <a:pt x="11666" y="1658"/>
                  </a:lnTo>
                  <a:lnTo>
                    <a:pt x="11695" y="1663"/>
                  </a:lnTo>
                  <a:lnTo>
                    <a:pt x="11727" y="1668"/>
                  </a:lnTo>
                  <a:lnTo>
                    <a:pt x="11759" y="1670"/>
                  </a:lnTo>
                  <a:lnTo>
                    <a:pt x="11788" y="1675"/>
                  </a:lnTo>
                  <a:lnTo>
                    <a:pt x="11819" y="1678"/>
                  </a:lnTo>
                  <a:lnTo>
                    <a:pt x="11848" y="1680"/>
                  </a:lnTo>
                  <a:lnTo>
                    <a:pt x="11880" y="1683"/>
                  </a:lnTo>
                  <a:lnTo>
                    <a:pt x="11909" y="1685"/>
                  </a:lnTo>
                  <a:lnTo>
                    <a:pt x="11941" y="1688"/>
                  </a:lnTo>
                  <a:lnTo>
                    <a:pt x="11972" y="1690"/>
                  </a:lnTo>
                  <a:lnTo>
                    <a:pt x="12001" y="1690"/>
                  </a:lnTo>
                  <a:lnTo>
                    <a:pt x="12033" y="1693"/>
                  </a:lnTo>
                  <a:lnTo>
                    <a:pt x="12062" y="1695"/>
                  </a:lnTo>
                  <a:lnTo>
                    <a:pt x="12094" y="1695"/>
                  </a:lnTo>
                  <a:lnTo>
                    <a:pt x="12125" y="1695"/>
                  </a:lnTo>
                  <a:lnTo>
                    <a:pt x="12154" y="1698"/>
                  </a:lnTo>
                  <a:lnTo>
                    <a:pt x="12186" y="1698"/>
                  </a:lnTo>
                  <a:lnTo>
                    <a:pt x="12215" y="1698"/>
                  </a:lnTo>
                  <a:lnTo>
                    <a:pt x="12247" y="1700"/>
                  </a:lnTo>
                  <a:lnTo>
                    <a:pt x="12250" y="1700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1" name="Freeform: Shape 220"/>
            <p:cNvSpPr/>
            <p:nvPr/>
          </p:nvSpPr>
          <p:spPr>
            <a:xfrm>
              <a:off x="5994360" y="5980680"/>
              <a:ext cx="4671360" cy="236484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2364840"/>
                <a:gd name="textAreaBottom" fmla="*/ 2365200 h 2364840"/>
              </a:gdLst>
              <a:ahLst/>
              <a:cxnLst/>
              <a:rect l="textAreaLeft" t="textAreaTop" r="textAreaRight" b="textAreaBottom"/>
              <a:pathLst>
                <a:path w="12251" h="6806">
                  <a:moveTo>
                    <a:pt x="0" y="4504"/>
                  </a:moveTo>
                  <a:lnTo>
                    <a:pt x="3" y="4504"/>
                  </a:lnTo>
                  <a:lnTo>
                    <a:pt x="32" y="4502"/>
                  </a:lnTo>
                  <a:lnTo>
                    <a:pt x="64" y="4499"/>
                  </a:lnTo>
                  <a:lnTo>
                    <a:pt x="93" y="4497"/>
                  </a:lnTo>
                  <a:lnTo>
                    <a:pt x="124" y="4492"/>
                  </a:lnTo>
                  <a:lnTo>
                    <a:pt x="156" y="4489"/>
                  </a:lnTo>
                  <a:lnTo>
                    <a:pt x="185" y="4484"/>
                  </a:lnTo>
                  <a:lnTo>
                    <a:pt x="217" y="4479"/>
                  </a:lnTo>
                  <a:lnTo>
                    <a:pt x="246" y="4474"/>
                  </a:lnTo>
                  <a:lnTo>
                    <a:pt x="278" y="4469"/>
                  </a:lnTo>
                  <a:lnTo>
                    <a:pt x="309" y="4464"/>
                  </a:lnTo>
                  <a:lnTo>
                    <a:pt x="338" y="4459"/>
                  </a:lnTo>
                  <a:lnTo>
                    <a:pt x="370" y="4454"/>
                  </a:lnTo>
                  <a:lnTo>
                    <a:pt x="399" y="4449"/>
                  </a:lnTo>
                  <a:lnTo>
                    <a:pt x="431" y="4444"/>
                  </a:lnTo>
                  <a:lnTo>
                    <a:pt x="462" y="4439"/>
                  </a:lnTo>
                  <a:lnTo>
                    <a:pt x="491" y="4434"/>
                  </a:lnTo>
                  <a:lnTo>
                    <a:pt x="523" y="4431"/>
                  </a:lnTo>
                  <a:lnTo>
                    <a:pt x="552" y="4429"/>
                  </a:lnTo>
                  <a:lnTo>
                    <a:pt x="584" y="4424"/>
                  </a:lnTo>
                  <a:lnTo>
                    <a:pt x="615" y="4421"/>
                  </a:lnTo>
                  <a:lnTo>
                    <a:pt x="644" y="4419"/>
                  </a:lnTo>
                  <a:lnTo>
                    <a:pt x="676" y="4416"/>
                  </a:lnTo>
                  <a:lnTo>
                    <a:pt x="705" y="4414"/>
                  </a:lnTo>
                  <a:lnTo>
                    <a:pt x="737" y="4409"/>
                  </a:lnTo>
                  <a:lnTo>
                    <a:pt x="769" y="4406"/>
                  </a:lnTo>
                  <a:lnTo>
                    <a:pt x="798" y="4404"/>
                  </a:lnTo>
                  <a:lnTo>
                    <a:pt x="829" y="4399"/>
                  </a:lnTo>
                  <a:lnTo>
                    <a:pt x="858" y="4394"/>
                  </a:lnTo>
                  <a:lnTo>
                    <a:pt x="890" y="4389"/>
                  </a:lnTo>
                  <a:lnTo>
                    <a:pt x="922" y="4384"/>
                  </a:lnTo>
                  <a:lnTo>
                    <a:pt x="951" y="4379"/>
                  </a:lnTo>
                  <a:lnTo>
                    <a:pt x="982" y="4374"/>
                  </a:lnTo>
                  <a:lnTo>
                    <a:pt x="1011" y="4369"/>
                  </a:lnTo>
                  <a:lnTo>
                    <a:pt x="1043" y="4361"/>
                  </a:lnTo>
                  <a:lnTo>
                    <a:pt x="1072" y="4356"/>
                  </a:lnTo>
                  <a:lnTo>
                    <a:pt x="1104" y="4351"/>
                  </a:lnTo>
                  <a:lnTo>
                    <a:pt x="1135" y="4346"/>
                  </a:lnTo>
                  <a:lnTo>
                    <a:pt x="1165" y="4343"/>
                  </a:lnTo>
                  <a:lnTo>
                    <a:pt x="1196" y="4338"/>
                  </a:lnTo>
                  <a:lnTo>
                    <a:pt x="1225" y="4336"/>
                  </a:lnTo>
                  <a:lnTo>
                    <a:pt x="1257" y="4333"/>
                  </a:lnTo>
                  <a:lnTo>
                    <a:pt x="1289" y="4331"/>
                  </a:lnTo>
                  <a:lnTo>
                    <a:pt x="1318" y="4331"/>
                  </a:lnTo>
                  <a:lnTo>
                    <a:pt x="1349" y="4328"/>
                  </a:lnTo>
                  <a:lnTo>
                    <a:pt x="1378" y="4326"/>
                  </a:lnTo>
                  <a:lnTo>
                    <a:pt x="1410" y="4326"/>
                  </a:lnTo>
                  <a:lnTo>
                    <a:pt x="1442" y="4323"/>
                  </a:lnTo>
                  <a:lnTo>
                    <a:pt x="1471" y="4318"/>
                  </a:lnTo>
                  <a:lnTo>
                    <a:pt x="1502" y="4316"/>
                  </a:lnTo>
                  <a:lnTo>
                    <a:pt x="1531" y="4311"/>
                  </a:lnTo>
                  <a:lnTo>
                    <a:pt x="1563" y="4306"/>
                  </a:lnTo>
                  <a:lnTo>
                    <a:pt x="1595" y="4298"/>
                  </a:lnTo>
                  <a:lnTo>
                    <a:pt x="1624" y="4293"/>
                  </a:lnTo>
                  <a:lnTo>
                    <a:pt x="1656" y="4286"/>
                  </a:lnTo>
                  <a:lnTo>
                    <a:pt x="1685" y="4278"/>
                  </a:lnTo>
                  <a:lnTo>
                    <a:pt x="1716" y="4271"/>
                  </a:lnTo>
                  <a:lnTo>
                    <a:pt x="1748" y="4263"/>
                  </a:lnTo>
                  <a:lnTo>
                    <a:pt x="1777" y="4255"/>
                  </a:lnTo>
                  <a:lnTo>
                    <a:pt x="1809" y="4250"/>
                  </a:lnTo>
                  <a:lnTo>
                    <a:pt x="1838" y="4248"/>
                  </a:lnTo>
                  <a:lnTo>
                    <a:pt x="1869" y="4243"/>
                  </a:lnTo>
                  <a:lnTo>
                    <a:pt x="1898" y="4243"/>
                  </a:lnTo>
                  <a:lnTo>
                    <a:pt x="1930" y="4240"/>
                  </a:lnTo>
                  <a:lnTo>
                    <a:pt x="1962" y="4240"/>
                  </a:lnTo>
                  <a:lnTo>
                    <a:pt x="1991" y="4243"/>
                  </a:lnTo>
                  <a:lnTo>
                    <a:pt x="2022" y="4243"/>
                  </a:lnTo>
                  <a:lnTo>
                    <a:pt x="2052" y="4243"/>
                  </a:lnTo>
                  <a:lnTo>
                    <a:pt x="2083" y="4243"/>
                  </a:lnTo>
                  <a:lnTo>
                    <a:pt x="2115" y="4240"/>
                  </a:lnTo>
                  <a:lnTo>
                    <a:pt x="2144" y="4238"/>
                  </a:lnTo>
                  <a:lnTo>
                    <a:pt x="2176" y="4233"/>
                  </a:lnTo>
                  <a:lnTo>
                    <a:pt x="2205" y="4225"/>
                  </a:lnTo>
                  <a:lnTo>
                    <a:pt x="2236" y="4218"/>
                  </a:lnTo>
                  <a:lnTo>
                    <a:pt x="2268" y="4208"/>
                  </a:lnTo>
                  <a:lnTo>
                    <a:pt x="2297" y="4195"/>
                  </a:lnTo>
                  <a:lnTo>
                    <a:pt x="2329" y="4183"/>
                  </a:lnTo>
                  <a:lnTo>
                    <a:pt x="2358" y="4170"/>
                  </a:lnTo>
                  <a:lnTo>
                    <a:pt x="2389" y="4157"/>
                  </a:lnTo>
                  <a:lnTo>
                    <a:pt x="2421" y="4147"/>
                  </a:lnTo>
                  <a:lnTo>
                    <a:pt x="2450" y="4137"/>
                  </a:lnTo>
                  <a:lnTo>
                    <a:pt x="2482" y="4127"/>
                  </a:lnTo>
                  <a:lnTo>
                    <a:pt x="2511" y="4122"/>
                  </a:lnTo>
                  <a:lnTo>
                    <a:pt x="2543" y="4120"/>
                  </a:lnTo>
                  <a:lnTo>
                    <a:pt x="2574" y="4120"/>
                  </a:lnTo>
                  <a:lnTo>
                    <a:pt x="2603" y="4122"/>
                  </a:lnTo>
                  <a:lnTo>
                    <a:pt x="2635" y="4125"/>
                  </a:lnTo>
                  <a:lnTo>
                    <a:pt x="2664" y="4130"/>
                  </a:lnTo>
                  <a:lnTo>
                    <a:pt x="2696" y="4135"/>
                  </a:lnTo>
                  <a:lnTo>
                    <a:pt x="2725" y="4140"/>
                  </a:lnTo>
                  <a:lnTo>
                    <a:pt x="2756" y="4142"/>
                  </a:lnTo>
                  <a:lnTo>
                    <a:pt x="2788" y="4142"/>
                  </a:lnTo>
                  <a:lnTo>
                    <a:pt x="2817" y="4140"/>
                  </a:lnTo>
                  <a:lnTo>
                    <a:pt x="2849" y="4132"/>
                  </a:lnTo>
                  <a:lnTo>
                    <a:pt x="2878" y="4122"/>
                  </a:lnTo>
                  <a:lnTo>
                    <a:pt x="2910" y="4107"/>
                  </a:lnTo>
                  <a:lnTo>
                    <a:pt x="2941" y="4090"/>
                  </a:lnTo>
                  <a:lnTo>
                    <a:pt x="2970" y="4070"/>
                  </a:lnTo>
                  <a:lnTo>
                    <a:pt x="3002" y="4049"/>
                  </a:lnTo>
                  <a:lnTo>
                    <a:pt x="3031" y="4029"/>
                  </a:lnTo>
                  <a:lnTo>
                    <a:pt x="3063" y="4012"/>
                  </a:lnTo>
                  <a:lnTo>
                    <a:pt x="3094" y="4002"/>
                  </a:lnTo>
                  <a:lnTo>
                    <a:pt x="3123" y="3999"/>
                  </a:lnTo>
                  <a:lnTo>
                    <a:pt x="3155" y="4004"/>
                  </a:lnTo>
                  <a:lnTo>
                    <a:pt x="3184" y="4022"/>
                  </a:lnTo>
                  <a:lnTo>
                    <a:pt x="3216" y="4054"/>
                  </a:lnTo>
                  <a:lnTo>
                    <a:pt x="3247" y="4100"/>
                  </a:lnTo>
                  <a:lnTo>
                    <a:pt x="3276" y="4160"/>
                  </a:lnTo>
                  <a:lnTo>
                    <a:pt x="3308" y="4233"/>
                  </a:lnTo>
                  <a:lnTo>
                    <a:pt x="3337" y="4318"/>
                  </a:lnTo>
                  <a:lnTo>
                    <a:pt x="3369" y="4411"/>
                  </a:lnTo>
                  <a:lnTo>
                    <a:pt x="3401" y="4509"/>
                  </a:lnTo>
                  <a:lnTo>
                    <a:pt x="3430" y="4607"/>
                  </a:lnTo>
                  <a:lnTo>
                    <a:pt x="3461" y="4700"/>
                  </a:lnTo>
                  <a:lnTo>
                    <a:pt x="3490" y="4783"/>
                  </a:lnTo>
                  <a:lnTo>
                    <a:pt x="3522" y="4851"/>
                  </a:lnTo>
                  <a:lnTo>
                    <a:pt x="3554" y="4899"/>
                  </a:lnTo>
                  <a:lnTo>
                    <a:pt x="3583" y="4916"/>
                  </a:lnTo>
                  <a:lnTo>
                    <a:pt x="3614" y="4904"/>
                  </a:lnTo>
                  <a:lnTo>
                    <a:pt x="3643" y="4856"/>
                  </a:lnTo>
                  <a:lnTo>
                    <a:pt x="3675" y="4768"/>
                  </a:lnTo>
                  <a:lnTo>
                    <a:pt x="3704" y="4640"/>
                  </a:lnTo>
                  <a:lnTo>
                    <a:pt x="3736" y="4469"/>
                  </a:lnTo>
                  <a:lnTo>
                    <a:pt x="3767" y="4263"/>
                  </a:lnTo>
                  <a:lnTo>
                    <a:pt x="3797" y="4017"/>
                  </a:lnTo>
                  <a:lnTo>
                    <a:pt x="3828" y="3740"/>
                  </a:lnTo>
                  <a:lnTo>
                    <a:pt x="3857" y="3436"/>
                  </a:lnTo>
                  <a:lnTo>
                    <a:pt x="3889" y="3110"/>
                  </a:lnTo>
                  <a:lnTo>
                    <a:pt x="3921" y="2771"/>
                  </a:lnTo>
                  <a:lnTo>
                    <a:pt x="3950" y="2427"/>
                  </a:lnTo>
                  <a:lnTo>
                    <a:pt x="3981" y="2082"/>
                  </a:lnTo>
                  <a:lnTo>
                    <a:pt x="4010" y="1748"/>
                  </a:lnTo>
                  <a:lnTo>
                    <a:pt x="4042" y="1429"/>
                  </a:lnTo>
                  <a:lnTo>
                    <a:pt x="4074" y="1135"/>
                  </a:lnTo>
                  <a:lnTo>
                    <a:pt x="4103" y="869"/>
                  </a:lnTo>
                  <a:lnTo>
                    <a:pt x="4134" y="635"/>
                  </a:lnTo>
                  <a:lnTo>
                    <a:pt x="4163" y="439"/>
                  </a:lnTo>
                  <a:lnTo>
                    <a:pt x="4195" y="279"/>
                  </a:lnTo>
                  <a:lnTo>
                    <a:pt x="4227" y="158"/>
                  </a:lnTo>
                  <a:lnTo>
                    <a:pt x="4256" y="73"/>
                  </a:lnTo>
                  <a:lnTo>
                    <a:pt x="4288" y="20"/>
                  </a:lnTo>
                  <a:lnTo>
                    <a:pt x="4317" y="0"/>
                  </a:lnTo>
                  <a:lnTo>
                    <a:pt x="4348" y="5"/>
                  </a:lnTo>
                  <a:lnTo>
                    <a:pt x="4380" y="32"/>
                  </a:lnTo>
                  <a:lnTo>
                    <a:pt x="4409" y="78"/>
                  </a:lnTo>
                  <a:lnTo>
                    <a:pt x="4441" y="135"/>
                  </a:lnTo>
                  <a:lnTo>
                    <a:pt x="4470" y="201"/>
                  </a:lnTo>
                  <a:lnTo>
                    <a:pt x="4501" y="271"/>
                  </a:lnTo>
                  <a:lnTo>
                    <a:pt x="4533" y="341"/>
                  </a:lnTo>
                  <a:lnTo>
                    <a:pt x="4562" y="412"/>
                  </a:lnTo>
                  <a:lnTo>
                    <a:pt x="4594" y="475"/>
                  </a:lnTo>
                  <a:lnTo>
                    <a:pt x="4623" y="535"/>
                  </a:lnTo>
                  <a:lnTo>
                    <a:pt x="4654" y="588"/>
                  </a:lnTo>
                  <a:lnTo>
                    <a:pt x="4684" y="635"/>
                  </a:lnTo>
                  <a:lnTo>
                    <a:pt x="4715" y="681"/>
                  </a:lnTo>
                  <a:lnTo>
                    <a:pt x="4747" y="723"/>
                  </a:lnTo>
                  <a:lnTo>
                    <a:pt x="4776" y="763"/>
                  </a:lnTo>
                  <a:lnTo>
                    <a:pt x="4808" y="804"/>
                  </a:lnTo>
                  <a:lnTo>
                    <a:pt x="4837" y="846"/>
                  </a:lnTo>
                  <a:lnTo>
                    <a:pt x="4868" y="894"/>
                  </a:lnTo>
                  <a:lnTo>
                    <a:pt x="4900" y="947"/>
                  </a:lnTo>
                  <a:lnTo>
                    <a:pt x="4929" y="1007"/>
                  </a:lnTo>
                  <a:lnTo>
                    <a:pt x="4961" y="1072"/>
                  </a:lnTo>
                  <a:lnTo>
                    <a:pt x="4990" y="1145"/>
                  </a:lnTo>
                  <a:lnTo>
                    <a:pt x="5021" y="1223"/>
                  </a:lnTo>
                  <a:lnTo>
                    <a:pt x="5053" y="1309"/>
                  </a:lnTo>
                  <a:lnTo>
                    <a:pt x="5082" y="1399"/>
                  </a:lnTo>
                  <a:lnTo>
                    <a:pt x="5114" y="1495"/>
                  </a:lnTo>
                  <a:lnTo>
                    <a:pt x="5143" y="1593"/>
                  </a:lnTo>
                  <a:lnTo>
                    <a:pt x="5175" y="1691"/>
                  </a:lnTo>
                  <a:lnTo>
                    <a:pt x="5206" y="1788"/>
                  </a:lnTo>
                  <a:lnTo>
                    <a:pt x="5235" y="1884"/>
                  </a:lnTo>
                  <a:lnTo>
                    <a:pt x="5267" y="1977"/>
                  </a:lnTo>
                  <a:lnTo>
                    <a:pt x="5296" y="2067"/>
                  </a:lnTo>
                  <a:lnTo>
                    <a:pt x="5328" y="2155"/>
                  </a:lnTo>
                  <a:lnTo>
                    <a:pt x="5359" y="2241"/>
                  </a:lnTo>
                  <a:lnTo>
                    <a:pt x="5388" y="2321"/>
                  </a:lnTo>
                  <a:lnTo>
                    <a:pt x="5420" y="2401"/>
                  </a:lnTo>
                  <a:lnTo>
                    <a:pt x="5449" y="2477"/>
                  </a:lnTo>
                  <a:lnTo>
                    <a:pt x="5481" y="2552"/>
                  </a:lnTo>
                  <a:lnTo>
                    <a:pt x="5510" y="2625"/>
                  </a:lnTo>
                  <a:lnTo>
                    <a:pt x="5542" y="2698"/>
                  </a:lnTo>
                  <a:lnTo>
                    <a:pt x="5573" y="2773"/>
                  </a:lnTo>
                  <a:lnTo>
                    <a:pt x="5602" y="2846"/>
                  </a:lnTo>
                  <a:lnTo>
                    <a:pt x="5634" y="2921"/>
                  </a:lnTo>
                  <a:lnTo>
                    <a:pt x="5663" y="2999"/>
                  </a:lnTo>
                  <a:lnTo>
                    <a:pt x="5695" y="3075"/>
                  </a:lnTo>
                  <a:lnTo>
                    <a:pt x="5726" y="3153"/>
                  </a:lnTo>
                  <a:lnTo>
                    <a:pt x="5755" y="3230"/>
                  </a:lnTo>
                  <a:lnTo>
                    <a:pt x="5787" y="3308"/>
                  </a:lnTo>
                  <a:lnTo>
                    <a:pt x="5816" y="3386"/>
                  </a:lnTo>
                  <a:lnTo>
                    <a:pt x="5848" y="3464"/>
                  </a:lnTo>
                  <a:lnTo>
                    <a:pt x="5879" y="3537"/>
                  </a:lnTo>
                  <a:lnTo>
                    <a:pt x="5908" y="3610"/>
                  </a:lnTo>
                  <a:lnTo>
                    <a:pt x="5940" y="3683"/>
                  </a:lnTo>
                  <a:lnTo>
                    <a:pt x="5969" y="3751"/>
                  </a:lnTo>
                  <a:lnTo>
                    <a:pt x="6001" y="3816"/>
                  </a:lnTo>
                  <a:lnTo>
                    <a:pt x="6033" y="3881"/>
                  </a:lnTo>
                  <a:lnTo>
                    <a:pt x="6062" y="3941"/>
                  </a:lnTo>
                  <a:lnTo>
                    <a:pt x="6093" y="4002"/>
                  </a:lnTo>
                  <a:lnTo>
                    <a:pt x="6122" y="4062"/>
                  </a:lnTo>
                  <a:lnTo>
                    <a:pt x="6154" y="4120"/>
                  </a:lnTo>
                  <a:lnTo>
                    <a:pt x="6186" y="4178"/>
                  </a:lnTo>
                  <a:lnTo>
                    <a:pt x="6215" y="4235"/>
                  </a:lnTo>
                  <a:lnTo>
                    <a:pt x="6246" y="4293"/>
                  </a:lnTo>
                  <a:lnTo>
                    <a:pt x="6275" y="4351"/>
                  </a:lnTo>
                  <a:lnTo>
                    <a:pt x="6307" y="4411"/>
                  </a:lnTo>
                  <a:lnTo>
                    <a:pt x="6339" y="4469"/>
                  </a:lnTo>
                  <a:lnTo>
                    <a:pt x="6368" y="4529"/>
                  </a:lnTo>
                  <a:lnTo>
                    <a:pt x="6399" y="4587"/>
                  </a:lnTo>
                  <a:lnTo>
                    <a:pt x="6429" y="4647"/>
                  </a:lnTo>
                  <a:lnTo>
                    <a:pt x="6463" y="4705"/>
                  </a:lnTo>
                  <a:lnTo>
                    <a:pt x="6492" y="4760"/>
                  </a:lnTo>
                  <a:lnTo>
                    <a:pt x="6524" y="4818"/>
                  </a:lnTo>
                  <a:lnTo>
                    <a:pt x="6555" y="4871"/>
                  </a:lnTo>
                  <a:lnTo>
                    <a:pt x="6584" y="4921"/>
                  </a:lnTo>
                  <a:lnTo>
                    <a:pt x="6616" y="4971"/>
                  </a:lnTo>
                  <a:lnTo>
                    <a:pt x="6645" y="5019"/>
                  </a:lnTo>
                  <a:lnTo>
                    <a:pt x="6677" y="5064"/>
                  </a:lnTo>
                  <a:lnTo>
                    <a:pt x="6708" y="5107"/>
                  </a:lnTo>
                  <a:lnTo>
                    <a:pt x="6737" y="5147"/>
                  </a:lnTo>
                  <a:lnTo>
                    <a:pt x="6769" y="5187"/>
                  </a:lnTo>
                  <a:lnTo>
                    <a:pt x="6798" y="5225"/>
                  </a:lnTo>
                  <a:lnTo>
                    <a:pt x="6830" y="5265"/>
                  </a:lnTo>
                  <a:lnTo>
                    <a:pt x="6861" y="5303"/>
                  </a:lnTo>
                  <a:lnTo>
                    <a:pt x="6891" y="5341"/>
                  </a:lnTo>
                  <a:lnTo>
                    <a:pt x="6922" y="5378"/>
                  </a:lnTo>
                  <a:lnTo>
                    <a:pt x="6951" y="5419"/>
                  </a:lnTo>
                  <a:lnTo>
                    <a:pt x="6983" y="5459"/>
                  </a:lnTo>
                  <a:lnTo>
                    <a:pt x="7015" y="5499"/>
                  </a:lnTo>
                  <a:lnTo>
                    <a:pt x="7044" y="5542"/>
                  </a:lnTo>
                  <a:lnTo>
                    <a:pt x="7075" y="5584"/>
                  </a:lnTo>
                  <a:lnTo>
                    <a:pt x="7104" y="5627"/>
                  </a:lnTo>
                  <a:lnTo>
                    <a:pt x="7136" y="5670"/>
                  </a:lnTo>
                  <a:lnTo>
                    <a:pt x="7168" y="5715"/>
                  </a:lnTo>
                  <a:lnTo>
                    <a:pt x="7197" y="5758"/>
                  </a:lnTo>
                  <a:lnTo>
                    <a:pt x="7228" y="5800"/>
                  </a:lnTo>
                  <a:lnTo>
                    <a:pt x="7257" y="5841"/>
                  </a:lnTo>
                  <a:lnTo>
                    <a:pt x="7289" y="5881"/>
                  </a:lnTo>
                  <a:lnTo>
                    <a:pt x="7318" y="5919"/>
                  </a:lnTo>
                  <a:lnTo>
                    <a:pt x="7350" y="5954"/>
                  </a:lnTo>
                  <a:lnTo>
                    <a:pt x="7382" y="5989"/>
                  </a:lnTo>
                  <a:lnTo>
                    <a:pt x="7411" y="6024"/>
                  </a:lnTo>
                  <a:lnTo>
                    <a:pt x="7442" y="6054"/>
                  </a:lnTo>
                  <a:lnTo>
                    <a:pt x="7471" y="6087"/>
                  </a:lnTo>
                  <a:lnTo>
                    <a:pt x="7503" y="6117"/>
                  </a:lnTo>
                  <a:lnTo>
                    <a:pt x="7535" y="6147"/>
                  </a:lnTo>
                  <a:lnTo>
                    <a:pt x="7564" y="6175"/>
                  </a:lnTo>
                  <a:lnTo>
                    <a:pt x="7595" y="6205"/>
                  </a:lnTo>
                  <a:lnTo>
                    <a:pt x="7624" y="6235"/>
                  </a:lnTo>
                  <a:lnTo>
                    <a:pt x="7656" y="6265"/>
                  </a:lnTo>
                  <a:lnTo>
                    <a:pt x="7688" y="6295"/>
                  </a:lnTo>
                  <a:lnTo>
                    <a:pt x="7717" y="6328"/>
                  </a:lnTo>
                  <a:lnTo>
                    <a:pt x="7748" y="6361"/>
                  </a:lnTo>
                  <a:lnTo>
                    <a:pt x="7778" y="6393"/>
                  </a:lnTo>
                  <a:lnTo>
                    <a:pt x="7809" y="6426"/>
                  </a:lnTo>
                  <a:lnTo>
                    <a:pt x="7841" y="6461"/>
                  </a:lnTo>
                  <a:lnTo>
                    <a:pt x="7870" y="6494"/>
                  </a:lnTo>
                  <a:lnTo>
                    <a:pt x="7902" y="6526"/>
                  </a:lnTo>
                  <a:lnTo>
                    <a:pt x="7931" y="6557"/>
                  </a:lnTo>
                  <a:lnTo>
                    <a:pt x="7962" y="6587"/>
                  </a:lnTo>
                  <a:lnTo>
                    <a:pt x="7994" y="6614"/>
                  </a:lnTo>
                  <a:lnTo>
                    <a:pt x="8023" y="6640"/>
                  </a:lnTo>
                  <a:lnTo>
                    <a:pt x="8055" y="6662"/>
                  </a:lnTo>
                  <a:lnTo>
                    <a:pt x="8084" y="6682"/>
                  </a:lnTo>
                  <a:lnTo>
                    <a:pt x="8115" y="6700"/>
                  </a:lnTo>
                  <a:lnTo>
                    <a:pt x="8144" y="6715"/>
                  </a:lnTo>
                  <a:lnTo>
                    <a:pt x="8176" y="6725"/>
                  </a:lnTo>
                  <a:lnTo>
                    <a:pt x="8208" y="6735"/>
                  </a:lnTo>
                  <a:lnTo>
                    <a:pt x="8237" y="6740"/>
                  </a:lnTo>
                  <a:lnTo>
                    <a:pt x="8269" y="6745"/>
                  </a:lnTo>
                  <a:lnTo>
                    <a:pt x="8298" y="6748"/>
                  </a:lnTo>
                  <a:lnTo>
                    <a:pt x="8329" y="6748"/>
                  </a:lnTo>
                  <a:lnTo>
                    <a:pt x="8361" y="6745"/>
                  </a:lnTo>
                  <a:lnTo>
                    <a:pt x="8390" y="6745"/>
                  </a:lnTo>
                  <a:lnTo>
                    <a:pt x="8451" y="6743"/>
                  </a:lnTo>
                  <a:lnTo>
                    <a:pt x="8482" y="6740"/>
                  </a:lnTo>
                  <a:lnTo>
                    <a:pt x="8514" y="6740"/>
                  </a:lnTo>
                  <a:lnTo>
                    <a:pt x="8543" y="6740"/>
                  </a:lnTo>
                  <a:lnTo>
                    <a:pt x="8575" y="6743"/>
                  </a:lnTo>
                  <a:lnTo>
                    <a:pt x="8604" y="6745"/>
                  </a:lnTo>
                  <a:lnTo>
                    <a:pt x="8635" y="6748"/>
                  </a:lnTo>
                  <a:lnTo>
                    <a:pt x="8667" y="6753"/>
                  </a:lnTo>
                  <a:lnTo>
                    <a:pt x="8696" y="6758"/>
                  </a:lnTo>
                  <a:lnTo>
                    <a:pt x="8728" y="6763"/>
                  </a:lnTo>
                  <a:lnTo>
                    <a:pt x="8757" y="6770"/>
                  </a:lnTo>
                  <a:lnTo>
                    <a:pt x="8789" y="6775"/>
                  </a:lnTo>
                  <a:lnTo>
                    <a:pt x="8820" y="6783"/>
                  </a:lnTo>
                  <a:lnTo>
                    <a:pt x="8849" y="6788"/>
                  </a:lnTo>
                  <a:lnTo>
                    <a:pt x="8881" y="6793"/>
                  </a:lnTo>
                  <a:lnTo>
                    <a:pt x="8910" y="6798"/>
                  </a:lnTo>
                  <a:lnTo>
                    <a:pt x="8942" y="6800"/>
                  </a:lnTo>
                  <a:lnTo>
                    <a:pt x="8973" y="6803"/>
                  </a:lnTo>
                  <a:lnTo>
                    <a:pt x="9002" y="6805"/>
                  </a:lnTo>
                  <a:lnTo>
                    <a:pt x="9034" y="6805"/>
                  </a:lnTo>
                  <a:lnTo>
                    <a:pt x="9063" y="6803"/>
                  </a:lnTo>
                  <a:lnTo>
                    <a:pt x="9095" y="6800"/>
                  </a:lnTo>
                  <a:lnTo>
                    <a:pt x="9127" y="6795"/>
                  </a:lnTo>
                  <a:lnTo>
                    <a:pt x="9156" y="6790"/>
                  </a:lnTo>
                  <a:lnTo>
                    <a:pt x="9187" y="6783"/>
                  </a:lnTo>
                  <a:lnTo>
                    <a:pt x="9216" y="6775"/>
                  </a:lnTo>
                  <a:lnTo>
                    <a:pt x="9248" y="6768"/>
                  </a:lnTo>
                  <a:lnTo>
                    <a:pt x="9277" y="6758"/>
                  </a:lnTo>
                  <a:lnTo>
                    <a:pt x="9309" y="6748"/>
                  </a:lnTo>
                  <a:lnTo>
                    <a:pt x="9340" y="6738"/>
                  </a:lnTo>
                  <a:lnTo>
                    <a:pt x="9369" y="6725"/>
                  </a:lnTo>
                  <a:lnTo>
                    <a:pt x="9401" y="6712"/>
                  </a:lnTo>
                  <a:lnTo>
                    <a:pt x="9430" y="6700"/>
                  </a:lnTo>
                  <a:lnTo>
                    <a:pt x="9462" y="6687"/>
                  </a:lnTo>
                  <a:lnTo>
                    <a:pt x="9493" y="6675"/>
                  </a:lnTo>
                  <a:lnTo>
                    <a:pt x="9522" y="6660"/>
                  </a:lnTo>
                  <a:lnTo>
                    <a:pt x="9554" y="6647"/>
                  </a:lnTo>
                  <a:lnTo>
                    <a:pt x="9583" y="6632"/>
                  </a:lnTo>
                  <a:lnTo>
                    <a:pt x="9615" y="6617"/>
                  </a:lnTo>
                  <a:lnTo>
                    <a:pt x="9647" y="6602"/>
                  </a:lnTo>
                  <a:lnTo>
                    <a:pt x="9676" y="6587"/>
                  </a:lnTo>
                  <a:lnTo>
                    <a:pt x="9707" y="6572"/>
                  </a:lnTo>
                  <a:lnTo>
                    <a:pt x="9736" y="6557"/>
                  </a:lnTo>
                  <a:lnTo>
                    <a:pt x="9768" y="6542"/>
                  </a:lnTo>
                  <a:lnTo>
                    <a:pt x="9800" y="6526"/>
                  </a:lnTo>
                  <a:lnTo>
                    <a:pt x="9829" y="6511"/>
                  </a:lnTo>
                  <a:lnTo>
                    <a:pt x="9860" y="6494"/>
                  </a:lnTo>
                  <a:lnTo>
                    <a:pt x="9889" y="6479"/>
                  </a:lnTo>
                  <a:lnTo>
                    <a:pt x="9921" y="6464"/>
                  </a:lnTo>
                  <a:lnTo>
                    <a:pt x="9953" y="6449"/>
                  </a:lnTo>
                  <a:lnTo>
                    <a:pt x="9982" y="6434"/>
                  </a:lnTo>
                  <a:lnTo>
                    <a:pt x="10014" y="6421"/>
                  </a:lnTo>
                  <a:lnTo>
                    <a:pt x="10043" y="6406"/>
                  </a:lnTo>
                  <a:lnTo>
                    <a:pt x="10074" y="6391"/>
                  </a:lnTo>
                  <a:lnTo>
                    <a:pt x="10103" y="6376"/>
                  </a:lnTo>
                  <a:lnTo>
                    <a:pt x="10135" y="6363"/>
                  </a:lnTo>
                  <a:lnTo>
                    <a:pt x="10167" y="6348"/>
                  </a:lnTo>
                  <a:lnTo>
                    <a:pt x="10196" y="6336"/>
                  </a:lnTo>
                  <a:lnTo>
                    <a:pt x="10227" y="6320"/>
                  </a:lnTo>
                  <a:lnTo>
                    <a:pt x="10256" y="6308"/>
                  </a:lnTo>
                  <a:lnTo>
                    <a:pt x="10288" y="6295"/>
                  </a:lnTo>
                  <a:lnTo>
                    <a:pt x="10320" y="6283"/>
                  </a:lnTo>
                  <a:lnTo>
                    <a:pt x="10349" y="6270"/>
                  </a:lnTo>
                  <a:lnTo>
                    <a:pt x="10380" y="6258"/>
                  </a:lnTo>
                  <a:lnTo>
                    <a:pt x="10410" y="6245"/>
                  </a:lnTo>
                  <a:lnTo>
                    <a:pt x="10441" y="6235"/>
                  </a:lnTo>
                  <a:lnTo>
                    <a:pt x="10473" y="6225"/>
                  </a:lnTo>
                  <a:lnTo>
                    <a:pt x="10502" y="6215"/>
                  </a:lnTo>
                  <a:lnTo>
                    <a:pt x="10534" y="6205"/>
                  </a:lnTo>
                  <a:lnTo>
                    <a:pt x="10563" y="6197"/>
                  </a:lnTo>
                  <a:lnTo>
                    <a:pt x="10594" y="6190"/>
                  </a:lnTo>
                  <a:lnTo>
                    <a:pt x="10626" y="6182"/>
                  </a:lnTo>
                  <a:lnTo>
                    <a:pt x="10655" y="6175"/>
                  </a:lnTo>
                  <a:lnTo>
                    <a:pt x="10687" y="6170"/>
                  </a:lnTo>
                  <a:lnTo>
                    <a:pt x="10716" y="6165"/>
                  </a:lnTo>
                  <a:lnTo>
                    <a:pt x="10747" y="6160"/>
                  </a:lnTo>
                  <a:lnTo>
                    <a:pt x="10779" y="6155"/>
                  </a:lnTo>
                  <a:lnTo>
                    <a:pt x="10808" y="6150"/>
                  </a:lnTo>
                  <a:lnTo>
                    <a:pt x="10840" y="6145"/>
                  </a:lnTo>
                  <a:lnTo>
                    <a:pt x="10869" y="6140"/>
                  </a:lnTo>
                  <a:lnTo>
                    <a:pt x="10901" y="6132"/>
                  </a:lnTo>
                  <a:lnTo>
                    <a:pt x="10932" y="6127"/>
                  </a:lnTo>
                  <a:lnTo>
                    <a:pt x="10961" y="6122"/>
                  </a:lnTo>
                  <a:lnTo>
                    <a:pt x="10993" y="6114"/>
                  </a:lnTo>
                  <a:lnTo>
                    <a:pt x="11022" y="6107"/>
                  </a:lnTo>
                  <a:lnTo>
                    <a:pt x="11054" y="6102"/>
                  </a:lnTo>
                  <a:lnTo>
                    <a:pt x="11083" y="6094"/>
                  </a:lnTo>
                  <a:lnTo>
                    <a:pt x="11114" y="6087"/>
                  </a:lnTo>
                  <a:lnTo>
                    <a:pt x="11146" y="6077"/>
                  </a:lnTo>
                  <a:lnTo>
                    <a:pt x="11175" y="6069"/>
                  </a:lnTo>
                  <a:lnTo>
                    <a:pt x="11207" y="6062"/>
                  </a:lnTo>
                  <a:lnTo>
                    <a:pt x="11267" y="6047"/>
                  </a:lnTo>
                  <a:lnTo>
                    <a:pt x="11299" y="6037"/>
                  </a:lnTo>
                  <a:lnTo>
                    <a:pt x="11360" y="6022"/>
                  </a:lnTo>
                  <a:lnTo>
                    <a:pt x="11389" y="6014"/>
                  </a:lnTo>
                  <a:lnTo>
                    <a:pt x="11421" y="6006"/>
                  </a:lnTo>
                  <a:lnTo>
                    <a:pt x="11452" y="5999"/>
                  </a:lnTo>
                  <a:lnTo>
                    <a:pt x="11481" y="5989"/>
                  </a:lnTo>
                  <a:lnTo>
                    <a:pt x="11513" y="5981"/>
                  </a:lnTo>
                  <a:lnTo>
                    <a:pt x="11542" y="5971"/>
                  </a:lnTo>
                  <a:lnTo>
                    <a:pt x="11574" y="5964"/>
                  </a:lnTo>
                  <a:lnTo>
                    <a:pt x="11605" y="5954"/>
                  </a:lnTo>
                  <a:lnTo>
                    <a:pt x="11634" y="5944"/>
                  </a:lnTo>
                  <a:lnTo>
                    <a:pt x="11666" y="5931"/>
                  </a:lnTo>
                  <a:lnTo>
                    <a:pt x="11695" y="5921"/>
                  </a:lnTo>
                  <a:lnTo>
                    <a:pt x="11727" y="5908"/>
                  </a:lnTo>
                  <a:lnTo>
                    <a:pt x="11759" y="5896"/>
                  </a:lnTo>
                  <a:lnTo>
                    <a:pt x="11788" y="5883"/>
                  </a:lnTo>
                  <a:lnTo>
                    <a:pt x="11819" y="5871"/>
                  </a:lnTo>
                  <a:lnTo>
                    <a:pt x="11848" y="5858"/>
                  </a:lnTo>
                  <a:lnTo>
                    <a:pt x="11880" y="5846"/>
                  </a:lnTo>
                  <a:lnTo>
                    <a:pt x="11909" y="5833"/>
                  </a:lnTo>
                  <a:lnTo>
                    <a:pt x="11941" y="5821"/>
                  </a:lnTo>
                  <a:lnTo>
                    <a:pt x="11972" y="5808"/>
                  </a:lnTo>
                  <a:lnTo>
                    <a:pt x="12001" y="5795"/>
                  </a:lnTo>
                  <a:lnTo>
                    <a:pt x="12033" y="5783"/>
                  </a:lnTo>
                  <a:lnTo>
                    <a:pt x="12062" y="5773"/>
                  </a:lnTo>
                  <a:lnTo>
                    <a:pt x="12094" y="5760"/>
                  </a:lnTo>
                  <a:lnTo>
                    <a:pt x="12125" y="5750"/>
                  </a:lnTo>
                  <a:lnTo>
                    <a:pt x="12154" y="5740"/>
                  </a:lnTo>
                  <a:lnTo>
                    <a:pt x="12186" y="5730"/>
                  </a:lnTo>
                  <a:lnTo>
                    <a:pt x="12215" y="5720"/>
                  </a:lnTo>
                  <a:lnTo>
                    <a:pt x="12247" y="5710"/>
                  </a:lnTo>
                  <a:lnTo>
                    <a:pt x="12250" y="5710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2" name="Freeform: Shape 221"/>
            <p:cNvSpPr/>
            <p:nvPr/>
          </p:nvSpPr>
          <p:spPr>
            <a:xfrm>
              <a:off x="5994360" y="6598080"/>
              <a:ext cx="4671360" cy="134964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1349640"/>
                <a:gd name="textAreaBottom" fmla="*/ 1350000 h 1349640"/>
              </a:gdLst>
              <a:ahLst/>
              <a:cxnLst/>
              <a:rect l="textAreaLeft" t="textAreaTop" r="textAreaRight" b="textAreaBottom"/>
              <a:pathLst>
                <a:path w="12251" h="3885">
                  <a:moveTo>
                    <a:pt x="0" y="2610"/>
                  </a:moveTo>
                  <a:lnTo>
                    <a:pt x="3" y="2610"/>
                  </a:lnTo>
                  <a:lnTo>
                    <a:pt x="32" y="2610"/>
                  </a:lnTo>
                  <a:lnTo>
                    <a:pt x="64" y="2608"/>
                  </a:lnTo>
                  <a:lnTo>
                    <a:pt x="93" y="2608"/>
                  </a:lnTo>
                  <a:lnTo>
                    <a:pt x="124" y="2608"/>
                  </a:lnTo>
                  <a:lnTo>
                    <a:pt x="156" y="2605"/>
                  </a:lnTo>
                  <a:lnTo>
                    <a:pt x="185" y="2605"/>
                  </a:lnTo>
                  <a:lnTo>
                    <a:pt x="246" y="2605"/>
                  </a:lnTo>
                  <a:lnTo>
                    <a:pt x="278" y="2603"/>
                  </a:lnTo>
                  <a:lnTo>
                    <a:pt x="309" y="2603"/>
                  </a:lnTo>
                  <a:lnTo>
                    <a:pt x="338" y="2603"/>
                  </a:lnTo>
                  <a:lnTo>
                    <a:pt x="370" y="2603"/>
                  </a:lnTo>
                  <a:lnTo>
                    <a:pt x="399" y="2600"/>
                  </a:lnTo>
                  <a:lnTo>
                    <a:pt x="431" y="2600"/>
                  </a:lnTo>
                  <a:lnTo>
                    <a:pt x="491" y="2598"/>
                  </a:lnTo>
                  <a:lnTo>
                    <a:pt x="523" y="2598"/>
                  </a:lnTo>
                  <a:lnTo>
                    <a:pt x="552" y="2598"/>
                  </a:lnTo>
                  <a:lnTo>
                    <a:pt x="584" y="2595"/>
                  </a:lnTo>
                  <a:lnTo>
                    <a:pt x="615" y="2595"/>
                  </a:lnTo>
                  <a:lnTo>
                    <a:pt x="644" y="2593"/>
                  </a:lnTo>
                  <a:lnTo>
                    <a:pt x="676" y="2590"/>
                  </a:lnTo>
                  <a:lnTo>
                    <a:pt x="705" y="2587"/>
                  </a:lnTo>
                  <a:lnTo>
                    <a:pt x="737" y="2585"/>
                  </a:lnTo>
                  <a:lnTo>
                    <a:pt x="769" y="2582"/>
                  </a:lnTo>
                  <a:lnTo>
                    <a:pt x="798" y="2580"/>
                  </a:lnTo>
                  <a:lnTo>
                    <a:pt x="829" y="2577"/>
                  </a:lnTo>
                  <a:lnTo>
                    <a:pt x="890" y="2572"/>
                  </a:lnTo>
                  <a:lnTo>
                    <a:pt x="922" y="2567"/>
                  </a:lnTo>
                  <a:lnTo>
                    <a:pt x="951" y="2565"/>
                  </a:lnTo>
                  <a:lnTo>
                    <a:pt x="982" y="2562"/>
                  </a:lnTo>
                  <a:lnTo>
                    <a:pt x="1011" y="2560"/>
                  </a:lnTo>
                  <a:lnTo>
                    <a:pt x="1043" y="2557"/>
                  </a:lnTo>
                  <a:lnTo>
                    <a:pt x="1072" y="2555"/>
                  </a:lnTo>
                  <a:lnTo>
                    <a:pt x="1104" y="2552"/>
                  </a:lnTo>
                  <a:lnTo>
                    <a:pt x="1135" y="2552"/>
                  </a:lnTo>
                  <a:lnTo>
                    <a:pt x="1165" y="2550"/>
                  </a:lnTo>
                  <a:lnTo>
                    <a:pt x="1196" y="2550"/>
                  </a:lnTo>
                  <a:lnTo>
                    <a:pt x="1225" y="2550"/>
                  </a:lnTo>
                  <a:lnTo>
                    <a:pt x="1257" y="2547"/>
                  </a:lnTo>
                  <a:lnTo>
                    <a:pt x="1289" y="2547"/>
                  </a:lnTo>
                  <a:lnTo>
                    <a:pt x="1318" y="2547"/>
                  </a:lnTo>
                  <a:lnTo>
                    <a:pt x="1349" y="2545"/>
                  </a:lnTo>
                  <a:lnTo>
                    <a:pt x="1378" y="2545"/>
                  </a:lnTo>
                  <a:lnTo>
                    <a:pt x="1410" y="2542"/>
                  </a:lnTo>
                  <a:lnTo>
                    <a:pt x="1442" y="2540"/>
                  </a:lnTo>
                  <a:lnTo>
                    <a:pt x="1471" y="2537"/>
                  </a:lnTo>
                  <a:lnTo>
                    <a:pt x="1502" y="2535"/>
                  </a:lnTo>
                  <a:lnTo>
                    <a:pt x="1531" y="2530"/>
                  </a:lnTo>
                  <a:lnTo>
                    <a:pt x="1563" y="2527"/>
                  </a:lnTo>
                  <a:lnTo>
                    <a:pt x="1595" y="2522"/>
                  </a:lnTo>
                  <a:lnTo>
                    <a:pt x="1624" y="2517"/>
                  </a:lnTo>
                  <a:lnTo>
                    <a:pt x="1656" y="2515"/>
                  </a:lnTo>
                  <a:lnTo>
                    <a:pt x="1685" y="2510"/>
                  </a:lnTo>
                  <a:lnTo>
                    <a:pt x="1716" y="2505"/>
                  </a:lnTo>
                  <a:lnTo>
                    <a:pt x="1748" y="2502"/>
                  </a:lnTo>
                  <a:lnTo>
                    <a:pt x="1777" y="2500"/>
                  </a:lnTo>
                  <a:lnTo>
                    <a:pt x="1809" y="2495"/>
                  </a:lnTo>
                  <a:lnTo>
                    <a:pt x="1838" y="2495"/>
                  </a:lnTo>
                  <a:lnTo>
                    <a:pt x="1869" y="2492"/>
                  </a:lnTo>
                  <a:lnTo>
                    <a:pt x="1898" y="2490"/>
                  </a:lnTo>
                  <a:lnTo>
                    <a:pt x="1930" y="2490"/>
                  </a:lnTo>
                  <a:lnTo>
                    <a:pt x="1962" y="2490"/>
                  </a:lnTo>
                  <a:lnTo>
                    <a:pt x="1991" y="2487"/>
                  </a:lnTo>
                  <a:lnTo>
                    <a:pt x="2022" y="2487"/>
                  </a:lnTo>
                  <a:lnTo>
                    <a:pt x="2052" y="2487"/>
                  </a:lnTo>
                  <a:lnTo>
                    <a:pt x="2083" y="2484"/>
                  </a:lnTo>
                  <a:lnTo>
                    <a:pt x="2115" y="2482"/>
                  </a:lnTo>
                  <a:lnTo>
                    <a:pt x="2144" y="2479"/>
                  </a:lnTo>
                  <a:lnTo>
                    <a:pt x="2176" y="2477"/>
                  </a:lnTo>
                  <a:lnTo>
                    <a:pt x="2205" y="2472"/>
                  </a:lnTo>
                  <a:lnTo>
                    <a:pt x="2236" y="2469"/>
                  </a:lnTo>
                  <a:lnTo>
                    <a:pt x="2268" y="2464"/>
                  </a:lnTo>
                  <a:lnTo>
                    <a:pt x="2297" y="2459"/>
                  </a:lnTo>
                  <a:lnTo>
                    <a:pt x="2329" y="2454"/>
                  </a:lnTo>
                  <a:lnTo>
                    <a:pt x="2358" y="2449"/>
                  </a:lnTo>
                  <a:lnTo>
                    <a:pt x="2389" y="2444"/>
                  </a:lnTo>
                  <a:lnTo>
                    <a:pt x="2421" y="2439"/>
                  </a:lnTo>
                  <a:lnTo>
                    <a:pt x="2450" y="2437"/>
                  </a:lnTo>
                  <a:lnTo>
                    <a:pt x="2482" y="2437"/>
                  </a:lnTo>
                  <a:lnTo>
                    <a:pt x="2511" y="2434"/>
                  </a:lnTo>
                  <a:lnTo>
                    <a:pt x="2543" y="2434"/>
                  </a:lnTo>
                  <a:lnTo>
                    <a:pt x="2574" y="2437"/>
                  </a:lnTo>
                  <a:lnTo>
                    <a:pt x="2603" y="2437"/>
                  </a:lnTo>
                  <a:lnTo>
                    <a:pt x="2664" y="2442"/>
                  </a:lnTo>
                  <a:lnTo>
                    <a:pt x="2696" y="2442"/>
                  </a:lnTo>
                  <a:lnTo>
                    <a:pt x="2725" y="2442"/>
                  </a:lnTo>
                  <a:lnTo>
                    <a:pt x="2756" y="2442"/>
                  </a:lnTo>
                  <a:lnTo>
                    <a:pt x="2788" y="2439"/>
                  </a:lnTo>
                  <a:lnTo>
                    <a:pt x="2817" y="2437"/>
                  </a:lnTo>
                  <a:lnTo>
                    <a:pt x="2849" y="2429"/>
                  </a:lnTo>
                  <a:lnTo>
                    <a:pt x="2878" y="2422"/>
                  </a:lnTo>
                  <a:lnTo>
                    <a:pt x="2910" y="2414"/>
                  </a:lnTo>
                  <a:lnTo>
                    <a:pt x="2941" y="2404"/>
                  </a:lnTo>
                  <a:lnTo>
                    <a:pt x="2970" y="2394"/>
                  </a:lnTo>
                  <a:lnTo>
                    <a:pt x="3002" y="2384"/>
                  </a:lnTo>
                  <a:lnTo>
                    <a:pt x="3031" y="2374"/>
                  </a:lnTo>
                  <a:lnTo>
                    <a:pt x="3063" y="2369"/>
                  </a:lnTo>
                  <a:lnTo>
                    <a:pt x="3094" y="2366"/>
                  </a:lnTo>
                  <a:lnTo>
                    <a:pt x="3123" y="2369"/>
                  </a:lnTo>
                  <a:lnTo>
                    <a:pt x="3155" y="2374"/>
                  </a:lnTo>
                  <a:lnTo>
                    <a:pt x="3184" y="2389"/>
                  </a:lnTo>
                  <a:lnTo>
                    <a:pt x="3216" y="2409"/>
                  </a:lnTo>
                  <a:lnTo>
                    <a:pt x="3247" y="2437"/>
                  </a:lnTo>
                  <a:lnTo>
                    <a:pt x="3276" y="2469"/>
                  </a:lnTo>
                  <a:lnTo>
                    <a:pt x="3308" y="2510"/>
                  </a:lnTo>
                  <a:lnTo>
                    <a:pt x="3337" y="2555"/>
                  </a:lnTo>
                  <a:lnTo>
                    <a:pt x="3369" y="2605"/>
                  </a:lnTo>
                  <a:lnTo>
                    <a:pt x="3401" y="2658"/>
                  </a:lnTo>
                  <a:lnTo>
                    <a:pt x="3430" y="2708"/>
                  </a:lnTo>
                  <a:lnTo>
                    <a:pt x="3461" y="2758"/>
                  </a:lnTo>
                  <a:lnTo>
                    <a:pt x="3490" y="2806"/>
                  </a:lnTo>
                  <a:lnTo>
                    <a:pt x="3522" y="2844"/>
                  </a:lnTo>
                  <a:lnTo>
                    <a:pt x="3554" y="2874"/>
                  </a:lnTo>
                  <a:lnTo>
                    <a:pt x="3583" y="2891"/>
                  </a:lnTo>
                  <a:lnTo>
                    <a:pt x="3614" y="2894"/>
                  </a:lnTo>
                  <a:lnTo>
                    <a:pt x="3643" y="2881"/>
                  </a:lnTo>
                  <a:lnTo>
                    <a:pt x="3675" y="2849"/>
                  </a:lnTo>
                  <a:lnTo>
                    <a:pt x="3704" y="2801"/>
                  </a:lnTo>
                  <a:lnTo>
                    <a:pt x="3736" y="2731"/>
                  </a:lnTo>
                  <a:lnTo>
                    <a:pt x="3767" y="2643"/>
                  </a:lnTo>
                  <a:lnTo>
                    <a:pt x="3797" y="2537"/>
                  </a:lnTo>
                  <a:lnTo>
                    <a:pt x="3828" y="2414"/>
                  </a:lnTo>
                  <a:lnTo>
                    <a:pt x="3857" y="2276"/>
                  </a:lnTo>
                  <a:lnTo>
                    <a:pt x="3889" y="2128"/>
                  </a:lnTo>
                  <a:lnTo>
                    <a:pt x="3921" y="1967"/>
                  </a:lnTo>
                  <a:lnTo>
                    <a:pt x="3950" y="1801"/>
                  </a:lnTo>
                  <a:lnTo>
                    <a:pt x="3981" y="1630"/>
                  </a:lnTo>
                  <a:lnTo>
                    <a:pt x="4010" y="1457"/>
                  </a:lnTo>
                  <a:lnTo>
                    <a:pt x="4042" y="1289"/>
                  </a:lnTo>
                  <a:lnTo>
                    <a:pt x="4074" y="1123"/>
                  </a:lnTo>
                  <a:lnTo>
                    <a:pt x="4103" y="967"/>
                  </a:lnTo>
                  <a:lnTo>
                    <a:pt x="4134" y="821"/>
                  </a:lnTo>
                  <a:lnTo>
                    <a:pt x="4163" y="688"/>
                  </a:lnTo>
                  <a:lnTo>
                    <a:pt x="4195" y="565"/>
                  </a:lnTo>
                  <a:lnTo>
                    <a:pt x="4227" y="460"/>
                  </a:lnTo>
                  <a:lnTo>
                    <a:pt x="4256" y="364"/>
                  </a:lnTo>
                  <a:lnTo>
                    <a:pt x="4288" y="286"/>
                  </a:lnTo>
                  <a:lnTo>
                    <a:pt x="4317" y="218"/>
                  </a:lnTo>
                  <a:lnTo>
                    <a:pt x="4348" y="163"/>
                  </a:lnTo>
                  <a:lnTo>
                    <a:pt x="4380" y="121"/>
                  </a:lnTo>
                  <a:lnTo>
                    <a:pt x="4409" y="85"/>
                  </a:lnTo>
                  <a:lnTo>
                    <a:pt x="4441" y="58"/>
                  </a:lnTo>
                  <a:lnTo>
                    <a:pt x="4470" y="40"/>
                  </a:lnTo>
                  <a:lnTo>
                    <a:pt x="4501" y="25"/>
                  </a:lnTo>
                  <a:lnTo>
                    <a:pt x="4533" y="15"/>
                  </a:lnTo>
                  <a:lnTo>
                    <a:pt x="4562" y="7"/>
                  </a:lnTo>
                  <a:lnTo>
                    <a:pt x="4594" y="2"/>
                  </a:lnTo>
                  <a:lnTo>
                    <a:pt x="4623" y="0"/>
                  </a:lnTo>
                  <a:lnTo>
                    <a:pt x="4654" y="0"/>
                  </a:lnTo>
                  <a:lnTo>
                    <a:pt x="4684" y="2"/>
                  </a:lnTo>
                  <a:lnTo>
                    <a:pt x="4715" y="5"/>
                  </a:lnTo>
                  <a:lnTo>
                    <a:pt x="4747" y="12"/>
                  </a:lnTo>
                  <a:lnTo>
                    <a:pt x="4776" y="23"/>
                  </a:lnTo>
                  <a:lnTo>
                    <a:pt x="4808" y="35"/>
                  </a:lnTo>
                  <a:lnTo>
                    <a:pt x="4837" y="55"/>
                  </a:lnTo>
                  <a:lnTo>
                    <a:pt x="4868" y="78"/>
                  </a:lnTo>
                  <a:lnTo>
                    <a:pt x="4900" y="108"/>
                  </a:lnTo>
                  <a:lnTo>
                    <a:pt x="4929" y="146"/>
                  </a:lnTo>
                  <a:lnTo>
                    <a:pt x="4961" y="188"/>
                  </a:lnTo>
                  <a:lnTo>
                    <a:pt x="4990" y="239"/>
                  </a:lnTo>
                  <a:lnTo>
                    <a:pt x="5021" y="294"/>
                  </a:lnTo>
                  <a:lnTo>
                    <a:pt x="5053" y="357"/>
                  </a:lnTo>
                  <a:lnTo>
                    <a:pt x="5082" y="424"/>
                  </a:lnTo>
                  <a:lnTo>
                    <a:pt x="5114" y="497"/>
                  </a:lnTo>
                  <a:lnTo>
                    <a:pt x="5143" y="575"/>
                  </a:lnTo>
                  <a:lnTo>
                    <a:pt x="5175" y="656"/>
                  </a:lnTo>
                  <a:lnTo>
                    <a:pt x="5206" y="739"/>
                  </a:lnTo>
                  <a:lnTo>
                    <a:pt x="5235" y="824"/>
                  </a:lnTo>
                  <a:lnTo>
                    <a:pt x="5267" y="912"/>
                  </a:lnTo>
                  <a:lnTo>
                    <a:pt x="5296" y="1000"/>
                  </a:lnTo>
                  <a:lnTo>
                    <a:pt x="5328" y="1085"/>
                  </a:lnTo>
                  <a:lnTo>
                    <a:pt x="5359" y="1173"/>
                  </a:lnTo>
                  <a:lnTo>
                    <a:pt x="5388" y="1259"/>
                  </a:lnTo>
                  <a:lnTo>
                    <a:pt x="5420" y="1341"/>
                  </a:lnTo>
                  <a:lnTo>
                    <a:pt x="5449" y="1424"/>
                  </a:lnTo>
                  <a:lnTo>
                    <a:pt x="5481" y="1505"/>
                  </a:lnTo>
                  <a:lnTo>
                    <a:pt x="5510" y="1583"/>
                  </a:lnTo>
                  <a:lnTo>
                    <a:pt x="5542" y="1658"/>
                  </a:lnTo>
                  <a:lnTo>
                    <a:pt x="5573" y="1731"/>
                  </a:lnTo>
                  <a:lnTo>
                    <a:pt x="5602" y="1804"/>
                  </a:lnTo>
                  <a:lnTo>
                    <a:pt x="5634" y="1874"/>
                  </a:lnTo>
                  <a:lnTo>
                    <a:pt x="5663" y="1942"/>
                  </a:lnTo>
                  <a:lnTo>
                    <a:pt x="5695" y="2010"/>
                  </a:lnTo>
                  <a:lnTo>
                    <a:pt x="5726" y="2078"/>
                  </a:lnTo>
                  <a:lnTo>
                    <a:pt x="5755" y="2140"/>
                  </a:lnTo>
                  <a:lnTo>
                    <a:pt x="5787" y="2203"/>
                  </a:lnTo>
                  <a:lnTo>
                    <a:pt x="5816" y="2263"/>
                  </a:lnTo>
                  <a:lnTo>
                    <a:pt x="5848" y="2324"/>
                  </a:lnTo>
                  <a:lnTo>
                    <a:pt x="5879" y="2381"/>
                  </a:lnTo>
                  <a:lnTo>
                    <a:pt x="5908" y="2437"/>
                  </a:lnTo>
                  <a:lnTo>
                    <a:pt x="5940" y="2492"/>
                  </a:lnTo>
                  <a:lnTo>
                    <a:pt x="5969" y="2545"/>
                  </a:lnTo>
                  <a:lnTo>
                    <a:pt x="6001" y="2595"/>
                  </a:lnTo>
                  <a:lnTo>
                    <a:pt x="6033" y="2643"/>
                  </a:lnTo>
                  <a:lnTo>
                    <a:pt x="6062" y="2690"/>
                  </a:lnTo>
                  <a:lnTo>
                    <a:pt x="6093" y="2736"/>
                  </a:lnTo>
                  <a:lnTo>
                    <a:pt x="6122" y="2781"/>
                  </a:lnTo>
                  <a:lnTo>
                    <a:pt x="6154" y="2824"/>
                  </a:lnTo>
                  <a:lnTo>
                    <a:pt x="6186" y="2864"/>
                  </a:lnTo>
                  <a:lnTo>
                    <a:pt x="6215" y="2904"/>
                  </a:lnTo>
                  <a:lnTo>
                    <a:pt x="6246" y="2944"/>
                  </a:lnTo>
                  <a:lnTo>
                    <a:pt x="6275" y="2982"/>
                  </a:lnTo>
                  <a:lnTo>
                    <a:pt x="6307" y="3020"/>
                  </a:lnTo>
                  <a:lnTo>
                    <a:pt x="6339" y="3057"/>
                  </a:lnTo>
                  <a:lnTo>
                    <a:pt x="6368" y="3095"/>
                  </a:lnTo>
                  <a:lnTo>
                    <a:pt x="6399" y="3130"/>
                  </a:lnTo>
                  <a:lnTo>
                    <a:pt x="6429" y="3165"/>
                  </a:lnTo>
                  <a:lnTo>
                    <a:pt x="6463" y="3198"/>
                  </a:lnTo>
                  <a:lnTo>
                    <a:pt x="6492" y="3231"/>
                  </a:lnTo>
                  <a:lnTo>
                    <a:pt x="6524" y="3263"/>
                  </a:lnTo>
                  <a:lnTo>
                    <a:pt x="6555" y="3293"/>
                  </a:lnTo>
                  <a:lnTo>
                    <a:pt x="6584" y="3321"/>
                  </a:lnTo>
                  <a:lnTo>
                    <a:pt x="6616" y="3351"/>
                  </a:lnTo>
                  <a:lnTo>
                    <a:pt x="6645" y="3376"/>
                  </a:lnTo>
                  <a:lnTo>
                    <a:pt x="6677" y="3401"/>
                  </a:lnTo>
                  <a:lnTo>
                    <a:pt x="6708" y="3427"/>
                  </a:lnTo>
                  <a:lnTo>
                    <a:pt x="6737" y="3449"/>
                  </a:lnTo>
                  <a:lnTo>
                    <a:pt x="6769" y="3469"/>
                  </a:lnTo>
                  <a:lnTo>
                    <a:pt x="6798" y="3489"/>
                  </a:lnTo>
                  <a:lnTo>
                    <a:pt x="6830" y="3509"/>
                  </a:lnTo>
                  <a:lnTo>
                    <a:pt x="6861" y="3530"/>
                  </a:lnTo>
                  <a:lnTo>
                    <a:pt x="6891" y="3547"/>
                  </a:lnTo>
                  <a:lnTo>
                    <a:pt x="6922" y="3565"/>
                  </a:lnTo>
                  <a:lnTo>
                    <a:pt x="6951" y="3582"/>
                  </a:lnTo>
                  <a:lnTo>
                    <a:pt x="7015" y="3617"/>
                  </a:lnTo>
                  <a:lnTo>
                    <a:pt x="7044" y="3635"/>
                  </a:lnTo>
                  <a:lnTo>
                    <a:pt x="7075" y="3653"/>
                  </a:lnTo>
                  <a:lnTo>
                    <a:pt x="7104" y="3670"/>
                  </a:lnTo>
                  <a:lnTo>
                    <a:pt x="7136" y="3688"/>
                  </a:lnTo>
                  <a:lnTo>
                    <a:pt x="7168" y="3705"/>
                  </a:lnTo>
                  <a:lnTo>
                    <a:pt x="7197" y="3723"/>
                  </a:lnTo>
                  <a:lnTo>
                    <a:pt x="7228" y="3741"/>
                  </a:lnTo>
                  <a:lnTo>
                    <a:pt x="7257" y="3756"/>
                  </a:lnTo>
                  <a:lnTo>
                    <a:pt x="7289" y="3771"/>
                  </a:lnTo>
                  <a:lnTo>
                    <a:pt x="7318" y="3786"/>
                  </a:lnTo>
                  <a:lnTo>
                    <a:pt x="7350" y="3801"/>
                  </a:lnTo>
                  <a:lnTo>
                    <a:pt x="7382" y="3813"/>
                  </a:lnTo>
                  <a:lnTo>
                    <a:pt x="7411" y="3823"/>
                  </a:lnTo>
                  <a:lnTo>
                    <a:pt x="7442" y="3834"/>
                  </a:lnTo>
                  <a:lnTo>
                    <a:pt x="7471" y="3844"/>
                  </a:lnTo>
                  <a:lnTo>
                    <a:pt x="7503" y="3851"/>
                  </a:lnTo>
                  <a:lnTo>
                    <a:pt x="7535" y="3859"/>
                  </a:lnTo>
                  <a:lnTo>
                    <a:pt x="7564" y="3864"/>
                  </a:lnTo>
                  <a:lnTo>
                    <a:pt x="7595" y="3869"/>
                  </a:lnTo>
                  <a:lnTo>
                    <a:pt x="7624" y="3871"/>
                  </a:lnTo>
                  <a:lnTo>
                    <a:pt x="7656" y="3874"/>
                  </a:lnTo>
                  <a:lnTo>
                    <a:pt x="7688" y="3876"/>
                  </a:lnTo>
                  <a:lnTo>
                    <a:pt x="7717" y="3879"/>
                  </a:lnTo>
                  <a:lnTo>
                    <a:pt x="7748" y="3881"/>
                  </a:lnTo>
                  <a:lnTo>
                    <a:pt x="7778" y="3881"/>
                  </a:lnTo>
                  <a:lnTo>
                    <a:pt x="7809" y="3881"/>
                  </a:lnTo>
                  <a:lnTo>
                    <a:pt x="7841" y="3884"/>
                  </a:lnTo>
                  <a:lnTo>
                    <a:pt x="7870" y="3884"/>
                  </a:lnTo>
                  <a:lnTo>
                    <a:pt x="7902" y="3884"/>
                  </a:lnTo>
                  <a:lnTo>
                    <a:pt x="7931" y="3884"/>
                  </a:lnTo>
                  <a:lnTo>
                    <a:pt x="7962" y="3884"/>
                  </a:lnTo>
                  <a:lnTo>
                    <a:pt x="7994" y="3884"/>
                  </a:lnTo>
                  <a:lnTo>
                    <a:pt x="8023" y="3881"/>
                  </a:lnTo>
                  <a:lnTo>
                    <a:pt x="8055" y="3881"/>
                  </a:lnTo>
                  <a:lnTo>
                    <a:pt x="8084" y="3879"/>
                  </a:lnTo>
                  <a:lnTo>
                    <a:pt x="8115" y="3876"/>
                  </a:lnTo>
                  <a:lnTo>
                    <a:pt x="8144" y="3874"/>
                  </a:lnTo>
                  <a:lnTo>
                    <a:pt x="8176" y="3871"/>
                  </a:lnTo>
                  <a:lnTo>
                    <a:pt x="8208" y="3869"/>
                  </a:lnTo>
                  <a:lnTo>
                    <a:pt x="8237" y="3864"/>
                  </a:lnTo>
                  <a:lnTo>
                    <a:pt x="8269" y="3859"/>
                  </a:lnTo>
                  <a:lnTo>
                    <a:pt x="8298" y="3854"/>
                  </a:lnTo>
                  <a:lnTo>
                    <a:pt x="8329" y="3849"/>
                  </a:lnTo>
                  <a:lnTo>
                    <a:pt x="8361" y="3841"/>
                  </a:lnTo>
                  <a:lnTo>
                    <a:pt x="8390" y="3836"/>
                  </a:lnTo>
                  <a:lnTo>
                    <a:pt x="8422" y="3829"/>
                  </a:lnTo>
                  <a:lnTo>
                    <a:pt x="8451" y="3821"/>
                  </a:lnTo>
                  <a:lnTo>
                    <a:pt x="8482" y="3813"/>
                  </a:lnTo>
                  <a:lnTo>
                    <a:pt x="8514" y="3806"/>
                  </a:lnTo>
                  <a:lnTo>
                    <a:pt x="8543" y="3798"/>
                  </a:lnTo>
                  <a:lnTo>
                    <a:pt x="8575" y="3791"/>
                  </a:lnTo>
                  <a:lnTo>
                    <a:pt x="8604" y="3781"/>
                  </a:lnTo>
                  <a:lnTo>
                    <a:pt x="8635" y="3773"/>
                  </a:lnTo>
                  <a:lnTo>
                    <a:pt x="8667" y="3763"/>
                  </a:lnTo>
                  <a:lnTo>
                    <a:pt x="8696" y="3756"/>
                  </a:lnTo>
                  <a:lnTo>
                    <a:pt x="8728" y="3746"/>
                  </a:lnTo>
                  <a:lnTo>
                    <a:pt x="8757" y="3736"/>
                  </a:lnTo>
                  <a:lnTo>
                    <a:pt x="8789" y="3726"/>
                  </a:lnTo>
                  <a:lnTo>
                    <a:pt x="8820" y="3715"/>
                  </a:lnTo>
                  <a:lnTo>
                    <a:pt x="8849" y="3705"/>
                  </a:lnTo>
                  <a:lnTo>
                    <a:pt x="8881" y="3693"/>
                  </a:lnTo>
                  <a:lnTo>
                    <a:pt x="8910" y="3683"/>
                  </a:lnTo>
                  <a:lnTo>
                    <a:pt x="8942" y="3670"/>
                  </a:lnTo>
                  <a:lnTo>
                    <a:pt x="8973" y="3660"/>
                  </a:lnTo>
                  <a:lnTo>
                    <a:pt x="9002" y="3648"/>
                  </a:lnTo>
                  <a:lnTo>
                    <a:pt x="9034" y="3635"/>
                  </a:lnTo>
                  <a:lnTo>
                    <a:pt x="9063" y="3623"/>
                  </a:lnTo>
                  <a:lnTo>
                    <a:pt x="9095" y="3610"/>
                  </a:lnTo>
                  <a:lnTo>
                    <a:pt x="9127" y="3597"/>
                  </a:lnTo>
                  <a:lnTo>
                    <a:pt x="9156" y="3585"/>
                  </a:lnTo>
                  <a:lnTo>
                    <a:pt x="9187" y="3572"/>
                  </a:lnTo>
                  <a:lnTo>
                    <a:pt x="9216" y="3557"/>
                  </a:lnTo>
                  <a:lnTo>
                    <a:pt x="9248" y="3545"/>
                  </a:lnTo>
                  <a:lnTo>
                    <a:pt x="9277" y="3532"/>
                  </a:lnTo>
                  <a:lnTo>
                    <a:pt x="9309" y="3522"/>
                  </a:lnTo>
                  <a:lnTo>
                    <a:pt x="9340" y="3509"/>
                  </a:lnTo>
                  <a:lnTo>
                    <a:pt x="9369" y="3497"/>
                  </a:lnTo>
                  <a:lnTo>
                    <a:pt x="9401" y="3487"/>
                  </a:lnTo>
                  <a:lnTo>
                    <a:pt x="9430" y="3474"/>
                  </a:lnTo>
                  <a:lnTo>
                    <a:pt x="9462" y="3464"/>
                  </a:lnTo>
                  <a:lnTo>
                    <a:pt x="9493" y="3452"/>
                  </a:lnTo>
                  <a:lnTo>
                    <a:pt x="9522" y="3442"/>
                  </a:lnTo>
                  <a:lnTo>
                    <a:pt x="9554" y="3432"/>
                  </a:lnTo>
                  <a:lnTo>
                    <a:pt x="9583" y="3422"/>
                  </a:lnTo>
                  <a:lnTo>
                    <a:pt x="9615" y="3411"/>
                  </a:lnTo>
                  <a:lnTo>
                    <a:pt x="9647" y="3401"/>
                  </a:lnTo>
                  <a:lnTo>
                    <a:pt x="9676" y="3389"/>
                  </a:lnTo>
                  <a:lnTo>
                    <a:pt x="9707" y="3379"/>
                  </a:lnTo>
                  <a:lnTo>
                    <a:pt x="9736" y="3369"/>
                  </a:lnTo>
                  <a:lnTo>
                    <a:pt x="9768" y="3359"/>
                  </a:lnTo>
                  <a:lnTo>
                    <a:pt x="9800" y="3349"/>
                  </a:lnTo>
                  <a:lnTo>
                    <a:pt x="9829" y="3339"/>
                  </a:lnTo>
                  <a:lnTo>
                    <a:pt x="9860" y="3329"/>
                  </a:lnTo>
                  <a:lnTo>
                    <a:pt x="9889" y="3316"/>
                  </a:lnTo>
                  <a:lnTo>
                    <a:pt x="9921" y="3306"/>
                  </a:lnTo>
                  <a:lnTo>
                    <a:pt x="9953" y="3298"/>
                  </a:lnTo>
                  <a:lnTo>
                    <a:pt x="9982" y="3288"/>
                  </a:lnTo>
                  <a:lnTo>
                    <a:pt x="10014" y="3278"/>
                  </a:lnTo>
                  <a:lnTo>
                    <a:pt x="10043" y="3271"/>
                  </a:lnTo>
                  <a:lnTo>
                    <a:pt x="10074" y="3261"/>
                  </a:lnTo>
                  <a:lnTo>
                    <a:pt x="10103" y="3253"/>
                  </a:lnTo>
                  <a:lnTo>
                    <a:pt x="10135" y="3246"/>
                  </a:lnTo>
                  <a:lnTo>
                    <a:pt x="10167" y="3238"/>
                  </a:lnTo>
                  <a:lnTo>
                    <a:pt x="10196" y="3231"/>
                  </a:lnTo>
                  <a:lnTo>
                    <a:pt x="10227" y="3226"/>
                  </a:lnTo>
                  <a:lnTo>
                    <a:pt x="10256" y="3218"/>
                  </a:lnTo>
                  <a:lnTo>
                    <a:pt x="10288" y="3211"/>
                  </a:lnTo>
                  <a:lnTo>
                    <a:pt x="10320" y="3205"/>
                  </a:lnTo>
                  <a:lnTo>
                    <a:pt x="10380" y="3193"/>
                  </a:lnTo>
                  <a:lnTo>
                    <a:pt x="10410" y="3188"/>
                  </a:lnTo>
                  <a:lnTo>
                    <a:pt x="10441" y="3180"/>
                  </a:lnTo>
                  <a:lnTo>
                    <a:pt x="10473" y="3175"/>
                  </a:lnTo>
                  <a:lnTo>
                    <a:pt x="10502" y="3168"/>
                  </a:lnTo>
                  <a:lnTo>
                    <a:pt x="10534" y="3163"/>
                  </a:lnTo>
                  <a:lnTo>
                    <a:pt x="10563" y="3155"/>
                  </a:lnTo>
                  <a:lnTo>
                    <a:pt x="10626" y="3143"/>
                  </a:lnTo>
                  <a:lnTo>
                    <a:pt x="10655" y="3135"/>
                  </a:lnTo>
                  <a:lnTo>
                    <a:pt x="10687" y="3130"/>
                  </a:lnTo>
                  <a:lnTo>
                    <a:pt x="10716" y="3123"/>
                  </a:lnTo>
                  <a:lnTo>
                    <a:pt x="10747" y="3118"/>
                  </a:lnTo>
                  <a:lnTo>
                    <a:pt x="10779" y="3110"/>
                  </a:lnTo>
                  <a:lnTo>
                    <a:pt x="10808" y="3105"/>
                  </a:lnTo>
                  <a:lnTo>
                    <a:pt x="10869" y="3092"/>
                  </a:lnTo>
                  <a:lnTo>
                    <a:pt x="10901" y="3087"/>
                  </a:lnTo>
                  <a:lnTo>
                    <a:pt x="10932" y="3080"/>
                  </a:lnTo>
                  <a:lnTo>
                    <a:pt x="10961" y="3075"/>
                  </a:lnTo>
                  <a:lnTo>
                    <a:pt x="10993" y="3070"/>
                  </a:lnTo>
                  <a:lnTo>
                    <a:pt x="11022" y="3062"/>
                  </a:lnTo>
                  <a:lnTo>
                    <a:pt x="11054" y="3057"/>
                  </a:lnTo>
                  <a:lnTo>
                    <a:pt x="11083" y="3052"/>
                  </a:lnTo>
                  <a:lnTo>
                    <a:pt x="11114" y="3045"/>
                  </a:lnTo>
                  <a:lnTo>
                    <a:pt x="11146" y="3037"/>
                  </a:lnTo>
                  <a:lnTo>
                    <a:pt x="11175" y="3032"/>
                  </a:lnTo>
                  <a:lnTo>
                    <a:pt x="11207" y="3025"/>
                  </a:lnTo>
                  <a:lnTo>
                    <a:pt x="11236" y="3017"/>
                  </a:lnTo>
                  <a:lnTo>
                    <a:pt x="11267" y="3010"/>
                  </a:lnTo>
                  <a:lnTo>
                    <a:pt x="11299" y="3002"/>
                  </a:lnTo>
                  <a:lnTo>
                    <a:pt x="11328" y="2994"/>
                  </a:lnTo>
                  <a:lnTo>
                    <a:pt x="11360" y="2987"/>
                  </a:lnTo>
                  <a:lnTo>
                    <a:pt x="11389" y="2979"/>
                  </a:lnTo>
                  <a:lnTo>
                    <a:pt x="11421" y="2974"/>
                  </a:lnTo>
                  <a:lnTo>
                    <a:pt x="11452" y="2967"/>
                  </a:lnTo>
                  <a:lnTo>
                    <a:pt x="11481" y="2962"/>
                  </a:lnTo>
                  <a:lnTo>
                    <a:pt x="11513" y="2954"/>
                  </a:lnTo>
                  <a:lnTo>
                    <a:pt x="11542" y="2949"/>
                  </a:lnTo>
                  <a:lnTo>
                    <a:pt x="11574" y="2944"/>
                  </a:lnTo>
                  <a:lnTo>
                    <a:pt x="11605" y="2939"/>
                  </a:lnTo>
                  <a:lnTo>
                    <a:pt x="11634" y="2937"/>
                  </a:lnTo>
                  <a:lnTo>
                    <a:pt x="11666" y="2932"/>
                  </a:lnTo>
                  <a:lnTo>
                    <a:pt x="11695" y="2927"/>
                  </a:lnTo>
                  <a:lnTo>
                    <a:pt x="11759" y="2919"/>
                  </a:lnTo>
                  <a:lnTo>
                    <a:pt x="11788" y="2917"/>
                  </a:lnTo>
                  <a:lnTo>
                    <a:pt x="11819" y="2912"/>
                  </a:lnTo>
                  <a:lnTo>
                    <a:pt x="11848" y="2909"/>
                  </a:lnTo>
                  <a:lnTo>
                    <a:pt x="11880" y="2904"/>
                  </a:lnTo>
                  <a:lnTo>
                    <a:pt x="11909" y="2899"/>
                  </a:lnTo>
                  <a:lnTo>
                    <a:pt x="11941" y="2894"/>
                  </a:lnTo>
                  <a:lnTo>
                    <a:pt x="11972" y="2889"/>
                  </a:lnTo>
                  <a:lnTo>
                    <a:pt x="12001" y="2884"/>
                  </a:lnTo>
                  <a:lnTo>
                    <a:pt x="12033" y="2879"/>
                  </a:lnTo>
                  <a:lnTo>
                    <a:pt x="12062" y="2874"/>
                  </a:lnTo>
                  <a:lnTo>
                    <a:pt x="12094" y="2866"/>
                  </a:lnTo>
                  <a:lnTo>
                    <a:pt x="12125" y="2861"/>
                  </a:lnTo>
                  <a:lnTo>
                    <a:pt x="12154" y="2854"/>
                  </a:lnTo>
                  <a:lnTo>
                    <a:pt x="12186" y="2846"/>
                  </a:lnTo>
                  <a:lnTo>
                    <a:pt x="12215" y="2841"/>
                  </a:lnTo>
                  <a:lnTo>
                    <a:pt x="12247" y="2834"/>
                  </a:lnTo>
                  <a:lnTo>
                    <a:pt x="12250" y="2834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3" name="Freeform: Shape 222"/>
            <p:cNvSpPr/>
            <p:nvPr/>
          </p:nvSpPr>
          <p:spPr>
            <a:xfrm>
              <a:off x="5994360" y="6772680"/>
              <a:ext cx="4671360" cy="94068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940680"/>
                <a:gd name="textAreaBottom" fmla="*/ 941040 h 940680"/>
              </a:gdLst>
              <a:ahLst/>
              <a:cxnLst/>
              <a:rect l="textAreaLeft" t="textAreaTop" r="textAreaRight" b="textAreaBottom"/>
              <a:pathLst>
                <a:path w="12251" h="2710">
                  <a:moveTo>
                    <a:pt x="0" y="2088"/>
                  </a:moveTo>
                  <a:lnTo>
                    <a:pt x="3" y="2088"/>
                  </a:lnTo>
                  <a:lnTo>
                    <a:pt x="32" y="2085"/>
                  </a:lnTo>
                  <a:lnTo>
                    <a:pt x="64" y="2083"/>
                  </a:lnTo>
                  <a:lnTo>
                    <a:pt x="93" y="2080"/>
                  </a:lnTo>
                  <a:lnTo>
                    <a:pt x="124" y="2078"/>
                  </a:lnTo>
                  <a:lnTo>
                    <a:pt x="156" y="2075"/>
                  </a:lnTo>
                  <a:lnTo>
                    <a:pt x="185" y="2070"/>
                  </a:lnTo>
                  <a:lnTo>
                    <a:pt x="217" y="2068"/>
                  </a:lnTo>
                  <a:lnTo>
                    <a:pt x="246" y="2063"/>
                  </a:lnTo>
                  <a:lnTo>
                    <a:pt x="278" y="2060"/>
                  </a:lnTo>
                  <a:lnTo>
                    <a:pt x="309" y="2055"/>
                  </a:lnTo>
                  <a:lnTo>
                    <a:pt x="338" y="2053"/>
                  </a:lnTo>
                  <a:lnTo>
                    <a:pt x="370" y="2050"/>
                  </a:lnTo>
                  <a:lnTo>
                    <a:pt x="399" y="2045"/>
                  </a:lnTo>
                  <a:lnTo>
                    <a:pt x="431" y="2043"/>
                  </a:lnTo>
                  <a:lnTo>
                    <a:pt x="462" y="2043"/>
                  </a:lnTo>
                  <a:lnTo>
                    <a:pt x="491" y="2040"/>
                  </a:lnTo>
                  <a:lnTo>
                    <a:pt x="523" y="2038"/>
                  </a:lnTo>
                  <a:lnTo>
                    <a:pt x="552" y="2038"/>
                  </a:lnTo>
                  <a:lnTo>
                    <a:pt x="584" y="2038"/>
                  </a:lnTo>
                  <a:lnTo>
                    <a:pt x="615" y="2038"/>
                  </a:lnTo>
                  <a:lnTo>
                    <a:pt x="644" y="2038"/>
                  </a:lnTo>
                  <a:lnTo>
                    <a:pt x="676" y="2038"/>
                  </a:lnTo>
                  <a:lnTo>
                    <a:pt x="737" y="2038"/>
                  </a:lnTo>
                  <a:lnTo>
                    <a:pt x="769" y="2038"/>
                  </a:lnTo>
                  <a:lnTo>
                    <a:pt x="798" y="2038"/>
                  </a:lnTo>
                  <a:lnTo>
                    <a:pt x="829" y="2038"/>
                  </a:lnTo>
                  <a:lnTo>
                    <a:pt x="858" y="2035"/>
                  </a:lnTo>
                  <a:lnTo>
                    <a:pt x="890" y="2035"/>
                  </a:lnTo>
                  <a:lnTo>
                    <a:pt x="922" y="2033"/>
                  </a:lnTo>
                  <a:lnTo>
                    <a:pt x="951" y="2030"/>
                  </a:lnTo>
                  <a:lnTo>
                    <a:pt x="982" y="2028"/>
                  </a:lnTo>
                  <a:lnTo>
                    <a:pt x="1011" y="2028"/>
                  </a:lnTo>
                  <a:lnTo>
                    <a:pt x="1043" y="2025"/>
                  </a:lnTo>
                  <a:lnTo>
                    <a:pt x="1072" y="2023"/>
                  </a:lnTo>
                  <a:lnTo>
                    <a:pt x="1104" y="2023"/>
                  </a:lnTo>
                  <a:lnTo>
                    <a:pt x="1135" y="2020"/>
                  </a:lnTo>
                  <a:lnTo>
                    <a:pt x="1165" y="2020"/>
                  </a:lnTo>
                  <a:lnTo>
                    <a:pt x="1196" y="2020"/>
                  </a:lnTo>
                  <a:lnTo>
                    <a:pt x="1225" y="2020"/>
                  </a:lnTo>
                  <a:lnTo>
                    <a:pt x="1257" y="2020"/>
                  </a:lnTo>
                  <a:lnTo>
                    <a:pt x="1289" y="2020"/>
                  </a:lnTo>
                  <a:lnTo>
                    <a:pt x="1318" y="2020"/>
                  </a:lnTo>
                  <a:lnTo>
                    <a:pt x="1378" y="2023"/>
                  </a:lnTo>
                  <a:lnTo>
                    <a:pt x="1410" y="2023"/>
                  </a:lnTo>
                  <a:lnTo>
                    <a:pt x="1442" y="2023"/>
                  </a:lnTo>
                  <a:lnTo>
                    <a:pt x="1471" y="2023"/>
                  </a:lnTo>
                  <a:lnTo>
                    <a:pt x="1502" y="2023"/>
                  </a:lnTo>
                  <a:lnTo>
                    <a:pt x="1531" y="2023"/>
                  </a:lnTo>
                  <a:lnTo>
                    <a:pt x="1563" y="2020"/>
                  </a:lnTo>
                  <a:lnTo>
                    <a:pt x="1595" y="2018"/>
                  </a:lnTo>
                  <a:lnTo>
                    <a:pt x="1624" y="2015"/>
                  </a:lnTo>
                  <a:lnTo>
                    <a:pt x="1656" y="2013"/>
                  </a:lnTo>
                  <a:lnTo>
                    <a:pt x="1685" y="2010"/>
                  </a:lnTo>
                  <a:lnTo>
                    <a:pt x="1716" y="2008"/>
                  </a:lnTo>
                  <a:lnTo>
                    <a:pt x="1748" y="2003"/>
                  </a:lnTo>
                  <a:lnTo>
                    <a:pt x="1777" y="2000"/>
                  </a:lnTo>
                  <a:lnTo>
                    <a:pt x="1809" y="1998"/>
                  </a:lnTo>
                  <a:lnTo>
                    <a:pt x="1838" y="1998"/>
                  </a:lnTo>
                  <a:lnTo>
                    <a:pt x="1869" y="1995"/>
                  </a:lnTo>
                  <a:lnTo>
                    <a:pt x="1898" y="1995"/>
                  </a:lnTo>
                  <a:lnTo>
                    <a:pt x="1930" y="1995"/>
                  </a:lnTo>
                  <a:lnTo>
                    <a:pt x="1962" y="1998"/>
                  </a:lnTo>
                  <a:lnTo>
                    <a:pt x="1991" y="1998"/>
                  </a:lnTo>
                  <a:lnTo>
                    <a:pt x="2022" y="2000"/>
                  </a:lnTo>
                  <a:lnTo>
                    <a:pt x="2052" y="2003"/>
                  </a:lnTo>
                  <a:lnTo>
                    <a:pt x="2083" y="2003"/>
                  </a:lnTo>
                  <a:lnTo>
                    <a:pt x="2115" y="2005"/>
                  </a:lnTo>
                  <a:lnTo>
                    <a:pt x="2144" y="2008"/>
                  </a:lnTo>
                  <a:lnTo>
                    <a:pt x="2176" y="2008"/>
                  </a:lnTo>
                  <a:lnTo>
                    <a:pt x="2205" y="2008"/>
                  </a:lnTo>
                  <a:lnTo>
                    <a:pt x="2236" y="2008"/>
                  </a:lnTo>
                  <a:lnTo>
                    <a:pt x="2268" y="2008"/>
                  </a:lnTo>
                  <a:lnTo>
                    <a:pt x="2297" y="2005"/>
                  </a:lnTo>
                  <a:lnTo>
                    <a:pt x="2329" y="2003"/>
                  </a:lnTo>
                  <a:lnTo>
                    <a:pt x="2358" y="2003"/>
                  </a:lnTo>
                  <a:lnTo>
                    <a:pt x="2389" y="2000"/>
                  </a:lnTo>
                  <a:lnTo>
                    <a:pt x="2421" y="1998"/>
                  </a:lnTo>
                  <a:lnTo>
                    <a:pt x="2450" y="1995"/>
                  </a:lnTo>
                  <a:lnTo>
                    <a:pt x="2482" y="1995"/>
                  </a:lnTo>
                  <a:lnTo>
                    <a:pt x="2511" y="1995"/>
                  </a:lnTo>
                  <a:lnTo>
                    <a:pt x="2543" y="1995"/>
                  </a:lnTo>
                  <a:lnTo>
                    <a:pt x="2574" y="1995"/>
                  </a:lnTo>
                  <a:lnTo>
                    <a:pt x="2603" y="1995"/>
                  </a:lnTo>
                  <a:lnTo>
                    <a:pt x="2635" y="1998"/>
                  </a:lnTo>
                  <a:lnTo>
                    <a:pt x="2664" y="1998"/>
                  </a:lnTo>
                  <a:lnTo>
                    <a:pt x="2696" y="1998"/>
                  </a:lnTo>
                  <a:lnTo>
                    <a:pt x="2725" y="1998"/>
                  </a:lnTo>
                  <a:lnTo>
                    <a:pt x="2756" y="1995"/>
                  </a:lnTo>
                  <a:lnTo>
                    <a:pt x="2788" y="1993"/>
                  </a:lnTo>
                  <a:lnTo>
                    <a:pt x="2817" y="1990"/>
                  </a:lnTo>
                  <a:lnTo>
                    <a:pt x="2849" y="1982"/>
                  </a:lnTo>
                  <a:lnTo>
                    <a:pt x="2878" y="1975"/>
                  </a:lnTo>
                  <a:lnTo>
                    <a:pt x="2910" y="1965"/>
                  </a:lnTo>
                  <a:lnTo>
                    <a:pt x="2941" y="1955"/>
                  </a:lnTo>
                  <a:lnTo>
                    <a:pt x="2970" y="1945"/>
                  </a:lnTo>
                  <a:lnTo>
                    <a:pt x="3002" y="1935"/>
                  </a:lnTo>
                  <a:lnTo>
                    <a:pt x="3031" y="1925"/>
                  </a:lnTo>
                  <a:lnTo>
                    <a:pt x="3063" y="1917"/>
                  </a:lnTo>
                  <a:lnTo>
                    <a:pt x="3094" y="1912"/>
                  </a:lnTo>
                  <a:lnTo>
                    <a:pt x="3123" y="1915"/>
                  </a:lnTo>
                  <a:lnTo>
                    <a:pt x="3155" y="1920"/>
                  </a:lnTo>
                  <a:lnTo>
                    <a:pt x="3184" y="1932"/>
                  </a:lnTo>
                  <a:lnTo>
                    <a:pt x="3216" y="1950"/>
                  </a:lnTo>
                  <a:lnTo>
                    <a:pt x="3247" y="1977"/>
                  </a:lnTo>
                  <a:lnTo>
                    <a:pt x="3276" y="2010"/>
                  </a:lnTo>
                  <a:lnTo>
                    <a:pt x="3308" y="2050"/>
                  </a:lnTo>
                  <a:lnTo>
                    <a:pt x="3337" y="2098"/>
                  </a:lnTo>
                  <a:lnTo>
                    <a:pt x="3369" y="2151"/>
                  </a:lnTo>
                  <a:lnTo>
                    <a:pt x="3401" y="2206"/>
                  </a:lnTo>
                  <a:lnTo>
                    <a:pt x="3430" y="2264"/>
                  </a:lnTo>
                  <a:lnTo>
                    <a:pt x="3461" y="2319"/>
                  </a:lnTo>
                  <a:lnTo>
                    <a:pt x="3490" y="2372"/>
                  </a:lnTo>
                  <a:lnTo>
                    <a:pt x="3522" y="2420"/>
                  </a:lnTo>
                  <a:lnTo>
                    <a:pt x="3554" y="2460"/>
                  </a:lnTo>
                  <a:lnTo>
                    <a:pt x="3583" y="2487"/>
                  </a:lnTo>
                  <a:lnTo>
                    <a:pt x="3614" y="2503"/>
                  </a:lnTo>
                  <a:lnTo>
                    <a:pt x="3643" y="2500"/>
                  </a:lnTo>
                  <a:lnTo>
                    <a:pt x="3675" y="2482"/>
                  </a:lnTo>
                  <a:lnTo>
                    <a:pt x="3704" y="2445"/>
                  </a:lnTo>
                  <a:lnTo>
                    <a:pt x="3736" y="2389"/>
                  </a:lnTo>
                  <a:lnTo>
                    <a:pt x="3767" y="2317"/>
                  </a:lnTo>
                  <a:lnTo>
                    <a:pt x="3797" y="2224"/>
                  </a:lnTo>
                  <a:lnTo>
                    <a:pt x="3828" y="2113"/>
                  </a:lnTo>
                  <a:lnTo>
                    <a:pt x="3857" y="1990"/>
                  </a:lnTo>
                  <a:lnTo>
                    <a:pt x="3889" y="1852"/>
                  </a:lnTo>
                  <a:lnTo>
                    <a:pt x="3921" y="1706"/>
                  </a:lnTo>
                  <a:lnTo>
                    <a:pt x="3950" y="1553"/>
                  </a:lnTo>
                  <a:lnTo>
                    <a:pt x="3981" y="1395"/>
                  </a:lnTo>
                  <a:lnTo>
                    <a:pt x="4010" y="1239"/>
                  </a:lnTo>
                  <a:lnTo>
                    <a:pt x="4042" y="1086"/>
                  </a:lnTo>
                  <a:lnTo>
                    <a:pt x="4074" y="937"/>
                  </a:lnTo>
                  <a:lnTo>
                    <a:pt x="4103" y="802"/>
                  </a:lnTo>
                  <a:lnTo>
                    <a:pt x="4134" y="676"/>
                  </a:lnTo>
                  <a:lnTo>
                    <a:pt x="4163" y="563"/>
                  </a:lnTo>
                  <a:lnTo>
                    <a:pt x="4195" y="468"/>
                  </a:lnTo>
                  <a:lnTo>
                    <a:pt x="4227" y="385"/>
                  </a:lnTo>
                  <a:lnTo>
                    <a:pt x="4256" y="317"/>
                  </a:lnTo>
                  <a:lnTo>
                    <a:pt x="4288" y="264"/>
                  </a:lnTo>
                  <a:lnTo>
                    <a:pt x="4317" y="226"/>
                  </a:lnTo>
                  <a:lnTo>
                    <a:pt x="4348" y="199"/>
                  </a:lnTo>
                  <a:lnTo>
                    <a:pt x="4380" y="184"/>
                  </a:lnTo>
                  <a:lnTo>
                    <a:pt x="4409" y="174"/>
                  </a:lnTo>
                  <a:lnTo>
                    <a:pt x="4441" y="171"/>
                  </a:lnTo>
                  <a:lnTo>
                    <a:pt x="4470" y="174"/>
                  </a:lnTo>
                  <a:lnTo>
                    <a:pt x="4501" y="179"/>
                  </a:lnTo>
                  <a:lnTo>
                    <a:pt x="4533" y="181"/>
                  </a:lnTo>
                  <a:lnTo>
                    <a:pt x="4562" y="186"/>
                  </a:lnTo>
                  <a:lnTo>
                    <a:pt x="4594" y="186"/>
                  </a:lnTo>
                  <a:lnTo>
                    <a:pt x="4623" y="184"/>
                  </a:lnTo>
                  <a:lnTo>
                    <a:pt x="4654" y="176"/>
                  </a:lnTo>
                  <a:lnTo>
                    <a:pt x="4684" y="166"/>
                  </a:lnTo>
                  <a:lnTo>
                    <a:pt x="4715" y="151"/>
                  </a:lnTo>
                  <a:lnTo>
                    <a:pt x="4747" y="136"/>
                  </a:lnTo>
                  <a:lnTo>
                    <a:pt x="4776" y="116"/>
                  </a:lnTo>
                  <a:lnTo>
                    <a:pt x="4808" y="96"/>
                  </a:lnTo>
                  <a:lnTo>
                    <a:pt x="4837" y="76"/>
                  </a:lnTo>
                  <a:lnTo>
                    <a:pt x="4868" y="56"/>
                  </a:lnTo>
                  <a:lnTo>
                    <a:pt x="4900" y="38"/>
                  </a:lnTo>
                  <a:lnTo>
                    <a:pt x="4929" y="23"/>
                  </a:lnTo>
                  <a:lnTo>
                    <a:pt x="4961" y="10"/>
                  </a:lnTo>
                  <a:lnTo>
                    <a:pt x="4990" y="3"/>
                  </a:lnTo>
                  <a:lnTo>
                    <a:pt x="5021" y="0"/>
                  </a:lnTo>
                  <a:lnTo>
                    <a:pt x="5053" y="0"/>
                  </a:lnTo>
                  <a:lnTo>
                    <a:pt x="5082" y="5"/>
                  </a:lnTo>
                  <a:lnTo>
                    <a:pt x="5114" y="15"/>
                  </a:lnTo>
                  <a:lnTo>
                    <a:pt x="5143" y="28"/>
                  </a:lnTo>
                  <a:lnTo>
                    <a:pt x="5175" y="43"/>
                  </a:lnTo>
                  <a:lnTo>
                    <a:pt x="5206" y="63"/>
                  </a:lnTo>
                  <a:lnTo>
                    <a:pt x="5235" y="83"/>
                  </a:lnTo>
                  <a:lnTo>
                    <a:pt x="5267" y="106"/>
                  </a:lnTo>
                  <a:lnTo>
                    <a:pt x="5296" y="131"/>
                  </a:lnTo>
                  <a:lnTo>
                    <a:pt x="5328" y="154"/>
                  </a:lnTo>
                  <a:lnTo>
                    <a:pt x="5359" y="179"/>
                  </a:lnTo>
                  <a:lnTo>
                    <a:pt x="5388" y="204"/>
                  </a:lnTo>
                  <a:lnTo>
                    <a:pt x="5420" y="226"/>
                  </a:lnTo>
                  <a:lnTo>
                    <a:pt x="5449" y="252"/>
                  </a:lnTo>
                  <a:lnTo>
                    <a:pt x="5481" y="277"/>
                  </a:lnTo>
                  <a:lnTo>
                    <a:pt x="5510" y="302"/>
                  </a:lnTo>
                  <a:lnTo>
                    <a:pt x="5542" y="327"/>
                  </a:lnTo>
                  <a:lnTo>
                    <a:pt x="5573" y="352"/>
                  </a:lnTo>
                  <a:lnTo>
                    <a:pt x="5602" y="380"/>
                  </a:lnTo>
                  <a:lnTo>
                    <a:pt x="5634" y="410"/>
                  </a:lnTo>
                  <a:lnTo>
                    <a:pt x="5663" y="437"/>
                  </a:lnTo>
                  <a:lnTo>
                    <a:pt x="5695" y="470"/>
                  </a:lnTo>
                  <a:lnTo>
                    <a:pt x="5726" y="503"/>
                  </a:lnTo>
                  <a:lnTo>
                    <a:pt x="5755" y="535"/>
                  </a:lnTo>
                  <a:lnTo>
                    <a:pt x="5787" y="571"/>
                  </a:lnTo>
                  <a:lnTo>
                    <a:pt x="5816" y="606"/>
                  </a:lnTo>
                  <a:lnTo>
                    <a:pt x="5848" y="643"/>
                  </a:lnTo>
                  <a:lnTo>
                    <a:pt x="5879" y="681"/>
                  </a:lnTo>
                  <a:lnTo>
                    <a:pt x="5908" y="719"/>
                  </a:lnTo>
                  <a:lnTo>
                    <a:pt x="5940" y="757"/>
                  </a:lnTo>
                  <a:lnTo>
                    <a:pt x="5969" y="794"/>
                  </a:lnTo>
                  <a:lnTo>
                    <a:pt x="6001" y="832"/>
                  </a:lnTo>
                  <a:lnTo>
                    <a:pt x="6033" y="867"/>
                  </a:lnTo>
                  <a:lnTo>
                    <a:pt x="6062" y="905"/>
                  </a:lnTo>
                  <a:lnTo>
                    <a:pt x="6093" y="940"/>
                  </a:lnTo>
                  <a:lnTo>
                    <a:pt x="6122" y="975"/>
                  </a:lnTo>
                  <a:lnTo>
                    <a:pt x="6154" y="1010"/>
                  </a:lnTo>
                  <a:lnTo>
                    <a:pt x="6186" y="1048"/>
                  </a:lnTo>
                  <a:lnTo>
                    <a:pt x="6215" y="1083"/>
                  </a:lnTo>
                  <a:lnTo>
                    <a:pt x="6246" y="1118"/>
                  </a:lnTo>
                  <a:lnTo>
                    <a:pt x="6275" y="1153"/>
                  </a:lnTo>
                  <a:lnTo>
                    <a:pt x="6307" y="1189"/>
                  </a:lnTo>
                  <a:lnTo>
                    <a:pt x="6339" y="1226"/>
                  </a:lnTo>
                  <a:lnTo>
                    <a:pt x="6368" y="1267"/>
                  </a:lnTo>
                  <a:lnTo>
                    <a:pt x="6399" y="1304"/>
                  </a:lnTo>
                  <a:lnTo>
                    <a:pt x="6429" y="1344"/>
                  </a:lnTo>
                  <a:lnTo>
                    <a:pt x="6463" y="1387"/>
                  </a:lnTo>
                  <a:lnTo>
                    <a:pt x="6492" y="1427"/>
                  </a:lnTo>
                  <a:lnTo>
                    <a:pt x="6524" y="1470"/>
                  </a:lnTo>
                  <a:lnTo>
                    <a:pt x="6555" y="1513"/>
                  </a:lnTo>
                  <a:lnTo>
                    <a:pt x="6584" y="1555"/>
                  </a:lnTo>
                  <a:lnTo>
                    <a:pt x="6616" y="1598"/>
                  </a:lnTo>
                  <a:lnTo>
                    <a:pt x="6645" y="1641"/>
                  </a:lnTo>
                  <a:lnTo>
                    <a:pt x="6677" y="1681"/>
                  </a:lnTo>
                  <a:lnTo>
                    <a:pt x="6708" y="1721"/>
                  </a:lnTo>
                  <a:lnTo>
                    <a:pt x="6737" y="1761"/>
                  </a:lnTo>
                  <a:lnTo>
                    <a:pt x="6769" y="1799"/>
                  </a:lnTo>
                  <a:lnTo>
                    <a:pt x="6798" y="1837"/>
                  </a:lnTo>
                  <a:lnTo>
                    <a:pt x="6830" y="1872"/>
                  </a:lnTo>
                  <a:lnTo>
                    <a:pt x="6861" y="1907"/>
                  </a:lnTo>
                  <a:lnTo>
                    <a:pt x="6891" y="1940"/>
                  </a:lnTo>
                  <a:lnTo>
                    <a:pt x="6922" y="1972"/>
                  </a:lnTo>
                  <a:lnTo>
                    <a:pt x="6951" y="2003"/>
                  </a:lnTo>
                  <a:lnTo>
                    <a:pt x="6983" y="2033"/>
                  </a:lnTo>
                  <a:lnTo>
                    <a:pt x="7015" y="2060"/>
                  </a:lnTo>
                  <a:lnTo>
                    <a:pt x="7044" y="2091"/>
                  </a:lnTo>
                  <a:lnTo>
                    <a:pt x="7075" y="2118"/>
                  </a:lnTo>
                  <a:lnTo>
                    <a:pt x="7104" y="2143"/>
                  </a:lnTo>
                  <a:lnTo>
                    <a:pt x="7136" y="2171"/>
                  </a:lnTo>
                  <a:lnTo>
                    <a:pt x="7168" y="2196"/>
                  </a:lnTo>
                  <a:lnTo>
                    <a:pt x="7197" y="2221"/>
                  </a:lnTo>
                  <a:lnTo>
                    <a:pt x="7228" y="2246"/>
                  </a:lnTo>
                  <a:lnTo>
                    <a:pt x="7257" y="2269"/>
                  </a:lnTo>
                  <a:lnTo>
                    <a:pt x="7289" y="2291"/>
                  </a:lnTo>
                  <a:lnTo>
                    <a:pt x="7318" y="2314"/>
                  </a:lnTo>
                  <a:lnTo>
                    <a:pt x="7350" y="2337"/>
                  </a:lnTo>
                  <a:lnTo>
                    <a:pt x="7382" y="2357"/>
                  </a:lnTo>
                  <a:lnTo>
                    <a:pt x="7411" y="2377"/>
                  </a:lnTo>
                  <a:lnTo>
                    <a:pt x="7442" y="2394"/>
                  </a:lnTo>
                  <a:lnTo>
                    <a:pt x="7471" y="2412"/>
                  </a:lnTo>
                  <a:lnTo>
                    <a:pt x="7503" y="2430"/>
                  </a:lnTo>
                  <a:lnTo>
                    <a:pt x="7535" y="2445"/>
                  </a:lnTo>
                  <a:lnTo>
                    <a:pt x="7564" y="2460"/>
                  </a:lnTo>
                  <a:lnTo>
                    <a:pt x="7595" y="2475"/>
                  </a:lnTo>
                  <a:lnTo>
                    <a:pt x="7624" y="2490"/>
                  </a:lnTo>
                  <a:lnTo>
                    <a:pt x="7656" y="2503"/>
                  </a:lnTo>
                  <a:lnTo>
                    <a:pt x="7688" y="2518"/>
                  </a:lnTo>
                  <a:lnTo>
                    <a:pt x="7717" y="2530"/>
                  </a:lnTo>
                  <a:lnTo>
                    <a:pt x="7748" y="2543"/>
                  </a:lnTo>
                  <a:lnTo>
                    <a:pt x="7778" y="2555"/>
                  </a:lnTo>
                  <a:lnTo>
                    <a:pt x="7809" y="2568"/>
                  </a:lnTo>
                  <a:lnTo>
                    <a:pt x="7841" y="2578"/>
                  </a:lnTo>
                  <a:lnTo>
                    <a:pt x="7870" y="2590"/>
                  </a:lnTo>
                  <a:lnTo>
                    <a:pt x="7902" y="2603"/>
                  </a:lnTo>
                  <a:lnTo>
                    <a:pt x="7931" y="2613"/>
                  </a:lnTo>
                  <a:lnTo>
                    <a:pt x="7962" y="2623"/>
                  </a:lnTo>
                  <a:lnTo>
                    <a:pt x="7994" y="2633"/>
                  </a:lnTo>
                  <a:lnTo>
                    <a:pt x="8023" y="2643"/>
                  </a:lnTo>
                  <a:lnTo>
                    <a:pt x="8055" y="2653"/>
                  </a:lnTo>
                  <a:lnTo>
                    <a:pt x="8084" y="2661"/>
                  </a:lnTo>
                  <a:lnTo>
                    <a:pt x="8115" y="2668"/>
                  </a:lnTo>
                  <a:lnTo>
                    <a:pt x="8144" y="2676"/>
                  </a:lnTo>
                  <a:lnTo>
                    <a:pt x="8176" y="2681"/>
                  </a:lnTo>
                  <a:lnTo>
                    <a:pt x="8208" y="2688"/>
                  </a:lnTo>
                  <a:lnTo>
                    <a:pt x="8237" y="2691"/>
                  </a:lnTo>
                  <a:lnTo>
                    <a:pt x="8269" y="2696"/>
                  </a:lnTo>
                  <a:lnTo>
                    <a:pt x="8298" y="2701"/>
                  </a:lnTo>
                  <a:lnTo>
                    <a:pt x="8329" y="2703"/>
                  </a:lnTo>
                  <a:lnTo>
                    <a:pt x="8361" y="2706"/>
                  </a:lnTo>
                  <a:lnTo>
                    <a:pt x="8390" y="2706"/>
                  </a:lnTo>
                  <a:lnTo>
                    <a:pt x="8422" y="2709"/>
                  </a:lnTo>
                  <a:lnTo>
                    <a:pt x="8451" y="2709"/>
                  </a:lnTo>
                  <a:lnTo>
                    <a:pt x="8482" y="2709"/>
                  </a:lnTo>
                  <a:lnTo>
                    <a:pt x="8514" y="2709"/>
                  </a:lnTo>
                  <a:lnTo>
                    <a:pt x="8543" y="2709"/>
                  </a:lnTo>
                  <a:lnTo>
                    <a:pt x="8575" y="2709"/>
                  </a:lnTo>
                  <a:lnTo>
                    <a:pt x="8604" y="2709"/>
                  </a:lnTo>
                  <a:lnTo>
                    <a:pt x="8635" y="2706"/>
                  </a:lnTo>
                  <a:lnTo>
                    <a:pt x="8667" y="2706"/>
                  </a:lnTo>
                  <a:lnTo>
                    <a:pt x="8696" y="2703"/>
                  </a:lnTo>
                  <a:lnTo>
                    <a:pt x="8728" y="2701"/>
                  </a:lnTo>
                  <a:lnTo>
                    <a:pt x="8757" y="2698"/>
                  </a:lnTo>
                  <a:lnTo>
                    <a:pt x="8789" y="2696"/>
                  </a:lnTo>
                  <a:lnTo>
                    <a:pt x="8820" y="2693"/>
                  </a:lnTo>
                  <a:lnTo>
                    <a:pt x="8849" y="2691"/>
                  </a:lnTo>
                  <a:lnTo>
                    <a:pt x="8881" y="2686"/>
                  </a:lnTo>
                  <a:lnTo>
                    <a:pt x="8910" y="2683"/>
                  </a:lnTo>
                  <a:lnTo>
                    <a:pt x="8942" y="2678"/>
                  </a:lnTo>
                  <a:lnTo>
                    <a:pt x="8973" y="2673"/>
                  </a:lnTo>
                  <a:lnTo>
                    <a:pt x="9002" y="2668"/>
                  </a:lnTo>
                  <a:lnTo>
                    <a:pt x="9034" y="2663"/>
                  </a:lnTo>
                  <a:lnTo>
                    <a:pt x="9063" y="2658"/>
                  </a:lnTo>
                  <a:lnTo>
                    <a:pt x="9095" y="2653"/>
                  </a:lnTo>
                  <a:lnTo>
                    <a:pt x="9127" y="2646"/>
                  </a:lnTo>
                  <a:lnTo>
                    <a:pt x="9156" y="2638"/>
                  </a:lnTo>
                  <a:lnTo>
                    <a:pt x="9187" y="2633"/>
                  </a:lnTo>
                  <a:lnTo>
                    <a:pt x="9216" y="2626"/>
                  </a:lnTo>
                  <a:lnTo>
                    <a:pt x="9248" y="2618"/>
                  </a:lnTo>
                  <a:lnTo>
                    <a:pt x="9277" y="2608"/>
                  </a:lnTo>
                  <a:lnTo>
                    <a:pt x="9309" y="2600"/>
                  </a:lnTo>
                  <a:lnTo>
                    <a:pt x="9340" y="2593"/>
                  </a:lnTo>
                  <a:lnTo>
                    <a:pt x="9369" y="2583"/>
                  </a:lnTo>
                  <a:lnTo>
                    <a:pt x="9401" y="2573"/>
                  </a:lnTo>
                  <a:lnTo>
                    <a:pt x="9430" y="2565"/>
                  </a:lnTo>
                  <a:lnTo>
                    <a:pt x="9462" y="2555"/>
                  </a:lnTo>
                  <a:lnTo>
                    <a:pt x="9493" y="2548"/>
                  </a:lnTo>
                  <a:lnTo>
                    <a:pt x="9522" y="2540"/>
                  </a:lnTo>
                  <a:lnTo>
                    <a:pt x="9554" y="2530"/>
                  </a:lnTo>
                  <a:lnTo>
                    <a:pt x="9583" y="2523"/>
                  </a:lnTo>
                  <a:lnTo>
                    <a:pt x="9615" y="2515"/>
                  </a:lnTo>
                  <a:lnTo>
                    <a:pt x="9647" y="2510"/>
                  </a:lnTo>
                  <a:lnTo>
                    <a:pt x="9676" y="2503"/>
                  </a:lnTo>
                  <a:lnTo>
                    <a:pt x="9707" y="2497"/>
                  </a:lnTo>
                  <a:lnTo>
                    <a:pt x="9736" y="2492"/>
                  </a:lnTo>
                  <a:lnTo>
                    <a:pt x="9768" y="2487"/>
                  </a:lnTo>
                  <a:lnTo>
                    <a:pt x="9800" y="2482"/>
                  </a:lnTo>
                  <a:lnTo>
                    <a:pt x="9829" y="2477"/>
                  </a:lnTo>
                  <a:lnTo>
                    <a:pt x="9860" y="2475"/>
                  </a:lnTo>
                  <a:lnTo>
                    <a:pt x="9889" y="2470"/>
                  </a:lnTo>
                  <a:lnTo>
                    <a:pt x="9921" y="2467"/>
                  </a:lnTo>
                  <a:lnTo>
                    <a:pt x="9953" y="2465"/>
                  </a:lnTo>
                  <a:lnTo>
                    <a:pt x="9982" y="2460"/>
                  </a:lnTo>
                  <a:lnTo>
                    <a:pt x="10014" y="2457"/>
                  </a:lnTo>
                  <a:lnTo>
                    <a:pt x="10043" y="2455"/>
                  </a:lnTo>
                  <a:lnTo>
                    <a:pt x="10074" y="2450"/>
                  </a:lnTo>
                  <a:lnTo>
                    <a:pt x="10103" y="2445"/>
                  </a:lnTo>
                  <a:lnTo>
                    <a:pt x="10135" y="2442"/>
                  </a:lnTo>
                  <a:lnTo>
                    <a:pt x="10167" y="2437"/>
                  </a:lnTo>
                  <a:lnTo>
                    <a:pt x="10196" y="2432"/>
                  </a:lnTo>
                  <a:lnTo>
                    <a:pt x="10227" y="2427"/>
                  </a:lnTo>
                  <a:lnTo>
                    <a:pt x="10256" y="2422"/>
                  </a:lnTo>
                  <a:lnTo>
                    <a:pt x="10288" y="2417"/>
                  </a:lnTo>
                  <a:lnTo>
                    <a:pt x="10320" y="2412"/>
                  </a:lnTo>
                  <a:lnTo>
                    <a:pt x="10349" y="2405"/>
                  </a:lnTo>
                  <a:lnTo>
                    <a:pt x="10380" y="2400"/>
                  </a:lnTo>
                  <a:lnTo>
                    <a:pt x="10410" y="2394"/>
                  </a:lnTo>
                  <a:lnTo>
                    <a:pt x="10441" y="2389"/>
                  </a:lnTo>
                  <a:lnTo>
                    <a:pt x="10473" y="2384"/>
                  </a:lnTo>
                  <a:lnTo>
                    <a:pt x="10502" y="2377"/>
                  </a:lnTo>
                  <a:lnTo>
                    <a:pt x="10534" y="2372"/>
                  </a:lnTo>
                  <a:lnTo>
                    <a:pt x="10563" y="2367"/>
                  </a:lnTo>
                  <a:lnTo>
                    <a:pt x="10594" y="2362"/>
                  </a:lnTo>
                  <a:lnTo>
                    <a:pt x="10626" y="2359"/>
                  </a:lnTo>
                  <a:lnTo>
                    <a:pt x="10655" y="2354"/>
                  </a:lnTo>
                  <a:lnTo>
                    <a:pt x="10716" y="2344"/>
                  </a:lnTo>
                  <a:lnTo>
                    <a:pt x="10747" y="2339"/>
                  </a:lnTo>
                  <a:lnTo>
                    <a:pt x="10779" y="2334"/>
                  </a:lnTo>
                  <a:lnTo>
                    <a:pt x="10808" y="2329"/>
                  </a:lnTo>
                  <a:lnTo>
                    <a:pt x="10840" y="2324"/>
                  </a:lnTo>
                  <a:lnTo>
                    <a:pt x="10869" y="2322"/>
                  </a:lnTo>
                  <a:lnTo>
                    <a:pt x="10901" y="2317"/>
                  </a:lnTo>
                  <a:lnTo>
                    <a:pt x="10932" y="2309"/>
                  </a:lnTo>
                  <a:lnTo>
                    <a:pt x="10961" y="2304"/>
                  </a:lnTo>
                  <a:lnTo>
                    <a:pt x="10993" y="2299"/>
                  </a:lnTo>
                  <a:lnTo>
                    <a:pt x="11022" y="2294"/>
                  </a:lnTo>
                  <a:lnTo>
                    <a:pt x="11054" y="2289"/>
                  </a:lnTo>
                  <a:lnTo>
                    <a:pt x="11083" y="2284"/>
                  </a:lnTo>
                  <a:lnTo>
                    <a:pt x="11114" y="2279"/>
                  </a:lnTo>
                  <a:lnTo>
                    <a:pt x="11146" y="2274"/>
                  </a:lnTo>
                  <a:lnTo>
                    <a:pt x="11175" y="2269"/>
                  </a:lnTo>
                  <a:lnTo>
                    <a:pt x="11207" y="2264"/>
                  </a:lnTo>
                  <a:lnTo>
                    <a:pt x="11236" y="2259"/>
                  </a:lnTo>
                  <a:lnTo>
                    <a:pt x="11267" y="2256"/>
                  </a:lnTo>
                  <a:lnTo>
                    <a:pt x="11299" y="2251"/>
                  </a:lnTo>
                  <a:lnTo>
                    <a:pt x="11328" y="2249"/>
                  </a:lnTo>
                  <a:lnTo>
                    <a:pt x="11360" y="2246"/>
                  </a:lnTo>
                  <a:lnTo>
                    <a:pt x="11389" y="2244"/>
                  </a:lnTo>
                  <a:lnTo>
                    <a:pt x="11421" y="2241"/>
                  </a:lnTo>
                  <a:lnTo>
                    <a:pt x="11452" y="2239"/>
                  </a:lnTo>
                  <a:lnTo>
                    <a:pt x="11481" y="2236"/>
                  </a:lnTo>
                  <a:lnTo>
                    <a:pt x="11513" y="2236"/>
                  </a:lnTo>
                  <a:lnTo>
                    <a:pt x="11542" y="2234"/>
                  </a:lnTo>
                  <a:lnTo>
                    <a:pt x="11574" y="2234"/>
                  </a:lnTo>
                  <a:lnTo>
                    <a:pt x="11605" y="2234"/>
                  </a:lnTo>
                  <a:lnTo>
                    <a:pt x="11666" y="2231"/>
                  </a:lnTo>
                  <a:lnTo>
                    <a:pt x="11695" y="2231"/>
                  </a:lnTo>
                  <a:lnTo>
                    <a:pt x="11727" y="2231"/>
                  </a:lnTo>
                  <a:lnTo>
                    <a:pt x="11759" y="2229"/>
                  </a:lnTo>
                  <a:lnTo>
                    <a:pt x="11788" y="2229"/>
                  </a:lnTo>
                  <a:lnTo>
                    <a:pt x="11819" y="2229"/>
                  </a:lnTo>
                  <a:lnTo>
                    <a:pt x="11848" y="2226"/>
                  </a:lnTo>
                  <a:lnTo>
                    <a:pt x="11880" y="2226"/>
                  </a:lnTo>
                  <a:lnTo>
                    <a:pt x="11909" y="2224"/>
                  </a:lnTo>
                  <a:lnTo>
                    <a:pt x="11941" y="2224"/>
                  </a:lnTo>
                  <a:lnTo>
                    <a:pt x="12001" y="2221"/>
                  </a:lnTo>
                  <a:lnTo>
                    <a:pt x="12033" y="2221"/>
                  </a:lnTo>
                  <a:lnTo>
                    <a:pt x="12062" y="2219"/>
                  </a:lnTo>
                  <a:lnTo>
                    <a:pt x="12094" y="2219"/>
                  </a:lnTo>
                  <a:lnTo>
                    <a:pt x="12125" y="2219"/>
                  </a:lnTo>
                  <a:lnTo>
                    <a:pt x="12154" y="2219"/>
                  </a:lnTo>
                  <a:lnTo>
                    <a:pt x="12186" y="2219"/>
                  </a:lnTo>
                  <a:lnTo>
                    <a:pt x="12215" y="2219"/>
                  </a:lnTo>
                  <a:lnTo>
                    <a:pt x="12247" y="2219"/>
                  </a:lnTo>
                  <a:lnTo>
                    <a:pt x="12250" y="2219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4" name="Freeform: Shape 223"/>
            <p:cNvSpPr/>
            <p:nvPr/>
          </p:nvSpPr>
          <p:spPr>
            <a:xfrm>
              <a:off x="5994360" y="6837480"/>
              <a:ext cx="4671360" cy="90648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906480"/>
                <a:gd name="textAreaBottom" fmla="*/ 906840 h 906480"/>
              </a:gdLst>
              <a:ahLst/>
              <a:cxnLst/>
              <a:rect l="textAreaLeft" t="textAreaTop" r="textAreaRight" b="textAreaBottom"/>
              <a:pathLst>
                <a:path w="12251" h="2611">
                  <a:moveTo>
                    <a:pt x="0" y="1899"/>
                  </a:moveTo>
                  <a:lnTo>
                    <a:pt x="3" y="1899"/>
                  </a:lnTo>
                  <a:lnTo>
                    <a:pt x="32" y="1899"/>
                  </a:lnTo>
                  <a:lnTo>
                    <a:pt x="64" y="1899"/>
                  </a:lnTo>
                  <a:lnTo>
                    <a:pt x="93" y="1897"/>
                  </a:lnTo>
                  <a:lnTo>
                    <a:pt x="124" y="1897"/>
                  </a:lnTo>
                  <a:lnTo>
                    <a:pt x="156" y="1897"/>
                  </a:lnTo>
                  <a:lnTo>
                    <a:pt x="185" y="1894"/>
                  </a:lnTo>
                  <a:lnTo>
                    <a:pt x="217" y="1892"/>
                  </a:lnTo>
                  <a:lnTo>
                    <a:pt x="246" y="1892"/>
                  </a:lnTo>
                  <a:lnTo>
                    <a:pt x="278" y="1889"/>
                  </a:lnTo>
                  <a:lnTo>
                    <a:pt x="338" y="1884"/>
                  </a:lnTo>
                  <a:lnTo>
                    <a:pt x="370" y="1882"/>
                  </a:lnTo>
                  <a:lnTo>
                    <a:pt x="399" y="1882"/>
                  </a:lnTo>
                  <a:lnTo>
                    <a:pt x="431" y="1879"/>
                  </a:lnTo>
                  <a:lnTo>
                    <a:pt x="462" y="1877"/>
                  </a:lnTo>
                  <a:lnTo>
                    <a:pt x="491" y="1874"/>
                  </a:lnTo>
                  <a:lnTo>
                    <a:pt x="523" y="1874"/>
                  </a:lnTo>
                  <a:lnTo>
                    <a:pt x="552" y="1872"/>
                  </a:lnTo>
                  <a:lnTo>
                    <a:pt x="584" y="1872"/>
                  </a:lnTo>
                  <a:lnTo>
                    <a:pt x="615" y="1869"/>
                  </a:lnTo>
                  <a:lnTo>
                    <a:pt x="644" y="1869"/>
                  </a:lnTo>
                  <a:lnTo>
                    <a:pt x="676" y="1869"/>
                  </a:lnTo>
                  <a:lnTo>
                    <a:pt x="737" y="1867"/>
                  </a:lnTo>
                  <a:lnTo>
                    <a:pt x="769" y="1867"/>
                  </a:lnTo>
                  <a:lnTo>
                    <a:pt x="798" y="1864"/>
                  </a:lnTo>
                  <a:lnTo>
                    <a:pt x="829" y="1864"/>
                  </a:lnTo>
                  <a:lnTo>
                    <a:pt x="858" y="1862"/>
                  </a:lnTo>
                  <a:lnTo>
                    <a:pt x="890" y="1862"/>
                  </a:lnTo>
                  <a:lnTo>
                    <a:pt x="922" y="1859"/>
                  </a:lnTo>
                  <a:lnTo>
                    <a:pt x="951" y="1857"/>
                  </a:lnTo>
                  <a:lnTo>
                    <a:pt x="982" y="1857"/>
                  </a:lnTo>
                  <a:lnTo>
                    <a:pt x="1011" y="1854"/>
                  </a:lnTo>
                  <a:lnTo>
                    <a:pt x="1043" y="1852"/>
                  </a:lnTo>
                  <a:lnTo>
                    <a:pt x="1072" y="1849"/>
                  </a:lnTo>
                  <a:lnTo>
                    <a:pt x="1104" y="1847"/>
                  </a:lnTo>
                  <a:lnTo>
                    <a:pt x="1135" y="1844"/>
                  </a:lnTo>
                  <a:lnTo>
                    <a:pt x="1165" y="1842"/>
                  </a:lnTo>
                  <a:lnTo>
                    <a:pt x="1196" y="1842"/>
                  </a:lnTo>
                  <a:lnTo>
                    <a:pt x="1225" y="1839"/>
                  </a:lnTo>
                  <a:lnTo>
                    <a:pt x="1257" y="1837"/>
                  </a:lnTo>
                  <a:lnTo>
                    <a:pt x="1289" y="1834"/>
                  </a:lnTo>
                  <a:lnTo>
                    <a:pt x="1318" y="1832"/>
                  </a:lnTo>
                  <a:lnTo>
                    <a:pt x="1349" y="1832"/>
                  </a:lnTo>
                  <a:lnTo>
                    <a:pt x="1378" y="1829"/>
                  </a:lnTo>
                  <a:lnTo>
                    <a:pt x="1410" y="1827"/>
                  </a:lnTo>
                  <a:lnTo>
                    <a:pt x="1442" y="1827"/>
                  </a:lnTo>
                  <a:lnTo>
                    <a:pt x="1471" y="1824"/>
                  </a:lnTo>
                  <a:lnTo>
                    <a:pt x="1531" y="1822"/>
                  </a:lnTo>
                  <a:lnTo>
                    <a:pt x="1563" y="1819"/>
                  </a:lnTo>
                  <a:lnTo>
                    <a:pt x="1595" y="1817"/>
                  </a:lnTo>
                  <a:lnTo>
                    <a:pt x="1624" y="1817"/>
                  </a:lnTo>
                  <a:lnTo>
                    <a:pt x="1656" y="1814"/>
                  </a:lnTo>
                  <a:lnTo>
                    <a:pt x="1685" y="1814"/>
                  </a:lnTo>
                  <a:lnTo>
                    <a:pt x="1716" y="1814"/>
                  </a:lnTo>
                  <a:lnTo>
                    <a:pt x="1748" y="1814"/>
                  </a:lnTo>
                  <a:lnTo>
                    <a:pt x="1777" y="1814"/>
                  </a:lnTo>
                  <a:lnTo>
                    <a:pt x="1809" y="1814"/>
                  </a:lnTo>
                  <a:lnTo>
                    <a:pt x="1838" y="1814"/>
                  </a:lnTo>
                  <a:lnTo>
                    <a:pt x="1869" y="1814"/>
                  </a:lnTo>
                  <a:lnTo>
                    <a:pt x="1898" y="1814"/>
                  </a:lnTo>
                  <a:lnTo>
                    <a:pt x="1930" y="1814"/>
                  </a:lnTo>
                  <a:lnTo>
                    <a:pt x="1962" y="1814"/>
                  </a:lnTo>
                  <a:lnTo>
                    <a:pt x="1991" y="1814"/>
                  </a:lnTo>
                  <a:lnTo>
                    <a:pt x="2022" y="1814"/>
                  </a:lnTo>
                  <a:lnTo>
                    <a:pt x="2052" y="1812"/>
                  </a:lnTo>
                  <a:lnTo>
                    <a:pt x="2083" y="1812"/>
                  </a:lnTo>
                  <a:lnTo>
                    <a:pt x="2115" y="1809"/>
                  </a:lnTo>
                  <a:lnTo>
                    <a:pt x="2144" y="1807"/>
                  </a:lnTo>
                  <a:lnTo>
                    <a:pt x="2176" y="1807"/>
                  </a:lnTo>
                  <a:lnTo>
                    <a:pt x="2205" y="1804"/>
                  </a:lnTo>
                  <a:lnTo>
                    <a:pt x="2268" y="1796"/>
                  </a:lnTo>
                  <a:lnTo>
                    <a:pt x="2297" y="1794"/>
                  </a:lnTo>
                  <a:lnTo>
                    <a:pt x="2329" y="1791"/>
                  </a:lnTo>
                  <a:lnTo>
                    <a:pt x="2358" y="1791"/>
                  </a:lnTo>
                  <a:lnTo>
                    <a:pt x="2389" y="1789"/>
                  </a:lnTo>
                  <a:lnTo>
                    <a:pt x="2421" y="1789"/>
                  </a:lnTo>
                  <a:lnTo>
                    <a:pt x="2450" y="1789"/>
                  </a:lnTo>
                  <a:lnTo>
                    <a:pt x="2482" y="1789"/>
                  </a:lnTo>
                  <a:lnTo>
                    <a:pt x="2511" y="1791"/>
                  </a:lnTo>
                  <a:lnTo>
                    <a:pt x="2543" y="1791"/>
                  </a:lnTo>
                  <a:lnTo>
                    <a:pt x="2574" y="1794"/>
                  </a:lnTo>
                  <a:lnTo>
                    <a:pt x="2603" y="1796"/>
                  </a:lnTo>
                  <a:lnTo>
                    <a:pt x="2635" y="1799"/>
                  </a:lnTo>
                  <a:lnTo>
                    <a:pt x="2664" y="1799"/>
                  </a:lnTo>
                  <a:lnTo>
                    <a:pt x="2696" y="1799"/>
                  </a:lnTo>
                  <a:lnTo>
                    <a:pt x="2725" y="1799"/>
                  </a:lnTo>
                  <a:lnTo>
                    <a:pt x="2756" y="1799"/>
                  </a:lnTo>
                  <a:lnTo>
                    <a:pt x="2788" y="1796"/>
                  </a:lnTo>
                  <a:lnTo>
                    <a:pt x="2817" y="1791"/>
                  </a:lnTo>
                  <a:lnTo>
                    <a:pt x="2849" y="1789"/>
                  </a:lnTo>
                  <a:lnTo>
                    <a:pt x="2878" y="1781"/>
                  </a:lnTo>
                  <a:lnTo>
                    <a:pt x="2910" y="1774"/>
                  </a:lnTo>
                  <a:lnTo>
                    <a:pt x="2941" y="1769"/>
                  </a:lnTo>
                  <a:lnTo>
                    <a:pt x="2970" y="1761"/>
                  </a:lnTo>
                  <a:lnTo>
                    <a:pt x="3002" y="1754"/>
                  </a:lnTo>
                  <a:lnTo>
                    <a:pt x="3031" y="1749"/>
                  </a:lnTo>
                  <a:lnTo>
                    <a:pt x="3063" y="1746"/>
                  </a:lnTo>
                  <a:lnTo>
                    <a:pt x="3094" y="1746"/>
                  </a:lnTo>
                  <a:lnTo>
                    <a:pt x="3123" y="1749"/>
                  </a:lnTo>
                  <a:lnTo>
                    <a:pt x="3155" y="1754"/>
                  </a:lnTo>
                  <a:lnTo>
                    <a:pt x="3184" y="1766"/>
                  </a:lnTo>
                  <a:lnTo>
                    <a:pt x="3216" y="1781"/>
                  </a:lnTo>
                  <a:lnTo>
                    <a:pt x="3247" y="1802"/>
                  </a:lnTo>
                  <a:lnTo>
                    <a:pt x="3276" y="1824"/>
                  </a:lnTo>
                  <a:lnTo>
                    <a:pt x="3308" y="1854"/>
                  </a:lnTo>
                  <a:lnTo>
                    <a:pt x="3337" y="1887"/>
                  </a:lnTo>
                  <a:lnTo>
                    <a:pt x="3369" y="1922"/>
                  </a:lnTo>
                  <a:lnTo>
                    <a:pt x="3401" y="1960"/>
                  </a:lnTo>
                  <a:lnTo>
                    <a:pt x="3430" y="1997"/>
                  </a:lnTo>
                  <a:lnTo>
                    <a:pt x="3461" y="2035"/>
                  </a:lnTo>
                  <a:lnTo>
                    <a:pt x="3490" y="2070"/>
                  </a:lnTo>
                  <a:lnTo>
                    <a:pt x="3522" y="2100"/>
                  </a:lnTo>
                  <a:lnTo>
                    <a:pt x="3554" y="2128"/>
                  </a:lnTo>
                  <a:lnTo>
                    <a:pt x="3583" y="2151"/>
                  </a:lnTo>
                  <a:lnTo>
                    <a:pt x="3614" y="2163"/>
                  </a:lnTo>
                  <a:lnTo>
                    <a:pt x="3643" y="2168"/>
                  </a:lnTo>
                  <a:lnTo>
                    <a:pt x="3675" y="2163"/>
                  </a:lnTo>
                  <a:lnTo>
                    <a:pt x="3704" y="2146"/>
                  </a:lnTo>
                  <a:lnTo>
                    <a:pt x="3736" y="2121"/>
                  </a:lnTo>
                  <a:lnTo>
                    <a:pt x="3767" y="2083"/>
                  </a:lnTo>
                  <a:lnTo>
                    <a:pt x="3797" y="2033"/>
                  </a:lnTo>
                  <a:lnTo>
                    <a:pt x="3828" y="1972"/>
                  </a:lnTo>
                  <a:lnTo>
                    <a:pt x="3857" y="1902"/>
                  </a:lnTo>
                  <a:lnTo>
                    <a:pt x="3889" y="1822"/>
                  </a:lnTo>
                  <a:lnTo>
                    <a:pt x="3921" y="1734"/>
                  </a:lnTo>
                  <a:lnTo>
                    <a:pt x="3950" y="1638"/>
                  </a:lnTo>
                  <a:lnTo>
                    <a:pt x="3981" y="1535"/>
                  </a:lnTo>
                  <a:lnTo>
                    <a:pt x="4010" y="1427"/>
                  </a:lnTo>
                  <a:lnTo>
                    <a:pt x="4042" y="1317"/>
                  </a:lnTo>
                  <a:lnTo>
                    <a:pt x="4074" y="1206"/>
                  </a:lnTo>
                  <a:lnTo>
                    <a:pt x="4103" y="1098"/>
                  </a:lnTo>
                  <a:lnTo>
                    <a:pt x="4134" y="988"/>
                  </a:lnTo>
                  <a:lnTo>
                    <a:pt x="4163" y="882"/>
                  </a:lnTo>
                  <a:lnTo>
                    <a:pt x="4195" y="779"/>
                  </a:lnTo>
                  <a:lnTo>
                    <a:pt x="4227" y="684"/>
                  </a:lnTo>
                  <a:lnTo>
                    <a:pt x="4256" y="593"/>
                  </a:lnTo>
                  <a:lnTo>
                    <a:pt x="4288" y="508"/>
                  </a:lnTo>
                  <a:lnTo>
                    <a:pt x="4317" y="432"/>
                  </a:lnTo>
                  <a:lnTo>
                    <a:pt x="4348" y="362"/>
                  </a:lnTo>
                  <a:lnTo>
                    <a:pt x="4380" y="302"/>
                  </a:lnTo>
                  <a:lnTo>
                    <a:pt x="4409" y="246"/>
                  </a:lnTo>
                  <a:lnTo>
                    <a:pt x="4441" y="201"/>
                  </a:lnTo>
                  <a:lnTo>
                    <a:pt x="4470" y="164"/>
                  </a:lnTo>
                  <a:lnTo>
                    <a:pt x="4501" y="131"/>
                  </a:lnTo>
                  <a:lnTo>
                    <a:pt x="4533" y="106"/>
                  </a:lnTo>
                  <a:lnTo>
                    <a:pt x="4562" y="86"/>
                  </a:lnTo>
                  <a:lnTo>
                    <a:pt x="4594" y="73"/>
                  </a:lnTo>
                  <a:lnTo>
                    <a:pt x="4623" y="63"/>
                  </a:lnTo>
                  <a:lnTo>
                    <a:pt x="4654" y="56"/>
                  </a:lnTo>
                  <a:lnTo>
                    <a:pt x="4684" y="53"/>
                  </a:lnTo>
                  <a:lnTo>
                    <a:pt x="4715" y="53"/>
                  </a:lnTo>
                  <a:lnTo>
                    <a:pt x="4747" y="53"/>
                  </a:lnTo>
                  <a:lnTo>
                    <a:pt x="4776" y="56"/>
                  </a:lnTo>
                  <a:lnTo>
                    <a:pt x="4808" y="56"/>
                  </a:lnTo>
                  <a:lnTo>
                    <a:pt x="4837" y="58"/>
                  </a:lnTo>
                  <a:lnTo>
                    <a:pt x="4868" y="58"/>
                  </a:lnTo>
                  <a:lnTo>
                    <a:pt x="4900" y="58"/>
                  </a:lnTo>
                  <a:lnTo>
                    <a:pt x="4929" y="56"/>
                  </a:lnTo>
                  <a:lnTo>
                    <a:pt x="4961" y="53"/>
                  </a:lnTo>
                  <a:lnTo>
                    <a:pt x="4990" y="48"/>
                  </a:lnTo>
                  <a:lnTo>
                    <a:pt x="5021" y="43"/>
                  </a:lnTo>
                  <a:lnTo>
                    <a:pt x="5053" y="38"/>
                  </a:lnTo>
                  <a:lnTo>
                    <a:pt x="5082" y="30"/>
                  </a:lnTo>
                  <a:lnTo>
                    <a:pt x="5114" y="23"/>
                  </a:lnTo>
                  <a:lnTo>
                    <a:pt x="5143" y="15"/>
                  </a:lnTo>
                  <a:lnTo>
                    <a:pt x="5175" y="10"/>
                  </a:lnTo>
                  <a:lnTo>
                    <a:pt x="5206" y="5"/>
                  </a:lnTo>
                  <a:lnTo>
                    <a:pt x="5235" y="3"/>
                  </a:lnTo>
                  <a:lnTo>
                    <a:pt x="5267" y="0"/>
                  </a:lnTo>
                  <a:lnTo>
                    <a:pt x="5296" y="3"/>
                  </a:lnTo>
                  <a:lnTo>
                    <a:pt x="5328" y="8"/>
                  </a:lnTo>
                  <a:lnTo>
                    <a:pt x="5359" y="15"/>
                  </a:lnTo>
                  <a:lnTo>
                    <a:pt x="5388" y="28"/>
                  </a:lnTo>
                  <a:lnTo>
                    <a:pt x="5420" y="43"/>
                  </a:lnTo>
                  <a:lnTo>
                    <a:pt x="5449" y="61"/>
                  </a:lnTo>
                  <a:lnTo>
                    <a:pt x="5481" y="83"/>
                  </a:lnTo>
                  <a:lnTo>
                    <a:pt x="5510" y="108"/>
                  </a:lnTo>
                  <a:lnTo>
                    <a:pt x="5542" y="133"/>
                  </a:lnTo>
                  <a:lnTo>
                    <a:pt x="5573" y="164"/>
                  </a:lnTo>
                  <a:lnTo>
                    <a:pt x="5602" y="194"/>
                  </a:lnTo>
                  <a:lnTo>
                    <a:pt x="5634" y="226"/>
                  </a:lnTo>
                  <a:lnTo>
                    <a:pt x="5663" y="259"/>
                  </a:lnTo>
                  <a:lnTo>
                    <a:pt x="5726" y="327"/>
                  </a:lnTo>
                  <a:lnTo>
                    <a:pt x="5755" y="360"/>
                  </a:lnTo>
                  <a:lnTo>
                    <a:pt x="5787" y="392"/>
                  </a:lnTo>
                  <a:lnTo>
                    <a:pt x="5816" y="425"/>
                  </a:lnTo>
                  <a:lnTo>
                    <a:pt x="5848" y="455"/>
                  </a:lnTo>
                  <a:lnTo>
                    <a:pt x="5879" y="485"/>
                  </a:lnTo>
                  <a:lnTo>
                    <a:pt x="5908" y="515"/>
                  </a:lnTo>
                  <a:lnTo>
                    <a:pt x="5940" y="543"/>
                  </a:lnTo>
                  <a:lnTo>
                    <a:pt x="5969" y="571"/>
                  </a:lnTo>
                  <a:lnTo>
                    <a:pt x="6001" y="598"/>
                  </a:lnTo>
                  <a:lnTo>
                    <a:pt x="6033" y="623"/>
                  </a:lnTo>
                  <a:lnTo>
                    <a:pt x="6062" y="651"/>
                  </a:lnTo>
                  <a:lnTo>
                    <a:pt x="6093" y="676"/>
                  </a:lnTo>
                  <a:lnTo>
                    <a:pt x="6122" y="704"/>
                  </a:lnTo>
                  <a:lnTo>
                    <a:pt x="6154" y="731"/>
                  </a:lnTo>
                  <a:lnTo>
                    <a:pt x="6186" y="759"/>
                  </a:lnTo>
                  <a:lnTo>
                    <a:pt x="6215" y="787"/>
                  </a:lnTo>
                  <a:lnTo>
                    <a:pt x="6246" y="814"/>
                  </a:lnTo>
                  <a:lnTo>
                    <a:pt x="6275" y="844"/>
                  </a:lnTo>
                  <a:lnTo>
                    <a:pt x="6307" y="875"/>
                  </a:lnTo>
                  <a:lnTo>
                    <a:pt x="6339" y="905"/>
                  </a:lnTo>
                  <a:lnTo>
                    <a:pt x="6368" y="935"/>
                  </a:lnTo>
                  <a:lnTo>
                    <a:pt x="6399" y="967"/>
                  </a:lnTo>
                  <a:lnTo>
                    <a:pt x="6429" y="1000"/>
                  </a:lnTo>
                  <a:lnTo>
                    <a:pt x="6463" y="1033"/>
                  </a:lnTo>
                  <a:lnTo>
                    <a:pt x="6524" y="1096"/>
                  </a:lnTo>
                  <a:lnTo>
                    <a:pt x="6555" y="1128"/>
                  </a:lnTo>
                  <a:lnTo>
                    <a:pt x="6584" y="1161"/>
                  </a:lnTo>
                  <a:lnTo>
                    <a:pt x="6616" y="1194"/>
                  </a:lnTo>
                  <a:lnTo>
                    <a:pt x="6645" y="1226"/>
                  </a:lnTo>
                  <a:lnTo>
                    <a:pt x="6677" y="1259"/>
                  </a:lnTo>
                  <a:lnTo>
                    <a:pt x="6708" y="1289"/>
                  </a:lnTo>
                  <a:lnTo>
                    <a:pt x="6769" y="1354"/>
                  </a:lnTo>
                  <a:lnTo>
                    <a:pt x="6798" y="1384"/>
                  </a:lnTo>
                  <a:lnTo>
                    <a:pt x="6830" y="1417"/>
                  </a:lnTo>
                  <a:lnTo>
                    <a:pt x="6861" y="1450"/>
                  </a:lnTo>
                  <a:lnTo>
                    <a:pt x="6922" y="1515"/>
                  </a:lnTo>
                  <a:lnTo>
                    <a:pt x="6951" y="1548"/>
                  </a:lnTo>
                  <a:lnTo>
                    <a:pt x="6983" y="1580"/>
                  </a:lnTo>
                  <a:lnTo>
                    <a:pt x="7015" y="1611"/>
                  </a:lnTo>
                  <a:lnTo>
                    <a:pt x="7044" y="1643"/>
                  </a:lnTo>
                  <a:lnTo>
                    <a:pt x="7075" y="1673"/>
                  </a:lnTo>
                  <a:lnTo>
                    <a:pt x="7104" y="1706"/>
                  </a:lnTo>
                  <a:lnTo>
                    <a:pt x="7136" y="1736"/>
                  </a:lnTo>
                  <a:lnTo>
                    <a:pt x="7168" y="1769"/>
                  </a:lnTo>
                  <a:lnTo>
                    <a:pt x="7197" y="1799"/>
                  </a:lnTo>
                  <a:lnTo>
                    <a:pt x="7228" y="1829"/>
                  </a:lnTo>
                  <a:lnTo>
                    <a:pt x="7257" y="1857"/>
                  </a:lnTo>
                  <a:lnTo>
                    <a:pt x="7289" y="1887"/>
                  </a:lnTo>
                  <a:lnTo>
                    <a:pt x="7318" y="1915"/>
                  </a:lnTo>
                  <a:lnTo>
                    <a:pt x="7350" y="1942"/>
                  </a:lnTo>
                  <a:lnTo>
                    <a:pt x="7382" y="1970"/>
                  </a:lnTo>
                  <a:lnTo>
                    <a:pt x="7411" y="1995"/>
                  </a:lnTo>
                  <a:lnTo>
                    <a:pt x="7442" y="2020"/>
                  </a:lnTo>
                  <a:lnTo>
                    <a:pt x="7471" y="2045"/>
                  </a:lnTo>
                  <a:lnTo>
                    <a:pt x="7503" y="2070"/>
                  </a:lnTo>
                  <a:lnTo>
                    <a:pt x="7535" y="2095"/>
                  </a:lnTo>
                  <a:lnTo>
                    <a:pt x="7564" y="2118"/>
                  </a:lnTo>
                  <a:lnTo>
                    <a:pt x="7595" y="2141"/>
                  </a:lnTo>
                  <a:lnTo>
                    <a:pt x="7624" y="2163"/>
                  </a:lnTo>
                  <a:lnTo>
                    <a:pt x="7656" y="2183"/>
                  </a:lnTo>
                  <a:lnTo>
                    <a:pt x="7688" y="2206"/>
                  </a:lnTo>
                  <a:lnTo>
                    <a:pt x="7717" y="2226"/>
                  </a:lnTo>
                  <a:lnTo>
                    <a:pt x="7748" y="2246"/>
                  </a:lnTo>
                  <a:lnTo>
                    <a:pt x="7778" y="2264"/>
                  </a:lnTo>
                  <a:lnTo>
                    <a:pt x="7809" y="2284"/>
                  </a:lnTo>
                  <a:lnTo>
                    <a:pt x="7841" y="2301"/>
                  </a:lnTo>
                  <a:lnTo>
                    <a:pt x="7870" y="2319"/>
                  </a:lnTo>
                  <a:lnTo>
                    <a:pt x="7902" y="2337"/>
                  </a:lnTo>
                  <a:lnTo>
                    <a:pt x="7931" y="2352"/>
                  </a:lnTo>
                  <a:lnTo>
                    <a:pt x="7962" y="2367"/>
                  </a:lnTo>
                  <a:lnTo>
                    <a:pt x="7994" y="2382"/>
                  </a:lnTo>
                  <a:lnTo>
                    <a:pt x="8023" y="2397"/>
                  </a:lnTo>
                  <a:lnTo>
                    <a:pt x="8055" y="2412"/>
                  </a:lnTo>
                  <a:lnTo>
                    <a:pt x="8084" y="2425"/>
                  </a:lnTo>
                  <a:lnTo>
                    <a:pt x="8115" y="2440"/>
                  </a:lnTo>
                  <a:lnTo>
                    <a:pt x="8144" y="2452"/>
                  </a:lnTo>
                  <a:lnTo>
                    <a:pt x="8176" y="2465"/>
                  </a:lnTo>
                  <a:lnTo>
                    <a:pt x="8208" y="2477"/>
                  </a:lnTo>
                  <a:lnTo>
                    <a:pt x="8237" y="2487"/>
                  </a:lnTo>
                  <a:lnTo>
                    <a:pt x="8269" y="2497"/>
                  </a:lnTo>
                  <a:lnTo>
                    <a:pt x="8298" y="2510"/>
                  </a:lnTo>
                  <a:lnTo>
                    <a:pt x="8329" y="2520"/>
                  </a:lnTo>
                  <a:lnTo>
                    <a:pt x="8361" y="2528"/>
                  </a:lnTo>
                  <a:lnTo>
                    <a:pt x="8390" y="2538"/>
                  </a:lnTo>
                  <a:lnTo>
                    <a:pt x="8422" y="2545"/>
                  </a:lnTo>
                  <a:lnTo>
                    <a:pt x="8451" y="2553"/>
                  </a:lnTo>
                  <a:lnTo>
                    <a:pt x="8482" y="2560"/>
                  </a:lnTo>
                  <a:lnTo>
                    <a:pt x="8514" y="2565"/>
                  </a:lnTo>
                  <a:lnTo>
                    <a:pt x="8543" y="2573"/>
                  </a:lnTo>
                  <a:lnTo>
                    <a:pt x="8575" y="2578"/>
                  </a:lnTo>
                  <a:lnTo>
                    <a:pt x="8604" y="2583"/>
                  </a:lnTo>
                  <a:lnTo>
                    <a:pt x="8635" y="2585"/>
                  </a:lnTo>
                  <a:lnTo>
                    <a:pt x="8667" y="2590"/>
                  </a:lnTo>
                  <a:lnTo>
                    <a:pt x="8696" y="2593"/>
                  </a:lnTo>
                  <a:lnTo>
                    <a:pt x="8728" y="2595"/>
                  </a:lnTo>
                  <a:lnTo>
                    <a:pt x="8757" y="2598"/>
                  </a:lnTo>
                  <a:lnTo>
                    <a:pt x="8789" y="2600"/>
                  </a:lnTo>
                  <a:lnTo>
                    <a:pt x="8820" y="2600"/>
                  </a:lnTo>
                  <a:lnTo>
                    <a:pt x="8849" y="2603"/>
                  </a:lnTo>
                  <a:lnTo>
                    <a:pt x="8881" y="2605"/>
                  </a:lnTo>
                  <a:lnTo>
                    <a:pt x="8910" y="2605"/>
                  </a:lnTo>
                  <a:lnTo>
                    <a:pt x="8942" y="2608"/>
                  </a:lnTo>
                  <a:lnTo>
                    <a:pt x="8973" y="2608"/>
                  </a:lnTo>
                  <a:lnTo>
                    <a:pt x="9002" y="2608"/>
                  </a:lnTo>
                  <a:lnTo>
                    <a:pt x="9034" y="2610"/>
                  </a:lnTo>
                  <a:lnTo>
                    <a:pt x="9063" y="2610"/>
                  </a:lnTo>
                  <a:lnTo>
                    <a:pt x="9095" y="2610"/>
                  </a:lnTo>
                  <a:lnTo>
                    <a:pt x="9127" y="2610"/>
                  </a:lnTo>
                  <a:lnTo>
                    <a:pt x="9156" y="2610"/>
                  </a:lnTo>
                  <a:lnTo>
                    <a:pt x="9187" y="2610"/>
                  </a:lnTo>
                  <a:lnTo>
                    <a:pt x="9216" y="2610"/>
                  </a:lnTo>
                  <a:lnTo>
                    <a:pt x="9248" y="2608"/>
                  </a:lnTo>
                  <a:lnTo>
                    <a:pt x="9277" y="2605"/>
                  </a:lnTo>
                  <a:lnTo>
                    <a:pt x="9309" y="2605"/>
                  </a:lnTo>
                  <a:lnTo>
                    <a:pt x="9340" y="2603"/>
                  </a:lnTo>
                  <a:lnTo>
                    <a:pt x="9369" y="2600"/>
                  </a:lnTo>
                  <a:lnTo>
                    <a:pt x="9401" y="2595"/>
                  </a:lnTo>
                  <a:lnTo>
                    <a:pt x="9430" y="2593"/>
                  </a:lnTo>
                  <a:lnTo>
                    <a:pt x="9462" y="2588"/>
                  </a:lnTo>
                  <a:lnTo>
                    <a:pt x="9493" y="2585"/>
                  </a:lnTo>
                  <a:lnTo>
                    <a:pt x="9522" y="2580"/>
                  </a:lnTo>
                  <a:lnTo>
                    <a:pt x="9583" y="2570"/>
                  </a:lnTo>
                  <a:lnTo>
                    <a:pt x="9615" y="2565"/>
                  </a:lnTo>
                  <a:lnTo>
                    <a:pt x="9647" y="2563"/>
                  </a:lnTo>
                  <a:lnTo>
                    <a:pt x="9676" y="2558"/>
                  </a:lnTo>
                  <a:lnTo>
                    <a:pt x="9707" y="2553"/>
                  </a:lnTo>
                  <a:lnTo>
                    <a:pt x="9736" y="2550"/>
                  </a:lnTo>
                  <a:lnTo>
                    <a:pt x="9768" y="2545"/>
                  </a:lnTo>
                  <a:lnTo>
                    <a:pt x="9800" y="2540"/>
                  </a:lnTo>
                  <a:lnTo>
                    <a:pt x="9829" y="2538"/>
                  </a:lnTo>
                  <a:lnTo>
                    <a:pt x="9860" y="2535"/>
                  </a:lnTo>
                  <a:lnTo>
                    <a:pt x="9889" y="2530"/>
                  </a:lnTo>
                  <a:lnTo>
                    <a:pt x="9921" y="2528"/>
                  </a:lnTo>
                  <a:lnTo>
                    <a:pt x="9953" y="2525"/>
                  </a:lnTo>
                  <a:lnTo>
                    <a:pt x="9982" y="2523"/>
                  </a:lnTo>
                  <a:lnTo>
                    <a:pt x="10014" y="2520"/>
                  </a:lnTo>
                  <a:lnTo>
                    <a:pt x="10043" y="2517"/>
                  </a:lnTo>
                  <a:lnTo>
                    <a:pt x="10074" y="2517"/>
                  </a:lnTo>
                  <a:lnTo>
                    <a:pt x="10103" y="2515"/>
                  </a:lnTo>
                  <a:lnTo>
                    <a:pt x="10135" y="2512"/>
                  </a:lnTo>
                  <a:lnTo>
                    <a:pt x="10167" y="2512"/>
                  </a:lnTo>
                  <a:lnTo>
                    <a:pt x="10227" y="2507"/>
                  </a:lnTo>
                  <a:lnTo>
                    <a:pt x="10256" y="2507"/>
                  </a:lnTo>
                  <a:lnTo>
                    <a:pt x="10288" y="2505"/>
                  </a:lnTo>
                  <a:lnTo>
                    <a:pt x="10320" y="2505"/>
                  </a:lnTo>
                  <a:lnTo>
                    <a:pt x="10380" y="2502"/>
                  </a:lnTo>
                  <a:lnTo>
                    <a:pt x="10410" y="2500"/>
                  </a:lnTo>
                  <a:lnTo>
                    <a:pt x="10441" y="2497"/>
                  </a:lnTo>
                  <a:lnTo>
                    <a:pt x="10473" y="2495"/>
                  </a:lnTo>
                  <a:lnTo>
                    <a:pt x="10502" y="2495"/>
                  </a:lnTo>
                  <a:lnTo>
                    <a:pt x="10534" y="2492"/>
                  </a:lnTo>
                  <a:lnTo>
                    <a:pt x="10563" y="2490"/>
                  </a:lnTo>
                  <a:lnTo>
                    <a:pt x="10594" y="2487"/>
                  </a:lnTo>
                  <a:lnTo>
                    <a:pt x="10626" y="2485"/>
                  </a:lnTo>
                  <a:lnTo>
                    <a:pt x="10655" y="2482"/>
                  </a:lnTo>
                  <a:lnTo>
                    <a:pt x="10716" y="2477"/>
                  </a:lnTo>
                  <a:lnTo>
                    <a:pt x="10747" y="2475"/>
                  </a:lnTo>
                  <a:lnTo>
                    <a:pt x="10779" y="2472"/>
                  </a:lnTo>
                  <a:lnTo>
                    <a:pt x="10808" y="2470"/>
                  </a:lnTo>
                  <a:lnTo>
                    <a:pt x="10840" y="2467"/>
                  </a:lnTo>
                  <a:lnTo>
                    <a:pt x="10869" y="2465"/>
                  </a:lnTo>
                  <a:lnTo>
                    <a:pt x="10901" y="2462"/>
                  </a:lnTo>
                  <a:lnTo>
                    <a:pt x="10932" y="2460"/>
                  </a:lnTo>
                  <a:lnTo>
                    <a:pt x="10961" y="2457"/>
                  </a:lnTo>
                  <a:lnTo>
                    <a:pt x="11022" y="2452"/>
                  </a:lnTo>
                  <a:lnTo>
                    <a:pt x="11054" y="2450"/>
                  </a:lnTo>
                  <a:lnTo>
                    <a:pt x="11083" y="2447"/>
                  </a:lnTo>
                  <a:lnTo>
                    <a:pt x="11114" y="2445"/>
                  </a:lnTo>
                  <a:lnTo>
                    <a:pt x="11146" y="2442"/>
                  </a:lnTo>
                  <a:lnTo>
                    <a:pt x="11175" y="2440"/>
                  </a:lnTo>
                  <a:lnTo>
                    <a:pt x="11207" y="2437"/>
                  </a:lnTo>
                  <a:lnTo>
                    <a:pt x="11236" y="2435"/>
                  </a:lnTo>
                  <a:lnTo>
                    <a:pt x="11267" y="2430"/>
                  </a:lnTo>
                  <a:lnTo>
                    <a:pt x="11299" y="2427"/>
                  </a:lnTo>
                  <a:lnTo>
                    <a:pt x="11328" y="2422"/>
                  </a:lnTo>
                  <a:lnTo>
                    <a:pt x="11360" y="2417"/>
                  </a:lnTo>
                  <a:lnTo>
                    <a:pt x="11389" y="2414"/>
                  </a:lnTo>
                  <a:lnTo>
                    <a:pt x="11421" y="2409"/>
                  </a:lnTo>
                  <a:lnTo>
                    <a:pt x="11452" y="2404"/>
                  </a:lnTo>
                  <a:lnTo>
                    <a:pt x="11481" y="2399"/>
                  </a:lnTo>
                  <a:lnTo>
                    <a:pt x="11513" y="2394"/>
                  </a:lnTo>
                  <a:lnTo>
                    <a:pt x="11542" y="2389"/>
                  </a:lnTo>
                  <a:lnTo>
                    <a:pt x="11574" y="2384"/>
                  </a:lnTo>
                  <a:lnTo>
                    <a:pt x="11605" y="2382"/>
                  </a:lnTo>
                  <a:lnTo>
                    <a:pt x="11634" y="2377"/>
                  </a:lnTo>
                  <a:lnTo>
                    <a:pt x="11666" y="2372"/>
                  </a:lnTo>
                  <a:lnTo>
                    <a:pt x="11695" y="2369"/>
                  </a:lnTo>
                  <a:lnTo>
                    <a:pt x="11727" y="2364"/>
                  </a:lnTo>
                  <a:lnTo>
                    <a:pt x="11759" y="2362"/>
                  </a:lnTo>
                  <a:lnTo>
                    <a:pt x="11788" y="2359"/>
                  </a:lnTo>
                  <a:lnTo>
                    <a:pt x="11819" y="2357"/>
                  </a:lnTo>
                  <a:lnTo>
                    <a:pt x="11848" y="2352"/>
                  </a:lnTo>
                  <a:lnTo>
                    <a:pt x="11880" y="2349"/>
                  </a:lnTo>
                  <a:lnTo>
                    <a:pt x="11909" y="2347"/>
                  </a:lnTo>
                  <a:lnTo>
                    <a:pt x="11941" y="2342"/>
                  </a:lnTo>
                  <a:lnTo>
                    <a:pt x="11972" y="2339"/>
                  </a:lnTo>
                  <a:lnTo>
                    <a:pt x="12001" y="2334"/>
                  </a:lnTo>
                  <a:lnTo>
                    <a:pt x="12033" y="2329"/>
                  </a:lnTo>
                  <a:lnTo>
                    <a:pt x="12062" y="2327"/>
                  </a:lnTo>
                  <a:lnTo>
                    <a:pt x="12094" y="2322"/>
                  </a:lnTo>
                  <a:lnTo>
                    <a:pt x="12125" y="2317"/>
                  </a:lnTo>
                  <a:lnTo>
                    <a:pt x="12154" y="2311"/>
                  </a:lnTo>
                  <a:lnTo>
                    <a:pt x="12186" y="2306"/>
                  </a:lnTo>
                  <a:lnTo>
                    <a:pt x="12215" y="2301"/>
                  </a:lnTo>
                  <a:lnTo>
                    <a:pt x="12247" y="2296"/>
                  </a:lnTo>
                  <a:lnTo>
                    <a:pt x="12250" y="2296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5" name="Freeform: Shape 224"/>
            <p:cNvSpPr/>
            <p:nvPr/>
          </p:nvSpPr>
          <p:spPr>
            <a:xfrm>
              <a:off x="5994360" y="6709680"/>
              <a:ext cx="4671360" cy="1220400"/>
            </a:xfrm>
            <a:custGeom>
              <a:avLst/>
              <a:gdLst>
                <a:gd name="textAreaLeft" fmla="*/ 0 w 4671360"/>
                <a:gd name="textAreaRight" fmla="*/ 4671720 w 4671360"/>
                <a:gd name="textAreaTop" fmla="*/ 0 h 1220400"/>
                <a:gd name="textAreaBottom" fmla="*/ 1220760 h 1220400"/>
              </a:gdLst>
              <a:ahLst/>
              <a:cxnLst/>
              <a:rect l="textAreaLeft" t="textAreaTop" r="textAreaRight" b="textAreaBottom"/>
              <a:pathLst>
                <a:path w="12251" h="3514">
                  <a:moveTo>
                    <a:pt x="0" y="2261"/>
                  </a:moveTo>
                  <a:lnTo>
                    <a:pt x="3" y="2259"/>
                  </a:lnTo>
                  <a:lnTo>
                    <a:pt x="32" y="2259"/>
                  </a:lnTo>
                  <a:lnTo>
                    <a:pt x="64" y="2256"/>
                  </a:lnTo>
                  <a:lnTo>
                    <a:pt x="93" y="2256"/>
                  </a:lnTo>
                  <a:lnTo>
                    <a:pt x="124" y="2254"/>
                  </a:lnTo>
                  <a:lnTo>
                    <a:pt x="156" y="2254"/>
                  </a:lnTo>
                  <a:lnTo>
                    <a:pt x="185" y="2254"/>
                  </a:lnTo>
                  <a:lnTo>
                    <a:pt x="217" y="2254"/>
                  </a:lnTo>
                  <a:lnTo>
                    <a:pt x="246" y="2254"/>
                  </a:lnTo>
                  <a:lnTo>
                    <a:pt x="278" y="2254"/>
                  </a:lnTo>
                  <a:lnTo>
                    <a:pt x="309" y="2254"/>
                  </a:lnTo>
                  <a:lnTo>
                    <a:pt x="338" y="2254"/>
                  </a:lnTo>
                  <a:lnTo>
                    <a:pt x="370" y="2254"/>
                  </a:lnTo>
                  <a:lnTo>
                    <a:pt x="399" y="2254"/>
                  </a:lnTo>
                  <a:lnTo>
                    <a:pt x="431" y="2254"/>
                  </a:lnTo>
                  <a:lnTo>
                    <a:pt x="462" y="2254"/>
                  </a:lnTo>
                  <a:lnTo>
                    <a:pt x="491" y="2254"/>
                  </a:lnTo>
                  <a:lnTo>
                    <a:pt x="523" y="2254"/>
                  </a:lnTo>
                  <a:lnTo>
                    <a:pt x="552" y="2254"/>
                  </a:lnTo>
                  <a:lnTo>
                    <a:pt x="584" y="2254"/>
                  </a:lnTo>
                  <a:lnTo>
                    <a:pt x="615" y="2254"/>
                  </a:lnTo>
                  <a:lnTo>
                    <a:pt x="644" y="2251"/>
                  </a:lnTo>
                  <a:lnTo>
                    <a:pt x="676" y="2251"/>
                  </a:lnTo>
                  <a:lnTo>
                    <a:pt x="705" y="2249"/>
                  </a:lnTo>
                  <a:lnTo>
                    <a:pt x="737" y="2249"/>
                  </a:lnTo>
                  <a:lnTo>
                    <a:pt x="769" y="2246"/>
                  </a:lnTo>
                  <a:lnTo>
                    <a:pt x="798" y="2244"/>
                  </a:lnTo>
                  <a:lnTo>
                    <a:pt x="829" y="2244"/>
                  </a:lnTo>
                  <a:lnTo>
                    <a:pt x="858" y="2241"/>
                  </a:lnTo>
                  <a:lnTo>
                    <a:pt x="890" y="2239"/>
                  </a:lnTo>
                  <a:lnTo>
                    <a:pt x="922" y="2236"/>
                  </a:lnTo>
                  <a:lnTo>
                    <a:pt x="982" y="2231"/>
                  </a:lnTo>
                  <a:lnTo>
                    <a:pt x="1011" y="2229"/>
                  </a:lnTo>
                  <a:lnTo>
                    <a:pt x="1043" y="2226"/>
                  </a:lnTo>
                  <a:lnTo>
                    <a:pt x="1072" y="2226"/>
                  </a:lnTo>
                  <a:lnTo>
                    <a:pt x="1104" y="2224"/>
                  </a:lnTo>
                  <a:lnTo>
                    <a:pt x="1135" y="2221"/>
                  </a:lnTo>
                  <a:lnTo>
                    <a:pt x="1165" y="2221"/>
                  </a:lnTo>
                  <a:lnTo>
                    <a:pt x="1196" y="2219"/>
                  </a:lnTo>
                  <a:lnTo>
                    <a:pt x="1225" y="2219"/>
                  </a:lnTo>
                  <a:lnTo>
                    <a:pt x="1257" y="2219"/>
                  </a:lnTo>
                  <a:lnTo>
                    <a:pt x="1289" y="2219"/>
                  </a:lnTo>
                  <a:lnTo>
                    <a:pt x="1318" y="2219"/>
                  </a:lnTo>
                  <a:lnTo>
                    <a:pt x="1378" y="2219"/>
                  </a:lnTo>
                  <a:lnTo>
                    <a:pt x="1410" y="2216"/>
                  </a:lnTo>
                  <a:lnTo>
                    <a:pt x="1442" y="2216"/>
                  </a:lnTo>
                  <a:lnTo>
                    <a:pt x="1471" y="2216"/>
                  </a:lnTo>
                  <a:lnTo>
                    <a:pt x="1502" y="2214"/>
                  </a:lnTo>
                  <a:lnTo>
                    <a:pt x="1531" y="2211"/>
                  </a:lnTo>
                  <a:lnTo>
                    <a:pt x="1563" y="2209"/>
                  </a:lnTo>
                  <a:lnTo>
                    <a:pt x="1595" y="2206"/>
                  </a:lnTo>
                  <a:lnTo>
                    <a:pt x="1624" y="2204"/>
                  </a:lnTo>
                  <a:lnTo>
                    <a:pt x="1656" y="2199"/>
                  </a:lnTo>
                  <a:lnTo>
                    <a:pt x="1685" y="2196"/>
                  </a:lnTo>
                  <a:lnTo>
                    <a:pt x="1716" y="2191"/>
                  </a:lnTo>
                  <a:lnTo>
                    <a:pt x="1748" y="2186"/>
                  </a:lnTo>
                  <a:lnTo>
                    <a:pt x="1777" y="2184"/>
                  </a:lnTo>
                  <a:lnTo>
                    <a:pt x="1809" y="2179"/>
                  </a:lnTo>
                  <a:lnTo>
                    <a:pt x="1838" y="2176"/>
                  </a:lnTo>
                  <a:lnTo>
                    <a:pt x="1869" y="2174"/>
                  </a:lnTo>
                  <a:lnTo>
                    <a:pt x="1898" y="2171"/>
                  </a:lnTo>
                  <a:lnTo>
                    <a:pt x="1930" y="2169"/>
                  </a:lnTo>
                  <a:lnTo>
                    <a:pt x="1962" y="2166"/>
                  </a:lnTo>
                  <a:lnTo>
                    <a:pt x="1991" y="2166"/>
                  </a:lnTo>
                  <a:lnTo>
                    <a:pt x="2022" y="2166"/>
                  </a:lnTo>
                  <a:lnTo>
                    <a:pt x="2052" y="2163"/>
                  </a:lnTo>
                  <a:lnTo>
                    <a:pt x="2083" y="2163"/>
                  </a:lnTo>
                  <a:lnTo>
                    <a:pt x="2115" y="2163"/>
                  </a:lnTo>
                  <a:lnTo>
                    <a:pt x="2144" y="2161"/>
                  </a:lnTo>
                  <a:lnTo>
                    <a:pt x="2176" y="2161"/>
                  </a:lnTo>
                  <a:lnTo>
                    <a:pt x="2205" y="2158"/>
                  </a:lnTo>
                  <a:lnTo>
                    <a:pt x="2236" y="2156"/>
                  </a:lnTo>
                  <a:lnTo>
                    <a:pt x="2268" y="2151"/>
                  </a:lnTo>
                  <a:lnTo>
                    <a:pt x="2297" y="2148"/>
                  </a:lnTo>
                  <a:lnTo>
                    <a:pt x="2329" y="2143"/>
                  </a:lnTo>
                  <a:lnTo>
                    <a:pt x="2358" y="2138"/>
                  </a:lnTo>
                  <a:lnTo>
                    <a:pt x="2389" y="2133"/>
                  </a:lnTo>
                  <a:lnTo>
                    <a:pt x="2421" y="2128"/>
                  </a:lnTo>
                  <a:lnTo>
                    <a:pt x="2450" y="2126"/>
                  </a:lnTo>
                  <a:lnTo>
                    <a:pt x="2482" y="2121"/>
                  </a:lnTo>
                  <a:lnTo>
                    <a:pt x="2511" y="2118"/>
                  </a:lnTo>
                  <a:lnTo>
                    <a:pt x="2543" y="2118"/>
                  </a:lnTo>
                  <a:lnTo>
                    <a:pt x="2574" y="2118"/>
                  </a:lnTo>
                  <a:lnTo>
                    <a:pt x="2603" y="2118"/>
                  </a:lnTo>
                  <a:lnTo>
                    <a:pt x="2635" y="2121"/>
                  </a:lnTo>
                  <a:lnTo>
                    <a:pt x="2664" y="2123"/>
                  </a:lnTo>
                  <a:lnTo>
                    <a:pt x="2696" y="2128"/>
                  </a:lnTo>
                  <a:lnTo>
                    <a:pt x="2725" y="2131"/>
                  </a:lnTo>
                  <a:lnTo>
                    <a:pt x="2756" y="2136"/>
                  </a:lnTo>
                  <a:lnTo>
                    <a:pt x="2788" y="2138"/>
                  </a:lnTo>
                  <a:lnTo>
                    <a:pt x="2817" y="2138"/>
                  </a:lnTo>
                  <a:lnTo>
                    <a:pt x="2849" y="2138"/>
                  </a:lnTo>
                  <a:lnTo>
                    <a:pt x="2878" y="2136"/>
                  </a:lnTo>
                  <a:lnTo>
                    <a:pt x="2910" y="2133"/>
                  </a:lnTo>
                  <a:lnTo>
                    <a:pt x="2941" y="2128"/>
                  </a:lnTo>
                  <a:lnTo>
                    <a:pt x="2970" y="2121"/>
                  </a:lnTo>
                  <a:lnTo>
                    <a:pt x="3002" y="2113"/>
                  </a:lnTo>
                  <a:lnTo>
                    <a:pt x="3031" y="2106"/>
                  </a:lnTo>
                  <a:lnTo>
                    <a:pt x="3063" y="2098"/>
                  </a:lnTo>
                  <a:lnTo>
                    <a:pt x="3094" y="2096"/>
                  </a:lnTo>
                  <a:lnTo>
                    <a:pt x="3123" y="2093"/>
                  </a:lnTo>
                  <a:lnTo>
                    <a:pt x="3155" y="2096"/>
                  </a:lnTo>
                  <a:lnTo>
                    <a:pt x="3184" y="2103"/>
                  </a:lnTo>
                  <a:lnTo>
                    <a:pt x="3216" y="2118"/>
                  </a:lnTo>
                  <a:lnTo>
                    <a:pt x="3247" y="2138"/>
                  </a:lnTo>
                  <a:lnTo>
                    <a:pt x="3276" y="2166"/>
                  </a:lnTo>
                  <a:lnTo>
                    <a:pt x="3308" y="2201"/>
                  </a:lnTo>
                  <a:lnTo>
                    <a:pt x="3337" y="2244"/>
                  </a:lnTo>
                  <a:lnTo>
                    <a:pt x="3369" y="2292"/>
                  </a:lnTo>
                  <a:lnTo>
                    <a:pt x="3401" y="2347"/>
                  </a:lnTo>
                  <a:lnTo>
                    <a:pt x="3430" y="2402"/>
                  </a:lnTo>
                  <a:lnTo>
                    <a:pt x="3461" y="2457"/>
                  </a:lnTo>
                  <a:lnTo>
                    <a:pt x="3490" y="2513"/>
                  </a:lnTo>
                  <a:lnTo>
                    <a:pt x="3522" y="2563"/>
                  </a:lnTo>
                  <a:lnTo>
                    <a:pt x="3554" y="2606"/>
                  </a:lnTo>
                  <a:lnTo>
                    <a:pt x="3583" y="2636"/>
                  </a:lnTo>
                  <a:lnTo>
                    <a:pt x="3614" y="2653"/>
                  </a:lnTo>
                  <a:lnTo>
                    <a:pt x="3643" y="2653"/>
                  </a:lnTo>
                  <a:lnTo>
                    <a:pt x="3675" y="2636"/>
                  </a:lnTo>
                  <a:lnTo>
                    <a:pt x="3704" y="2596"/>
                  </a:lnTo>
                  <a:lnTo>
                    <a:pt x="3736" y="2535"/>
                  </a:lnTo>
                  <a:lnTo>
                    <a:pt x="3767" y="2455"/>
                  </a:lnTo>
                  <a:lnTo>
                    <a:pt x="3797" y="2349"/>
                  </a:lnTo>
                  <a:lnTo>
                    <a:pt x="3828" y="2226"/>
                  </a:lnTo>
                  <a:lnTo>
                    <a:pt x="3857" y="2083"/>
                  </a:lnTo>
                  <a:lnTo>
                    <a:pt x="3889" y="1925"/>
                  </a:lnTo>
                  <a:lnTo>
                    <a:pt x="3921" y="1754"/>
                  </a:lnTo>
                  <a:lnTo>
                    <a:pt x="3950" y="1576"/>
                  </a:lnTo>
                  <a:lnTo>
                    <a:pt x="3981" y="1390"/>
                  </a:lnTo>
                  <a:lnTo>
                    <a:pt x="4010" y="1204"/>
                  </a:lnTo>
                  <a:lnTo>
                    <a:pt x="4042" y="1020"/>
                  </a:lnTo>
                  <a:lnTo>
                    <a:pt x="4074" y="847"/>
                  </a:lnTo>
                  <a:lnTo>
                    <a:pt x="4103" y="681"/>
                  </a:lnTo>
                  <a:lnTo>
                    <a:pt x="4134" y="533"/>
                  </a:lnTo>
                  <a:lnTo>
                    <a:pt x="4163" y="400"/>
                  </a:lnTo>
                  <a:lnTo>
                    <a:pt x="4195" y="284"/>
                  </a:lnTo>
                  <a:lnTo>
                    <a:pt x="4227" y="191"/>
                  </a:lnTo>
                  <a:lnTo>
                    <a:pt x="4256" y="116"/>
                  </a:lnTo>
                  <a:lnTo>
                    <a:pt x="4288" y="61"/>
                  </a:lnTo>
                  <a:lnTo>
                    <a:pt x="4317" y="23"/>
                  </a:lnTo>
                  <a:lnTo>
                    <a:pt x="4348" y="6"/>
                  </a:lnTo>
                  <a:lnTo>
                    <a:pt x="4380" y="0"/>
                  </a:lnTo>
                  <a:lnTo>
                    <a:pt x="4409" y="8"/>
                  </a:lnTo>
                  <a:lnTo>
                    <a:pt x="4441" y="23"/>
                  </a:lnTo>
                  <a:lnTo>
                    <a:pt x="4470" y="48"/>
                  </a:lnTo>
                  <a:lnTo>
                    <a:pt x="4501" y="76"/>
                  </a:lnTo>
                  <a:lnTo>
                    <a:pt x="4533" y="103"/>
                  </a:lnTo>
                  <a:lnTo>
                    <a:pt x="4562" y="134"/>
                  </a:lnTo>
                  <a:lnTo>
                    <a:pt x="4594" y="159"/>
                  </a:lnTo>
                  <a:lnTo>
                    <a:pt x="4623" y="181"/>
                  </a:lnTo>
                  <a:lnTo>
                    <a:pt x="4654" y="199"/>
                  </a:lnTo>
                  <a:lnTo>
                    <a:pt x="4684" y="212"/>
                  </a:lnTo>
                  <a:lnTo>
                    <a:pt x="4715" y="219"/>
                  </a:lnTo>
                  <a:lnTo>
                    <a:pt x="4747" y="224"/>
                  </a:lnTo>
                  <a:lnTo>
                    <a:pt x="4776" y="224"/>
                  </a:lnTo>
                  <a:lnTo>
                    <a:pt x="4808" y="224"/>
                  </a:lnTo>
                  <a:lnTo>
                    <a:pt x="4837" y="224"/>
                  </a:lnTo>
                  <a:lnTo>
                    <a:pt x="4868" y="224"/>
                  </a:lnTo>
                  <a:lnTo>
                    <a:pt x="4900" y="229"/>
                  </a:lnTo>
                  <a:lnTo>
                    <a:pt x="4929" y="237"/>
                  </a:lnTo>
                  <a:lnTo>
                    <a:pt x="4961" y="247"/>
                  </a:lnTo>
                  <a:lnTo>
                    <a:pt x="4990" y="264"/>
                  </a:lnTo>
                  <a:lnTo>
                    <a:pt x="5021" y="289"/>
                  </a:lnTo>
                  <a:lnTo>
                    <a:pt x="5053" y="320"/>
                  </a:lnTo>
                  <a:lnTo>
                    <a:pt x="5082" y="355"/>
                  </a:lnTo>
                  <a:lnTo>
                    <a:pt x="5114" y="395"/>
                  </a:lnTo>
                  <a:lnTo>
                    <a:pt x="5143" y="443"/>
                  </a:lnTo>
                  <a:lnTo>
                    <a:pt x="5175" y="493"/>
                  </a:lnTo>
                  <a:lnTo>
                    <a:pt x="5206" y="546"/>
                  </a:lnTo>
                  <a:lnTo>
                    <a:pt x="5235" y="598"/>
                  </a:lnTo>
                  <a:lnTo>
                    <a:pt x="5267" y="654"/>
                  </a:lnTo>
                  <a:lnTo>
                    <a:pt x="5296" y="709"/>
                  </a:lnTo>
                  <a:lnTo>
                    <a:pt x="5328" y="762"/>
                  </a:lnTo>
                  <a:lnTo>
                    <a:pt x="5359" y="814"/>
                  </a:lnTo>
                  <a:lnTo>
                    <a:pt x="5388" y="862"/>
                  </a:lnTo>
                  <a:lnTo>
                    <a:pt x="5420" y="910"/>
                  </a:lnTo>
                  <a:lnTo>
                    <a:pt x="5449" y="953"/>
                  </a:lnTo>
                  <a:lnTo>
                    <a:pt x="5481" y="993"/>
                  </a:lnTo>
                  <a:lnTo>
                    <a:pt x="5510" y="1033"/>
                  </a:lnTo>
                  <a:lnTo>
                    <a:pt x="5542" y="1071"/>
                  </a:lnTo>
                  <a:lnTo>
                    <a:pt x="5573" y="1106"/>
                  </a:lnTo>
                  <a:lnTo>
                    <a:pt x="5602" y="1141"/>
                  </a:lnTo>
                  <a:lnTo>
                    <a:pt x="5634" y="1176"/>
                  </a:lnTo>
                  <a:lnTo>
                    <a:pt x="5663" y="1211"/>
                  </a:lnTo>
                  <a:lnTo>
                    <a:pt x="5695" y="1247"/>
                  </a:lnTo>
                  <a:lnTo>
                    <a:pt x="5726" y="1284"/>
                  </a:lnTo>
                  <a:lnTo>
                    <a:pt x="5755" y="1324"/>
                  </a:lnTo>
                  <a:lnTo>
                    <a:pt x="5787" y="1365"/>
                  </a:lnTo>
                  <a:lnTo>
                    <a:pt x="5816" y="1407"/>
                  </a:lnTo>
                  <a:lnTo>
                    <a:pt x="5848" y="1453"/>
                  </a:lnTo>
                  <a:lnTo>
                    <a:pt x="5879" y="1495"/>
                  </a:lnTo>
                  <a:lnTo>
                    <a:pt x="5908" y="1543"/>
                  </a:lnTo>
                  <a:lnTo>
                    <a:pt x="5940" y="1588"/>
                  </a:lnTo>
                  <a:lnTo>
                    <a:pt x="5969" y="1633"/>
                  </a:lnTo>
                  <a:lnTo>
                    <a:pt x="6001" y="1679"/>
                  </a:lnTo>
                  <a:lnTo>
                    <a:pt x="6033" y="1721"/>
                  </a:lnTo>
                  <a:lnTo>
                    <a:pt x="6062" y="1767"/>
                  </a:lnTo>
                  <a:lnTo>
                    <a:pt x="6093" y="1807"/>
                  </a:lnTo>
                  <a:lnTo>
                    <a:pt x="6122" y="1847"/>
                  </a:lnTo>
                  <a:lnTo>
                    <a:pt x="6154" y="1885"/>
                  </a:lnTo>
                  <a:lnTo>
                    <a:pt x="6186" y="1922"/>
                  </a:lnTo>
                  <a:lnTo>
                    <a:pt x="6215" y="1957"/>
                  </a:lnTo>
                  <a:lnTo>
                    <a:pt x="6246" y="1993"/>
                  </a:lnTo>
                  <a:lnTo>
                    <a:pt x="6275" y="2025"/>
                  </a:lnTo>
                  <a:lnTo>
                    <a:pt x="6307" y="2058"/>
                  </a:lnTo>
                  <a:lnTo>
                    <a:pt x="6368" y="2123"/>
                  </a:lnTo>
                  <a:lnTo>
                    <a:pt x="6399" y="2156"/>
                  </a:lnTo>
                  <a:lnTo>
                    <a:pt x="6429" y="2189"/>
                  </a:lnTo>
                  <a:lnTo>
                    <a:pt x="6463" y="2224"/>
                  </a:lnTo>
                  <a:lnTo>
                    <a:pt x="6492" y="2256"/>
                  </a:lnTo>
                  <a:lnTo>
                    <a:pt x="6524" y="2292"/>
                  </a:lnTo>
                  <a:lnTo>
                    <a:pt x="6555" y="2329"/>
                  </a:lnTo>
                  <a:lnTo>
                    <a:pt x="6584" y="2364"/>
                  </a:lnTo>
                  <a:lnTo>
                    <a:pt x="6616" y="2400"/>
                  </a:lnTo>
                  <a:lnTo>
                    <a:pt x="6645" y="2437"/>
                  </a:lnTo>
                  <a:lnTo>
                    <a:pt x="6677" y="2472"/>
                  </a:lnTo>
                  <a:lnTo>
                    <a:pt x="6708" y="2510"/>
                  </a:lnTo>
                  <a:lnTo>
                    <a:pt x="6737" y="2543"/>
                  </a:lnTo>
                  <a:lnTo>
                    <a:pt x="6769" y="2578"/>
                  </a:lnTo>
                  <a:lnTo>
                    <a:pt x="6798" y="2611"/>
                  </a:lnTo>
                  <a:lnTo>
                    <a:pt x="6830" y="2643"/>
                  </a:lnTo>
                  <a:lnTo>
                    <a:pt x="6861" y="2673"/>
                  </a:lnTo>
                  <a:lnTo>
                    <a:pt x="6891" y="2704"/>
                  </a:lnTo>
                  <a:lnTo>
                    <a:pt x="6922" y="2734"/>
                  </a:lnTo>
                  <a:lnTo>
                    <a:pt x="6951" y="2761"/>
                  </a:lnTo>
                  <a:lnTo>
                    <a:pt x="6983" y="2787"/>
                  </a:lnTo>
                  <a:lnTo>
                    <a:pt x="7015" y="2812"/>
                  </a:lnTo>
                  <a:lnTo>
                    <a:pt x="7044" y="2837"/>
                  </a:lnTo>
                  <a:lnTo>
                    <a:pt x="7075" y="2864"/>
                  </a:lnTo>
                  <a:lnTo>
                    <a:pt x="7104" y="2887"/>
                  </a:lnTo>
                  <a:lnTo>
                    <a:pt x="7136" y="2912"/>
                  </a:lnTo>
                  <a:lnTo>
                    <a:pt x="7168" y="2935"/>
                  </a:lnTo>
                  <a:lnTo>
                    <a:pt x="7197" y="2955"/>
                  </a:lnTo>
                  <a:lnTo>
                    <a:pt x="7228" y="2977"/>
                  </a:lnTo>
                  <a:lnTo>
                    <a:pt x="7257" y="3000"/>
                  </a:lnTo>
                  <a:lnTo>
                    <a:pt x="7289" y="3023"/>
                  </a:lnTo>
                  <a:lnTo>
                    <a:pt x="7318" y="3043"/>
                  </a:lnTo>
                  <a:lnTo>
                    <a:pt x="7350" y="3063"/>
                  </a:lnTo>
                  <a:lnTo>
                    <a:pt x="7382" y="3083"/>
                  </a:lnTo>
                  <a:lnTo>
                    <a:pt x="7411" y="3103"/>
                  </a:lnTo>
                  <a:lnTo>
                    <a:pt x="7442" y="3123"/>
                  </a:lnTo>
                  <a:lnTo>
                    <a:pt x="7471" y="3141"/>
                  </a:lnTo>
                  <a:lnTo>
                    <a:pt x="7503" y="3161"/>
                  </a:lnTo>
                  <a:lnTo>
                    <a:pt x="7535" y="3176"/>
                  </a:lnTo>
                  <a:lnTo>
                    <a:pt x="7564" y="3193"/>
                  </a:lnTo>
                  <a:lnTo>
                    <a:pt x="7595" y="3209"/>
                  </a:lnTo>
                  <a:lnTo>
                    <a:pt x="7624" y="3224"/>
                  </a:lnTo>
                  <a:lnTo>
                    <a:pt x="7656" y="3239"/>
                  </a:lnTo>
                  <a:lnTo>
                    <a:pt x="7688" y="3251"/>
                  </a:lnTo>
                  <a:lnTo>
                    <a:pt x="7717" y="3264"/>
                  </a:lnTo>
                  <a:lnTo>
                    <a:pt x="7748" y="3276"/>
                  </a:lnTo>
                  <a:lnTo>
                    <a:pt x="7778" y="3286"/>
                  </a:lnTo>
                  <a:lnTo>
                    <a:pt x="7809" y="3296"/>
                  </a:lnTo>
                  <a:lnTo>
                    <a:pt x="7841" y="3307"/>
                  </a:lnTo>
                  <a:lnTo>
                    <a:pt x="7870" y="3317"/>
                  </a:lnTo>
                  <a:lnTo>
                    <a:pt x="7902" y="3327"/>
                  </a:lnTo>
                  <a:lnTo>
                    <a:pt x="7931" y="3337"/>
                  </a:lnTo>
                  <a:lnTo>
                    <a:pt x="7962" y="3344"/>
                  </a:lnTo>
                  <a:lnTo>
                    <a:pt x="7994" y="3354"/>
                  </a:lnTo>
                  <a:lnTo>
                    <a:pt x="8023" y="3362"/>
                  </a:lnTo>
                  <a:lnTo>
                    <a:pt x="8055" y="3372"/>
                  </a:lnTo>
                  <a:lnTo>
                    <a:pt x="8084" y="3379"/>
                  </a:lnTo>
                  <a:lnTo>
                    <a:pt x="8115" y="3387"/>
                  </a:lnTo>
                  <a:lnTo>
                    <a:pt x="8144" y="3397"/>
                  </a:lnTo>
                  <a:lnTo>
                    <a:pt x="8176" y="3405"/>
                  </a:lnTo>
                  <a:lnTo>
                    <a:pt x="8208" y="3412"/>
                  </a:lnTo>
                  <a:lnTo>
                    <a:pt x="8237" y="3422"/>
                  </a:lnTo>
                  <a:lnTo>
                    <a:pt x="8269" y="3430"/>
                  </a:lnTo>
                  <a:lnTo>
                    <a:pt x="8298" y="3437"/>
                  </a:lnTo>
                  <a:lnTo>
                    <a:pt x="8329" y="3445"/>
                  </a:lnTo>
                  <a:lnTo>
                    <a:pt x="8361" y="3452"/>
                  </a:lnTo>
                  <a:lnTo>
                    <a:pt x="8390" y="3460"/>
                  </a:lnTo>
                  <a:lnTo>
                    <a:pt x="8422" y="3465"/>
                  </a:lnTo>
                  <a:lnTo>
                    <a:pt x="8451" y="3472"/>
                  </a:lnTo>
                  <a:lnTo>
                    <a:pt x="8482" y="3480"/>
                  </a:lnTo>
                  <a:lnTo>
                    <a:pt x="8514" y="3485"/>
                  </a:lnTo>
                  <a:lnTo>
                    <a:pt x="8543" y="3490"/>
                  </a:lnTo>
                  <a:lnTo>
                    <a:pt x="8575" y="3495"/>
                  </a:lnTo>
                  <a:lnTo>
                    <a:pt x="8604" y="3500"/>
                  </a:lnTo>
                  <a:lnTo>
                    <a:pt x="8635" y="3502"/>
                  </a:lnTo>
                  <a:lnTo>
                    <a:pt x="8667" y="3505"/>
                  </a:lnTo>
                  <a:lnTo>
                    <a:pt x="8696" y="3508"/>
                  </a:lnTo>
                  <a:lnTo>
                    <a:pt x="8728" y="3510"/>
                  </a:lnTo>
                  <a:lnTo>
                    <a:pt x="8757" y="3513"/>
                  </a:lnTo>
                  <a:lnTo>
                    <a:pt x="8789" y="3513"/>
                  </a:lnTo>
                  <a:lnTo>
                    <a:pt x="8820" y="3513"/>
                  </a:lnTo>
                  <a:lnTo>
                    <a:pt x="8849" y="3510"/>
                  </a:lnTo>
                  <a:lnTo>
                    <a:pt x="8881" y="3510"/>
                  </a:lnTo>
                  <a:lnTo>
                    <a:pt x="8910" y="3508"/>
                  </a:lnTo>
                  <a:lnTo>
                    <a:pt x="8942" y="3505"/>
                  </a:lnTo>
                  <a:lnTo>
                    <a:pt x="8973" y="3500"/>
                  </a:lnTo>
                  <a:lnTo>
                    <a:pt x="9002" y="3497"/>
                  </a:lnTo>
                  <a:lnTo>
                    <a:pt x="9034" y="3492"/>
                  </a:lnTo>
                  <a:lnTo>
                    <a:pt x="9063" y="3485"/>
                  </a:lnTo>
                  <a:lnTo>
                    <a:pt x="9095" y="3480"/>
                  </a:lnTo>
                  <a:lnTo>
                    <a:pt x="9127" y="3472"/>
                  </a:lnTo>
                  <a:lnTo>
                    <a:pt x="9156" y="3465"/>
                  </a:lnTo>
                  <a:lnTo>
                    <a:pt x="9187" y="3457"/>
                  </a:lnTo>
                  <a:lnTo>
                    <a:pt x="9216" y="3450"/>
                  </a:lnTo>
                  <a:lnTo>
                    <a:pt x="9248" y="3442"/>
                  </a:lnTo>
                  <a:lnTo>
                    <a:pt x="9277" y="3432"/>
                  </a:lnTo>
                  <a:lnTo>
                    <a:pt x="9340" y="3415"/>
                  </a:lnTo>
                  <a:lnTo>
                    <a:pt x="9369" y="3407"/>
                  </a:lnTo>
                  <a:lnTo>
                    <a:pt x="9401" y="3397"/>
                  </a:lnTo>
                  <a:lnTo>
                    <a:pt x="9430" y="3389"/>
                  </a:lnTo>
                  <a:lnTo>
                    <a:pt x="9462" y="3382"/>
                  </a:lnTo>
                  <a:lnTo>
                    <a:pt x="9493" y="3372"/>
                  </a:lnTo>
                  <a:lnTo>
                    <a:pt x="9522" y="3364"/>
                  </a:lnTo>
                  <a:lnTo>
                    <a:pt x="9554" y="3357"/>
                  </a:lnTo>
                  <a:lnTo>
                    <a:pt x="9583" y="3349"/>
                  </a:lnTo>
                  <a:lnTo>
                    <a:pt x="9615" y="3342"/>
                  </a:lnTo>
                  <a:lnTo>
                    <a:pt x="9647" y="3334"/>
                  </a:lnTo>
                  <a:lnTo>
                    <a:pt x="9676" y="3324"/>
                  </a:lnTo>
                  <a:lnTo>
                    <a:pt x="9736" y="3309"/>
                  </a:lnTo>
                  <a:lnTo>
                    <a:pt x="9768" y="3302"/>
                  </a:lnTo>
                  <a:lnTo>
                    <a:pt x="9800" y="3294"/>
                  </a:lnTo>
                  <a:lnTo>
                    <a:pt x="9829" y="3286"/>
                  </a:lnTo>
                  <a:lnTo>
                    <a:pt x="9860" y="3276"/>
                  </a:lnTo>
                  <a:lnTo>
                    <a:pt x="9889" y="3269"/>
                  </a:lnTo>
                  <a:lnTo>
                    <a:pt x="9921" y="3259"/>
                  </a:lnTo>
                  <a:lnTo>
                    <a:pt x="9953" y="3251"/>
                  </a:lnTo>
                  <a:lnTo>
                    <a:pt x="9982" y="3244"/>
                  </a:lnTo>
                  <a:lnTo>
                    <a:pt x="10014" y="3234"/>
                  </a:lnTo>
                  <a:lnTo>
                    <a:pt x="10043" y="3226"/>
                  </a:lnTo>
                  <a:lnTo>
                    <a:pt x="10074" y="3216"/>
                  </a:lnTo>
                  <a:lnTo>
                    <a:pt x="10103" y="3209"/>
                  </a:lnTo>
                  <a:lnTo>
                    <a:pt x="10135" y="3201"/>
                  </a:lnTo>
                  <a:lnTo>
                    <a:pt x="10167" y="3191"/>
                  </a:lnTo>
                  <a:lnTo>
                    <a:pt x="10196" y="3183"/>
                  </a:lnTo>
                  <a:lnTo>
                    <a:pt x="10227" y="3176"/>
                  </a:lnTo>
                  <a:lnTo>
                    <a:pt x="10256" y="3168"/>
                  </a:lnTo>
                  <a:lnTo>
                    <a:pt x="10288" y="3161"/>
                  </a:lnTo>
                  <a:lnTo>
                    <a:pt x="10320" y="3153"/>
                  </a:lnTo>
                  <a:lnTo>
                    <a:pt x="10349" y="3146"/>
                  </a:lnTo>
                  <a:lnTo>
                    <a:pt x="10380" y="3138"/>
                  </a:lnTo>
                  <a:lnTo>
                    <a:pt x="10410" y="3128"/>
                  </a:lnTo>
                  <a:lnTo>
                    <a:pt x="10441" y="3121"/>
                  </a:lnTo>
                  <a:lnTo>
                    <a:pt x="10473" y="3113"/>
                  </a:lnTo>
                  <a:lnTo>
                    <a:pt x="10502" y="3106"/>
                  </a:lnTo>
                  <a:lnTo>
                    <a:pt x="10534" y="3096"/>
                  </a:lnTo>
                  <a:lnTo>
                    <a:pt x="10563" y="3085"/>
                  </a:lnTo>
                  <a:lnTo>
                    <a:pt x="10594" y="3078"/>
                  </a:lnTo>
                  <a:lnTo>
                    <a:pt x="10626" y="3068"/>
                  </a:lnTo>
                  <a:lnTo>
                    <a:pt x="10655" y="3058"/>
                  </a:lnTo>
                  <a:lnTo>
                    <a:pt x="10687" y="3048"/>
                  </a:lnTo>
                  <a:lnTo>
                    <a:pt x="10716" y="3038"/>
                  </a:lnTo>
                  <a:lnTo>
                    <a:pt x="10747" y="3028"/>
                  </a:lnTo>
                  <a:lnTo>
                    <a:pt x="10779" y="3015"/>
                  </a:lnTo>
                  <a:lnTo>
                    <a:pt x="10808" y="3005"/>
                  </a:lnTo>
                  <a:lnTo>
                    <a:pt x="10840" y="2995"/>
                  </a:lnTo>
                  <a:lnTo>
                    <a:pt x="10869" y="2985"/>
                  </a:lnTo>
                  <a:lnTo>
                    <a:pt x="10901" y="2975"/>
                  </a:lnTo>
                  <a:lnTo>
                    <a:pt x="10932" y="2965"/>
                  </a:lnTo>
                  <a:lnTo>
                    <a:pt x="10961" y="2952"/>
                  </a:lnTo>
                  <a:lnTo>
                    <a:pt x="11022" y="2932"/>
                  </a:lnTo>
                  <a:lnTo>
                    <a:pt x="11054" y="2922"/>
                  </a:lnTo>
                  <a:lnTo>
                    <a:pt x="11083" y="2912"/>
                  </a:lnTo>
                  <a:lnTo>
                    <a:pt x="11114" y="2902"/>
                  </a:lnTo>
                  <a:lnTo>
                    <a:pt x="11146" y="2892"/>
                  </a:lnTo>
                  <a:lnTo>
                    <a:pt x="11175" y="2879"/>
                  </a:lnTo>
                  <a:lnTo>
                    <a:pt x="11207" y="2869"/>
                  </a:lnTo>
                  <a:lnTo>
                    <a:pt x="11236" y="2859"/>
                  </a:lnTo>
                  <a:lnTo>
                    <a:pt x="11267" y="2844"/>
                  </a:lnTo>
                  <a:lnTo>
                    <a:pt x="11299" y="2834"/>
                  </a:lnTo>
                  <a:lnTo>
                    <a:pt x="11328" y="2822"/>
                  </a:lnTo>
                  <a:lnTo>
                    <a:pt x="11360" y="2812"/>
                  </a:lnTo>
                  <a:lnTo>
                    <a:pt x="11389" y="2799"/>
                  </a:lnTo>
                  <a:lnTo>
                    <a:pt x="11421" y="2789"/>
                  </a:lnTo>
                  <a:lnTo>
                    <a:pt x="11452" y="2776"/>
                  </a:lnTo>
                  <a:lnTo>
                    <a:pt x="11481" y="2764"/>
                  </a:lnTo>
                  <a:lnTo>
                    <a:pt x="11513" y="2754"/>
                  </a:lnTo>
                  <a:lnTo>
                    <a:pt x="11542" y="2744"/>
                  </a:lnTo>
                  <a:lnTo>
                    <a:pt x="11574" y="2731"/>
                  </a:lnTo>
                  <a:lnTo>
                    <a:pt x="11605" y="2721"/>
                  </a:lnTo>
                  <a:lnTo>
                    <a:pt x="11634" y="2711"/>
                  </a:lnTo>
                  <a:lnTo>
                    <a:pt x="11666" y="2701"/>
                  </a:lnTo>
                  <a:lnTo>
                    <a:pt x="11695" y="2691"/>
                  </a:lnTo>
                  <a:lnTo>
                    <a:pt x="11727" y="2684"/>
                  </a:lnTo>
                  <a:lnTo>
                    <a:pt x="11759" y="2673"/>
                  </a:lnTo>
                  <a:lnTo>
                    <a:pt x="11788" y="2666"/>
                  </a:lnTo>
                  <a:lnTo>
                    <a:pt x="11819" y="2658"/>
                  </a:lnTo>
                  <a:lnTo>
                    <a:pt x="11848" y="2648"/>
                  </a:lnTo>
                  <a:lnTo>
                    <a:pt x="11880" y="2641"/>
                  </a:lnTo>
                  <a:lnTo>
                    <a:pt x="11909" y="2633"/>
                  </a:lnTo>
                  <a:lnTo>
                    <a:pt x="11941" y="2626"/>
                  </a:lnTo>
                  <a:lnTo>
                    <a:pt x="11972" y="2618"/>
                  </a:lnTo>
                  <a:lnTo>
                    <a:pt x="12001" y="2608"/>
                  </a:lnTo>
                  <a:lnTo>
                    <a:pt x="12033" y="2601"/>
                  </a:lnTo>
                  <a:lnTo>
                    <a:pt x="12062" y="2593"/>
                  </a:lnTo>
                  <a:lnTo>
                    <a:pt x="12094" y="2583"/>
                  </a:lnTo>
                  <a:lnTo>
                    <a:pt x="12125" y="2575"/>
                  </a:lnTo>
                  <a:lnTo>
                    <a:pt x="12154" y="2568"/>
                  </a:lnTo>
                  <a:lnTo>
                    <a:pt x="12186" y="2558"/>
                  </a:lnTo>
                  <a:lnTo>
                    <a:pt x="12215" y="2548"/>
                  </a:lnTo>
                  <a:lnTo>
                    <a:pt x="12247" y="2540"/>
                  </a:lnTo>
                  <a:lnTo>
                    <a:pt x="12250" y="2540"/>
                  </a:lnTo>
                </a:path>
              </a:pathLst>
            </a:custGeom>
            <a:noFill/>
            <a:ln w="4680">
              <a:solidFill>
                <a:srgbClr val="D6604D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5275080" y="1448640"/>
            <a:ext cx="5406480" cy="4179240"/>
            <a:chOff x="5275080" y="1448640"/>
            <a:chExt cx="5406480" cy="4179240"/>
          </a:xfrm>
        </p:grpSpPr>
        <p:sp>
          <p:nvSpPr>
            <p:cNvPr id="227" name="Freeform: Shape 226"/>
            <p:cNvSpPr/>
            <p:nvPr/>
          </p:nvSpPr>
          <p:spPr>
            <a:xfrm>
              <a:off x="5887440" y="1448640"/>
              <a:ext cx="4702320" cy="3932640"/>
            </a:xfrm>
            <a:custGeom>
              <a:avLst/>
              <a:gdLst>
                <a:gd name="textAreaLeft" fmla="*/ 0 w 4702320"/>
                <a:gd name="textAreaRight" fmla="*/ 4702680 w 4702320"/>
                <a:gd name="textAreaTop" fmla="*/ 0 h 3932640"/>
                <a:gd name="textAreaBottom" fmla="*/ 3933000 h 3932640"/>
              </a:gdLst>
              <a:ahLst/>
              <a:cxnLst/>
              <a:rect l="textAreaLeft" t="textAreaTop" r="textAreaRight" b="textAreaBottom"/>
              <a:pathLst>
                <a:path w="13300" h="9211">
                  <a:moveTo>
                    <a:pt x="0" y="0"/>
                  </a:moveTo>
                  <a:lnTo>
                    <a:pt x="13299" y="0"/>
                  </a:lnTo>
                  <a:lnTo>
                    <a:pt x="13299" y="9210"/>
                  </a:lnTo>
                  <a:lnTo>
                    <a:pt x="0" y="9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5887440" y="5381640"/>
              <a:ext cx="470232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 flipV="1">
              <a:off x="5887440" y="5332320"/>
              <a:ext cx="360" cy="49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 flipV="1">
              <a:off x="7062840" y="5332320"/>
              <a:ext cx="360" cy="49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1" name="Straight Connector 230"/>
            <p:cNvSpPr/>
            <p:nvPr/>
          </p:nvSpPr>
          <p:spPr>
            <a:xfrm flipV="1">
              <a:off x="8238240" y="5332320"/>
              <a:ext cx="360" cy="49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 flipV="1">
              <a:off x="9414360" y="5332320"/>
              <a:ext cx="360" cy="49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 flipV="1">
              <a:off x="10589760" y="5332320"/>
              <a:ext cx="360" cy="4932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735520" y="5396760"/>
              <a:ext cx="2660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-0.1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7012080" y="5396760"/>
              <a:ext cx="1526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8114400" y="5396760"/>
              <a:ext cx="2156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0.1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9290880" y="5396760"/>
              <a:ext cx="2156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0.2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10465920" y="5396760"/>
              <a:ext cx="2156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0.3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5887440" y="1448640"/>
              <a:ext cx="360" cy="393300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>
              <a:off x="5887440" y="505404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>
              <a:off x="5887440" y="450828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>
              <a:off x="5887440" y="396180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3" name="Straight Connector 242"/>
            <p:cNvSpPr/>
            <p:nvPr/>
          </p:nvSpPr>
          <p:spPr>
            <a:xfrm>
              <a:off x="5887440" y="341568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>
              <a:off x="5887440" y="286920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" name="Straight Connector 244"/>
            <p:cNvSpPr/>
            <p:nvPr/>
          </p:nvSpPr>
          <p:spPr>
            <a:xfrm>
              <a:off x="5887440" y="232344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6" name="Straight Connector 245"/>
            <p:cNvSpPr/>
            <p:nvPr/>
          </p:nvSpPr>
          <p:spPr>
            <a:xfrm>
              <a:off x="5887440" y="1776960"/>
              <a:ext cx="46440" cy="360"/>
            </a:xfrm>
            <a:prstGeom prst="line">
              <a:avLst/>
            </a:prstGeom>
            <a:ln w="1080" cap="sq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-44640" rIns="90000" bIns="-44640" anchor="t" anchorCtr="1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608080" y="4962600"/>
              <a:ext cx="266760" cy="2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-1.5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5720040" y="4416840"/>
              <a:ext cx="1526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-1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5608080" y="3870360"/>
              <a:ext cx="266760" cy="2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-0.5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5740200" y="3280680"/>
              <a:ext cx="152640" cy="231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5628240" y="2734200"/>
              <a:ext cx="216000" cy="2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0.5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5775480" y="2230920"/>
              <a:ext cx="152640" cy="230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663880" y="1684440"/>
              <a:ext cx="215640" cy="23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0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1.5</a:t>
              </a:r>
              <a:endParaRPr lang="en-IE" sz="1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 rot="16200000">
              <a:off x="4706640" y="3397320"/>
              <a:ext cx="1382040" cy="245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IE" sz="1200" b="0" strike="noStrike" spc="-1">
                  <a:solidFill>
                    <a:srgbClr val="262626"/>
                  </a:solidFill>
                  <a:latin typeface="Arial"/>
                  <a:ea typeface="DejaVu Sans"/>
                </a:rPr>
                <a:t>Field (pT)</a:t>
              </a:r>
              <a:endParaRPr lang="en-IE" sz="12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5" name="Freeform: Shape 254"/>
            <p:cNvSpPr/>
            <p:nvPr/>
          </p:nvSpPr>
          <p:spPr>
            <a:xfrm>
              <a:off x="5886360" y="3180960"/>
              <a:ext cx="4704480" cy="48816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488160"/>
                <a:gd name="textAreaBottom" fmla="*/ 488520 h 488160"/>
              </a:gdLst>
              <a:ahLst/>
              <a:cxnLst/>
              <a:rect l="textAreaLeft" t="textAreaTop" r="textAreaRight" b="textAreaBottom"/>
              <a:pathLst>
                <a:path w="13306" h="1147">
                  <a:moveTo>
                    <a:pt x="0" y="608"/>
                  </a:moveTo>
                  <a:lnTo>
                    <a:pt x="3" y="608"/>
                  </a:lnTo>
                  <a:lnTo>
                    <a:pt x="35" y="608"/>
                  </a:lnTo>
                  <a:lnTo>
                    <a:pt x="69" y="608"/>
                  </a:lnTo>
                  <a:lnTo>
                    <a:pt x="104" y="605"/>
                  </a:lnTo>
                  <a:lnTo>
                    <a:pt x="135" y="603"/>
                  </a:lnTo>
                  <a:lnTo>
                    <a:pt x="170" y="598"/>
                  </a:lnTo>
                  <a:lnTo>
                    <a:pt x="201" y="593"/>
                  </a:lnTo>
                  <a:lnTo>
                    <a:pt x="235" y="585"/>
                  </a:lnTo>
                  <a:lnTo>
                    <a:pt x="267" y="580"/>
                  </a:lnTo>
                  <a:lnTo>
                    <a:pt x="301" y="573"/>
                  </a:lnTo>
                  <a:lnTo>
                    <a:pt x="336" y="565"/>
                  </a:lnTo>
                  <a:lnTo>
                    <a:pt x="367" y="560"/>
                  </a:lnTo>
                  <a:lnTo>
                    <a:pt x="402" y="553"/>
                  </a:lnTo>
                  <a:lnTo>
                    <a:pt x="433" y="548"/>
                  </a:lnTo>
                  <a:lnTo>
                    <a:pt x="468" y="540"/>
                  </a:lnTo>
                  <a:lnTo>
                    <a:pt x="502" y="538"/>
                  </a:lnTo>
                  <a:lnTo>
                    <a:pt x="534" y="533"/>
                  </a:lnTo>
                  <a:lnTo>
                    <a:pt x="568" y="530"/>
                  </a:lnTo>
                  <a:lnTo>
                    <a:pt x="600" y="525"/>
                  </a:lnTo>
                  <a:lnTo>
                    <a:pt x="634" y="525"/>
                  </a:lnTo>
                  <a:lnTo>
                    <a:pt x="668" y="523"/>
                  </a:lnTo>
                  <a:lnTo>
                    <a:pt x="700" y="523"/>
                  </a:lnTo>
                  <a:lnTo>
                    <a:pt x="734" y="520"/>
                  </a:lnTo>
                  <a:lnTo>
                    <a:pt x="766" y="520"/>
                  </a:lnTo>
                  <a:lnTo>
                    <a:pt x="800" y="520"/>
                  </a:lnTo>
                  <a:lnTo>
                    <a:pt x="835" y="520"/>
                  </a:lnTo>
                  <a:lnTo>
                    <a:pt x="866" y="520"/>
                  </a:lnTo>
                  <a:lnTo>
                    <a:pt x="901" y="517"/>
                  </a:lnTo>
                  <a:lnTo>
                    <a:pt x="932" y="517"/>
                  </a:lnTo>
                  <a:lnTo>
                    <a:pt x="967" y="515"/>
                  </a:lnTo>
                  <a:lnTo>
                    <a:pt x="1001" y="512"/>
                  </a:lnTo>
                  <a:lnTo>
                    <a:pt x="1033" y="510"/>
                  </a:lnTo>
                  <a:lnTo>
                    <a:pt x="1067" y="505"/>
                  </a:lnTo>
                  <a:lnTo>
                    <a:pt x="1099" y="502"/>
                  </a:lnTo>
                  <a:lnTo>
                    <a:pt x="1133" y="500"/>
                  </a:lnTo>
                  <a:lnTo>
                    <a:pt x="1167" y="497"/>
                  </a:lnTo>
                  <a:lnTo>
                    <a:pt x="1199" y="495"/>
                  </a:lnTo>
                  <a:lnTo>
                    <a:pt x="1233" y="492"/>
                  </a:lnTo>
                  <a:lnTo>
                    <a:pt x="1265" y="490"/>
                  </a:lnTo>
                  <a:lnTo>
                    <a:pt x="1299" y="490"/>
                  </a:lnTo>
                  <a:lnTo>
                    <a:pt x="1331" y="492"/>
                  </a:lnTo>
                  <a:lnTo>
                    <a:pt x="1365" y="492"/>
                  </a:lnTo>
                  <a:lnTo>
                    <a:pt x="1400" y="497"/>
                  </a:lnTo>
                  <a:lnTo>
                    <a:pt x="1431" y="500"/>
                  </a:lnTo>
                  <a:lnTo>
                    <a:pt x="1466" y="505"/>
                  </a:lnTo>
                  <a:lnTo>
                    <a:pt x="1497" y="512"/>
                  </a:lnTo>
                  <a:lnTo>
                    <a:pt x="1532" y="517"/>
                  </a:lnTo>
                  <a:lnTo>
                    <a:pt x="1566" y="525"/>
                  </a:lnTo>
                  <a:lnTo>
                    <a:pt x="1597" y="530"/>
                  </a:lnTo>
                  <a:lnTo>
                    <a:pt x="1632" y="538"/>
                  </a:lnTo>
                  <a:lnTo>
                    <a:pt x="1663" y="543"/>
                  </a:lnTo>
                  <a:lnTo>
                    <a:pt x="1698" y="548"/>
                  </a:lnTo>
                  <a:lnTo>
                    <a:pt x="1732" y="553"/>
                  </a:lnTo>
                  <a:lnTo>
                    <a:pt x="1764" y="555"/>
                  </a:lnTo>
                  <a:lnTo>
                    <a:pt x="1798" y="555"/>
                  </a:lnTo>
                  <a:lnTo>
                    <a:pt x="1830" y="555"/>
                  </a:lnTo>
                  <a:lnTo>
                    <a:pt x="1864" y="553"/>
                  </a:lnTo>
                  <a:lnTo>
                    <a:pt x="1899" y="550"/>
                  </a:lnTo>
                  <a:lnTo>
                    <a:pt x="1930" y="545"/>
                  </a:lnTo>
                  <a:lnTo>
                    <a:pt x="1965" y="540"/>
                  </a:lnTo>
                  <a:lnTo>
                    <a:pt x="1996" y="533"/>
                  </a:lnTo>
                  <a:lnTo>
                    <a:pt x="2030" y="528"/>
                  </a:lnTo>
                  <a:lnTo>
                    <a:pt x="2065" y="520"/>
                  </a:lnTo>
                  <a:lnTo>
                    <a:pt x="2096" y="515"/>
                  </a:lnTo>
                  <a:lnTo>
                    <a:pt x="2131" y="510"/>
                  </a:lnTo>
                  <a:lnTo>
                    <a:pt x="2162" y="507"/>
                  </a:lnTo>
                  <a:lnTo>
                    <a:pt x="2197" y="505"/>
                  </a:lnTo>
                  <a:lnTo>
                    <a:pt x="2231" y="507"/>
                  </a:lnTo>
                  <a:lnTo>
                    <a:pt x="2263" y="510"/>
                  </a:lnTo>
                  <a:lnTo>
                    <a:pt x="2297" y="515"/>
                  </a:lnTo>
                  <a:lnTo>
                    <a:pt x="2329" y="523"/>
                  </a:lnTo>
                  <a:lnTo>
                    <a:pt x="2363" y="530"/>
                  </a:lnTo>
                  <a:lnTo>
                    <a:pt x="2395" y="540"/>
                  </a:lnTo>
                  <a:lnTo>
                    <a:pt x="2429" y="553"/>
                  </a:lnTo>
                  <a:lnTo>
                    <a:pt x="2463" y="568"/>
                  </a:lnTo>
                  <a:lnTo>
                    <a:pt x="2495" y="580"/>
                  </a:lnTo>
                  <a:lnTo>
                    <a:pt x="2529" y="593"/>
                  </a:lnTo>
                  <a:lnTo>
                    <a:pt x="2561" y="608"/>
                  </a:lnTo>
                  <a:lnTo>
                    <a:pt x="2595" y="618"/>
                  </a:lnTo>
                  <a:lnTo>
                    <a:pt x="2630" y="631"/>
                  </a:lnTo>
                  <a:lnTo>
                    <a:pt x="2661" y="638"/>
                  </a:lnTo>
                  <a:lnTo>
                    <a:pt x="2696" y="646"/>
                  </a:lnTo>
                  <a:lnTo>
                    <a:pt x="2727" y="651"/>
                  </a:lnTo>
                  <a:lnTo>
                    <a:pt x="2762" y="653"/>
                  </a:lnTo>
                  <a:lnTo>
                    <a:pt x="2796" y="651"/>
                  </a:lnTo>
                  <a:lnTo>
                    <a:pt x="2828" y="648"/>
                  </a:lnTo>
                  <a:lnTo>
                    <a:pt x="2862" y="643"/>
                  </a:lnTo>
                  <a:lnTo>
                    <a:pt x="2894" y="638"/>
                  </a:lnTo>
                  <a:lnTo>
                    <a:pt x="2928" y="628"/>
                  </a:lnTo>
                  <a:lnTo>
                    <a:pt x="2962" y="618"/>
                  </a:lnTo>
                  <a:lnTo>
                    <a:pt x="2994" y="608"/>
                  </a:lnTo>
                  <a:lnTo>
                    <a:pt x="3028" y="595"/>
                  </a:lnTo>
                  <a:lnTo>
                    <a:pt x="3060" y="583"/>
                  </a:lnTo>
                  <a:lnTo>
                    <a:pt x="3094" y="570"/>
                  </a:lnTo>
                  <a:lnTo>
                    <a:pt x="3129" y="558"/>
                  </a:lnTo>
                  <a:lnTo>
                    <a:pt x="3160" y="545"/>
                  </a:lnTo>
                  <a:lnTo>
                    <a:pt x="3195" y="533"/>
                  </a:lnTo>
                  <a:lnTo>
                    <a:pt x="3226" y="520"/>
                  </a:lnTo>
                  <a:lnTo>
                    <a:pt x="3261" y="510"/>
                  </a:lnTo>
                  <a:lnTo>
                    <a:pt x="3292" y="502"/>
                  </a:lnTo>
                  <a:lnTo>
                    <a:pt x="3327" y="495"/>
                  </a:lnTo>
                  <a:lnTo>
                    <a:pt x="3361" y="487"/>
                  </a:lnTo>
                  <a:lnTo>
                    <a:pt x="3392" y="482"/>
                  </a:lnTo>
                  <a:lnTo>
                    <a:pt x="3427" y="480"/>
                  </a:lnTo>
                  <a:lnTo>
                    <a:pt x="3458" y="480"/>
                  </a:lnTo>
                  <a:lnTo>
                    <a:pt x="3493" y="482"/>
                  </a:lnTo>
                  <a:lnTo>
                    <a:pt x="3527" y="485"/>
                  </a:lnTo>
                  <a:lnTo>
                    <a:pt x="3559" y="492"/>
                  </a:lnTo>
                  <a:lnTo>
                    <a:pt x="3593" y="500"/>
                  </a:lnTo>
                  <a:lnTo>
                    <a:pt x="3625" y="512"/>
                  </a:lnTo>
                  <a:lnTo>
                    <a:pt x="3659" y="528"/>
                  </a:lnTo>
                  <a:lnTo>
                    <a:pt x="3694" y="545"/>
                  </a:lnTo>
                  <a:lnTo>
                    <a:pt x="3725" y="563"/>
                  </a:lnTo>
                  <a:lnTo>
                    <a:pt x="3759" y="585"/>
                  </a:lnTo>
                  <a:lnTo>
                    <a:pt x="3791" y="608"/>
                  </a:lnTo>
                  <a:lnTo>
                    <a:pt x="3825" y="631"/>
                  </a:lnTo>
                  <a:lnTo>
                    <a:pt x="3860" y="656"/>
                  </a:lnTo>
                  <a:lnTo>
                    <a:pt x="3891" y="678"/>
                  </a:lnTo>
                  <a:lnTo>
                    <a:pt x="3926" y="698"/>
                  </a:lnTo>
                  <a:lnTo>
                    <a:pt x="3957" y="718"/>
                  </a:lnTo>
                  <a:lnTo>
                    <a:pt x="3992" y="734"/>
                  </a:lnTo>
                  <a:lnTo>
                    <a:pt x="4026" y="744"/>
                  </a:lnTo>
                  <a:lnTo>
                    <a:pt x="4058" y="749"/>
                  </a:lnTo>
                  <a:lnTo>
                    <a:pt x="4092" y="746"/>
                  </a:lnTo>
                  <a:lnTo>
                    <a:pt x="4124" y="739"/>
                  </a:lnTo>
                  <a:lnTo>
                    <a:pt x="4158" y="723"/>
                  </a:lnTo>
                  <a:lnTo>
                    <a:pt x="4192" y="701"/>
                  </a:lnTo>
                  <a:lnTo>
                    <a:pt x="4224" y="671"/>
                  </a:lnTo>
                  <a:lnTo>
                    <a:pt x="4258" y="636"/>
                  </a:lnTo>
                  <a:lnTo>
                    <a:pt x="4290" y="593"/>
                  </a:lnTo>
                  <a:lnTo>
                    <a:pt x="4324" y="545"/>
                  </a:lnTo>
                  <a:lnTo>
                    <a:pt x="4356" y="492"/>
                  </a:lnTo>
                  <a:lnTo>
                    <a:pt x="4390" y="435"/>
                  </a:lnTo>
                  <a:lnTo>
                    <a:pt x="4425" y="379"/>
                  </a:lnTo>
                  <a:lnTo>
                    <a:pt x="4456" y="322"/>
                  </a:lnTo>
                  <a:lnTo>
                    <a:pt x="4491" y="264"/>
                  </a:lnTo>
                  <a:lnTo>
                    <a:pt x="4522" y="211"/>
                  </a:lnTo>
                  <a:lnTo>
                    <a:pt x="4557" y="161"/>
                  </a:lnTo>
                  <a:lnTo>
                    <a:pt x="4591" y="116"/>
                  </a:lnTo>
                  <a:lnTo>
                    <a:pt x="4623" y="78"/>
                  </a:lnTo>
                  <a:lnTo>
                    <a:pt x="4657" y="48"/>
                  </a:lnTo>
                  <a:lnTo>
                    <a:pt x="4689" y="25"/>
                  </a:lnTo>
                  <a:lnTo>
                    <a:pt x="4723" y="8"/>
                  </a:lnTo>
                  <a:lnTo>
                    <a:pt x="4757" y="0"/>
                  </a:lnTo>
                  <a:lnTo>
                    <a:pt x="4789" y="0"/>
                  </a:lnTo>
                  <a:lnTo>
                    <a:pt x="4823" y="8"/>
                  </a:lnTo>
                  <a:lnTo>
                    <a:pt x="4855" y="20"/>
                  </a:lnTo>
                  <a:lnTo>
                    <a:pt x="4889" y="35"/>
                  </a:lnTo>
                  <a:lnTo>
                    <a:pt x="4924" y="58"/>
                  </a:lnTo>
                  <a:lnTo>
                    <a:pt x="4955" y="80"/>
                  </a:lnTo>
                  <a:lnTo>
                    <a:pt x="4990" y="105"/>
                  </a:lnTo>
                  <a:lnTo>
                    <a:pt x="5021" y="131"/>
                  </a:lnTo>
                  <a:lnTo>
                    <a:pt x="5056" y="153"/>
                  </a:lnTo>
                  <a:lnTo>
                    <a:pt x="5090" y="176"/>
                  </a:lnTo>
                  <a:lnTo>
                    <a:pt x="5122" y="196"/>
                  </a:lnTo>
                  <a:lnTo>
                    <a:pt x="5156" y="211"/>
                  </a:lnTo>
                  <a:lnTo>
                    <a:pt x="5187" y="226"/>
                  </a:lnTo>
                  <a:lnTo>
                    <a:pt x="5222" y="236"/>
                  </a:lnTo>
                  <a:lnTo>
                    <a:pt x="5256" y="246"/>
                  </a:lnTo>
                  <a:lnTo>
                    <a:pt x="5288" y="251"/>
                  </a:lnTo>
                  <a:lnTo>
                    <a:pt x="5322" y="256"/>
                  </a:lnTo>
                  <a:lnTo>
                    <a:pt x="5354" y="259"/>
                  </a:lnTo>
                  <a:lnTo>
                    <a:pt x="5388" y="264"/>
                  </a:lnTo>
                  <a:lnTo>
                    <a:pt x="5420" y="266"/>
                  </a:lnTo>
                  <a:lnTo>
                    <a:pt x="5454" y="271"/>
                  </a:lnTo>
                  <a:lnTo>
                    <a:pt x="5489" y="279"/>
                  </a:lnTo>
                  <a:lnTo>
                    <a:pt x="5520" y="289"/>
                  </a:lnTo>
                  <a:lnTo>
                    <a:pt x="5554" y="301"/>
                  </a:lnTo>
                  <a:lnTo>
                    <a:pt x="5586" y="319"/>
                  </a:lnTo>
                  <a:lnTo>
                    <a:pt x="5620" y="337"/>
                  </a:lnTo>
                  <a:lnTo>
                    <a:pt x="5655" y="359"/>
                  </a:lnTo>
                  <a:lnTo>
                    <a:pt x="5686" y="382"/>
                  </a:lnTo>
                  <a:lnTo>
                    <a:pt x="5721" y="407"/>
                  </a:lnTo>
                  <a:lnTo>
                    <a:pt x="5752" y="432"/>
                  </a:lnTo>
                  <a:lnTo>
                    <a:pt x="5787" y="460"/>
                  </a:lnTo>
                  <a:lnTo>
                    <a:pt x="5821" y="485"/>
                  </a:lnTo>
                  <a:lnTo>
                    <a:pt x="5853" y="507"/>
                  </a:lnTo>
                  <a:lnTo>
                    <a:pt x="5887" y="530"/>
                  </a:lnTo>
                  <a:lnTo>
                    <a:pt x="5919" y="548"/>
                  </a:lnTo>
                  <a:lnTo>
                    <a:pt x="5953" y="563"/>
                  </a:lnTo>
                  <a:lnTo>
                    <a:pt x="5987" y="575"/>
                  </a:lnTo>
                  <a:lnTo>
                    <a:pt x="6019" y="585"/>
                  </a:lnTo>
                  <a:lnTo>
                    <a:pt x="6053" y="593"/>
                  </a:lnTo>
                  <a:lnTo>
                    <a:pt x="6085" y="595"/>
                  </a:lnTo>
                  <a:lnTo>
                    <a:pt x="6119" y="598"/>
                  </a:lnTo>
                  <a:lnTo>
                    <a:pt x="6154" y="600"/>
                  </a:lnTo>
                  <a:lnTo>
                    <a:pt x="6185" y="600"/>
                  </a:lnTo>
                  <a:lnTo>
                    <a:pt x="6220" y="603"/>
                  </a:lnTo>
                  <a:lnTo>
                    <a:pt x="6251" y="608"/>
                  </a:lnTo>
                  <a:lnTo>
                    <a:pt x="6286" y="613"/>
                  </a:lnTo>
                  <a:lnTo>
                    <a:pt x="6317" y="623"/>
                  </a:lnTo>
                  <a:lnTo>
                    <a:pt x="6352" y="636"/>
                  </a:lnTo>
                  <a:lnTo>
                    <a:pt x="6386" y="653"/>
                  </a:lnTo>
                  <a:lnTo>
                    <a:pt x="6418" y="673"/>
                  </a:lnTo>
                  <a:lnTo>
                    <a:pt x="6452" y="696"/>
                  </a:lnTo>
                  <a:lnTo>
                    <a:pt x="6484" y="723"/>
                  </a:lnTo>
                  <a:lnTo>
                    <a:pt x="6518" y="754"/>
                  </a:lnTo>
                  <a:lnTo>
                    <a:pt x="6552" y="784"/>
                  </a:lnTo>
                  <a:lnTo>
                    <a:pt x="6584" y="816"/>
                  </a:lnTo>
                  <a:lnTo>
                    <a:pt x="6618" y="847"/>
                  </a:lnTo>
                  <a:lnTo>
                    <a:pt x="6650" y="877"/>
                  </a:lnTo>
                  <a:lnTo>
                    <a:pt x="6684" y="904"/>
                  </a:lnTo>
                  <a:lnTo>
                    <a:pt x="6719" y="932"/>
                  </a:lnTo>
                  <a:lnTo>
                    <a:pt x="6750" y="952"/>
                  </a:lnTo>
                  <a:lnTo>
                    <a:pt x="6785" y="970"/>
                  </a:lnTo>
                  <a:lnTo>
                    <a:pt x="6816" y="987"/>
                  </a:lnTo>
                  <a:lnTo>
                    <a:pt x="6851" y="997"/>
                  </a:lnTo>
                  <a:lnTo>
                    <a:pt x="6885" y="1005"/>
                  </a:lnTo>
                  <a:lnTo>
                    <a:pt x="6917" y="1010"/>
                  </a:lnTo>
                  <a:lnTo>
                    <a:pt x="6951" y="1010"/>
                  </a:lnTo>
                  <a:lnTo>
                    <a:pt x="6982" y="1012"/>
                  </a:lnTo>
                  <a:lnTo>
                    <a:pt x="7017" y="1012"/>
                  </a:lnTo>
                  <a:lnTo>
                    <a:pt x="7051" y="1012"/>
                  </a:lnTo>
                  <a:lnTo>
                    <a:pt x="7083" y="1012"/>
                  </a:lnTo>
                  <a:lnTo>
                    <a:pt x="7117" y="1015"/>
                  </a:lnTo>
                  <a:lnTo>
                    <a:pt x="7149" y="1020"/>
                  </a:lnTo>
                  <a:lnTo>
                    <a:pt x="7183" y="1027"/>
                  </a:lnTo>
                  <a:lnTo>
                    <a:pt x="7218" y="1038"/>
                  </a:lnTo>
                  <a:lnTo>
                    <a:pt x="7249" y="1048"/>
                  </a:lnTo>
                  <a:lnTo>
                    <a:pt x="7284" y="1063"/>
                  </a:lnTo>
                  <a:lnTo>
                    <a:pt x="7315" y="1078"/>
                  </a:lnTo>
                  <a:lnTo>
                    <a:pt x="7349" y="1093"/>
                  </a:lnTo>
                  <a:lnTo>
                    <a:pt x="7381" y="1105"/>
                  </a:lnTo>
                  <a:lnTo>
                    <a:pt x="7415" y="1120"/>
                  </a:lnTo>
                  <a:lnTo>
                    <a:pt x="7450" y="1130"/>
                  </a:lnTo>
                  <a:lnTo>
                    <a:pt x="7481" y="1138"/>
                  </a:lnTo>
                  <a:lnTo>
                    <a:pt x="7516" y="1143"/>
                  </a:lnTo>
                  <a:lnTo>
                    <a:pt x="7547" y="1146"/>
                  </a:lnTo>
                  <a:lnTo>
                    <a:pt x="7582" y="1143"/>
                  </a:lnTo>
                  <a:lnTo>
                    <a:pt x="7616" y="1138"/>
                  </a:lnTo>
                  <a:lnTo>
                    <a:pt x="7648" y="1128"/>
                  </a:lnTo>
                  <a:lnTo>
                    <a:pt x="7682" y="1115"/>
                  </a:lnTo>
                  <a:lnTo>
                    <a:pt x="7714" y="1100"/>
                  </a:lnTo>
                  <a:lnTo>
                    <a:pt x="7748" y="1085"/>
                  </a:lnTo>
                  <a:lnTo>
                    <a:pt x="7782" y="1068"/>
                  </a:lnTo>
                  <a:lnTo>
                    <a:pt x="7814" y="1053"/>
                  </a:lnTo>
                  <a:lnTo>
                    <a:pt x="7848" y="1040"/>
                  </a:lnTo>
                  <a:lnTo>
                    <a:pt x="7880" y="1027"/>
                  </a:lnTo>
                  <a:lnTo>
                    <a:pt x="7914" y="1017"/>
                  </a:lnTo>
                  <a:lnTo>
                    <a:pt x="7949" y="1012"/>
                  </a:lnTo>
                  <a:lnTo>
                    <a:pt x="7980" y="1010"/>
                  </a:lnTo>
                  <a:lnTo>
                    <a:pt x="8015" y="1010"/>
                  </a:lnTo>
                  <a:lnTo>
                    <a:pt x="8046" y="1012"/>
                  </a:lnTo>
                  <a:lnTo>
                    <a:pt x="8081" y="1017"/>
                  </a:lnTo>
                  <a:lnTo>
                    <a:pt x="8115" y="1022"/>
                  </a:lnTo>
                  <a:lnTo>
                    <a:pt x="8147" y="1027"/>
                  </a:lnTo>
                  <a:lnTo>
                    <a:pt x="8181" y="1032"/>
                  </a:lnTo>
                  <a:lnTo>
                    <a:pt x="8213" y="1035"/>
                  </a:lnTo>
                  <a:lnTo>
                    <a:pt x="8247" y="1038"/>
                  </a:lnTo>
                  <a:lnTo>
                    <a:pt x="8279" y="1035"/>
                  </a:lnTo>
                  <a:lnTo>
                    <a:pt x="8313" y="1027"/>
                  </a:lnTo>
                  <a:lnTo>
                    <a:pt x="8347" y="1017"/>
                  </a:lnTo>
                  <a:lnTo>
                    <a:pt x="8379" y="1002"/>
                  </a:lnTo>
                  <a:lnTo>
                    <a:pt x="8413" y="985"/>
                  </a:lnTo>
                  <a:lnTo>
                    <a:pt x="8445" y="960"/>
                  </a:lnTo>
                  <a:lnTo>
                    <a:pt x="8479" y="937"/>
                  </a:lnTo>
                  <a:lnTo>
                    <a:pt x="8514" y="912"/>
                  </a:lnTo>
                  <a:lnTo>
                    <a:pt x="8545" y="887"/>
                  </a:lnTo>
                  <a:lnTo>
                    <a:pt x="8580" y="862"/>
                  </a:lnTo>
                  <a:lnTo>
                    <a:pt x="8611" y="839"/>
                  </a:lnTo>
                  <a:lnTo>
                    <a:pt x="8646" y="819"/>
                  </a:lnTo>
                  <a:lnTo>
                    <a:pt x="8680" y="804"/>
                  </a:lnTo>
                  <a:lnTo>
                    <a:pt x="8712" y="791"/>
                  </a:lnTo>
                  <a:lnTo>
                    <a:pt x="8746" y="784"/>
                  </a:lnTo>
                  <a:lnTo>
                    <a:pt x="8777" y="781"/>
                  </a:lnTo>
                  <a:lnTo>
                    <a:pt x="8812" y="784"/>
                  </a:lnTo>
                  <a:lnTo>
                    <a:pt x="8846" y="789"/>
                  </a:lnTo>
                  <a:lnTo>
                    <a:pt x="8878" y="799"/>
                  </a:lnTo>
                  <a:lnTo>
                    <a:pt x="8912" y="809"/>
                  </a:lnTo>
                  <a:lnTo>
                    <a:pt x="8944" y="821"/>
                  </a:lnTo>
                  <a:lnTo>
                    <a:pt x="8978" y="837"/>
                  </a:lnTo>
                  <a:lnTo>
                    <a:pt x="9013" y="849"/>
                  </a:lnTo>
                  <a:lnTo>
                    <a:pt x="9044" y="859"/>
                  </a:lnTo>
                  <a:lnTo>
                    <a:pt x="9079" y="867"/>
                  </a:lnTo>
                  <a:lnTo>
                    <a:pt x="9110" y="872"/>
                  </a:lnTo>
                  <a:lnTo>
                    <a:pt x="9144" y="872"/>
                  </a:lnTo>
                  <a:lnTo>
                    <a:pt x="9179" y="869"/>
                  </a:lnTo>
                  <a:lnTo>
                    <a:pt x="9210" y="862"/>
                  </a:lnTo>
                  <a:lnTo>
                    <a:pt x="9245" y="852"/>
                  </a:lnTo>
                  <a:lnTo>
                    <a:pt x="9276" y="837"/>
                  </a:lnTo>
                  <a:lnTo>
                    <a:pt x="9311" y="821"/>
                  </a:lnTo>
                  <a:lnTo>
                    <a:pt x="9342" y="804"/>
                  </a:lnTo>
                  <a:lnTo>
                    <a:pt x="9377" y="789"/>
                  </a:lnTo>
                  <a:lnTo>
                    <a:pt x="9411" y="771"/>
                  </a:lnTo>
                  <a:lnTo>
                    <a:pt x="9443" y="756"/>
                  </a:lnTo>
                  <a:lnTo>
                    <a:pt x="9477" y="744"/>
                  </a:lnTo>
                  <a:lnTo>
                    <a:pt x="9512" y="734"/>
                  </a:lnTo>
                  <a:lnTo>
                    <a:pt x="9546" y="729"/>
                  </a:lnTo>
                  <a:lnTo>
                    <a:pt x="9580" y="726"/>
                  </a:lnTo>
                  <a:lnTo>
                    <a:pt x="9612" y="729"/>
                  </a:lnTo>
                  <a:lnTo>
                    <a:pt x="9646" y="734"/>
                  </a:lnTo>
                  <a:lnTo>
                    <a:pt x="9678" y="741"/>
                  </a:lnTo>
                  <a:lnTo>
                    <a:pt x="9712" y="751"/>
                  </a:lnTo>
                  <a:lnTo>
                    <a:pt x="9747" y="766"/>
                  </a:lnTo>
                  <a:lnTo>
                    <a:pt x="9778" y="781"/>
                  </a:lnTo>
                  <a:lnTo>
                    <a:pt x="9813" y="796"/>
                  </a:lnTo>
                  <a:lnTo>
                    <a:pt x="9844" y="811"/>
                  </a:lnTo>
                  <a:lnTo>
                    <a:pt x="9879" y="824"/>
                  </a:lnTo>
                  <a:lnTo>
                    <a:pt x="9913" y="837"/>
                  </a:lnTo>
                  <a:lnTo>
                    <a:pt x="9944" y="849"/>
                  </a:lnTo>
                  <a:lnTo>
                    <a:pt x="9979" y="857"/>
                  </a:lnTo>
                  <a:lnTo>
                    <a:pt x="10010" y="862"/>
                  </a:lnTo>
                  <a:lnTo>
                    <a:pt x="10045" y="864"/>
                  </a:lnTo>
                  <a:lnTo>
                    <a:pt x="10079" y="864"/>
                  </a:lnTo>
                  <a:lnTo>
                    <a:pt x="10111" y="859"/>
                  </a:lnTo>
                  <a:lnTo>
                    <a:pt x="10145" y="854"/>
                  </a:lnTo>
                  <a:lnTo>
                    <a:pt x="10177" y="847"/>
                  </a:lnTo>
                  <a:lnTo>
                    <a:pt x="10211" y="839"/>
                  </a:lnTo>
                  <a:lnTo>
                    <a:pt x="10246" y="826"/>
                  </a:lnTo>
                  <a:lnTo>
                    <a:pt x="10277" y="816"/>
                  </a:lnTo>
                  <a:lnTo>
                    <a:pt x="10312" y="806"/>
                  </a:lnTo>
                  <a:lnTo>
                    <a:pt x="10343" y="796"/>
                  </a:lnTo>
                  <a:lnTo>
                    <a:pt x="10377" y="786"/>
                  </a:lnTo>
                  <a:lnTo>
                    <a:pt x="10409" y="776"/>
                  </a:lnTo>
                  <a:lnTo>
                    <a:pt x="10443" y="769"/>
                  </a:lnTo>
                  <a:lnTo>
                    <a:pt x="10478" y="764"/>
                  </a:lnTo>
                  <a:lnTo>
                    <a:pt x="10509" y="761"/>
                  </a:lnTo>
                  <a:lnTo>
                    <a:pt x="10544" y="759"/>
                  </a:lnTo>
                  <a:lnTo>
                    <a:pt x="10575" y="759"/>
                  </a:lnTo>
                  <a:lnTo>
                    <a:pt x="10610" y="761"/>
                  </a:lnTo>
                  <a:lnTo>
                    <a:pt x="10644" y="766"/>
                  </a:lnTo>
                  <a:lnTo>
                    <a:pt x="10676" y="771"/>
                  </a:lnTo>
                  <a:lnTo>
                    <a:pt x="10710" y="779"/>
                  </a:lnTo>
                  <a:lnTo>
                    <a:pt x="10742" y="786"/>
                  </a:lnTo>
                  <a:lnTo>
                    <a:pt x="10776" y="796"/>
                  </a:lnTo>
                  <a:lnTo>
                    <a:pt x="10810" y="804"/>
                  </a:lnTo>
                  <a:lnTo>
                    <a:pt x="10842" y="811"/>
                  </a:lnTo>
                  <a:lnTo>
                    <a:pt x="10876" y="819"/>
                  </a:lnTo>
                  <a:lnTo>
                    <a:pt x="10908" y="826"/>
                  </a:lnTo>
                  <a:lnTo>
                    <a:pt x="10942" y="832"/>
                  </a:lnTo>
                  <a:lnTo>
                    <a:pt x="10977" y="834"/>
                  </a:lnTo>
                  <a:lnTo>
                    <a:pt x="11008" y="834"/>
                  </a:lnTo>
                  <a:lnTo>
                    <a:pt x="11043" y="832"/>
                  </a:lnTo>
                  <a:lnTo>
                    <a:pt x="11074" y="826"/>
                  </a:lnTo>
                  <a:lnTo>
                    <a:pt x="11109" y="819"/>
                  </a:lnTo>
                  <a:lnTo>
                    <a:pt x="11143" y="806"/>
                  </a:lnTo>
                  <a:lnTo>
                    <a:pt x="11175" y="794"/>
                  </a:lnTo>
                  <a:lnTo>
                    <a:pt x="11209" y="776"/>
                  </a:lnTo>
                  <a:lnTo>
                    <a:pt x="11241" y="756"/>
                  </a:lnTo>
                  <a:lnTo>
                    <a:pt x="11275" y="736"/>
                  </a:lnTo>
                  <a:lnTo>
                    <a:pt x="11307" y="713"/>
                  </a:lnTo>
                  <a:lnTo>
                    <a:pt x="11341" y="691"/>
                  </a:lnTo>
                  <a:lnTo>
                    <a:pt x="11375" y="668"/>
                  </a:lnTo>
                  <a:lnTo>
                    <a:pt x="11407" y="646"/>
                  </a:lnTo>
                  <a:lnTo>
                    <a:pt x="11441" y="626"/>
                  </a:lnTo>
                  <a:lnTo>
                    <a:pt x="11473" y="605"/>
                  </a:lnTo>
                  <a:lnTo>
                    <a:pt x="11507" y="588"/>
                  </a:lnTo>
                  <a:lnTo>
                    <a:pt x="11542" y="573"/>
                  </a:lnTo>
                  <a:lnTo>
                    <a:pt x="11573" y="560"/>
                  </a:lnTo>
                  <a:lnTo>
                    <a:pt x="11608" y="553"/>
                  </a:lnTo>
                  <a:lnTo>
                    <a:pt x="11639" y="548"/>
                  </a:lnTo>
                  <a:lnTo>
                    <a:pt x="11674" y="545"/>
                  </a:lnTo>
                  <a:lnTo>
                    <a:pt x="11708" y="543"/>
                  </a:lnTo>
                  <a:lnTo>
                    <a:pt x="11739" y="545"/>
                  </a:lnTo>
                  <a:lnTo>
                    <a:pt x="11774" y="550"/>
                  </a:lnTo>
                  <a:lnTo>
                    <a:pt x="11805" y="555"/>
                  </a:lnTo>
                  <a:lnTo>
                    <a:pt x="11840" y="560"/>
                  </a:lnTo>
                  <a:lnTo>
                    <a:pt x="11874" y="568"/>
                  </a:lnTo>
                  <a:lnTo>
                    <a:pt x="11906" y="573"/>
                  </a:lnTo>
                  <a:lnTo>
                    <a:pt x="11940" y="578"/>
                  </a:lnTo>
                  <a:lnTo>
                    <a:pt x="11972" y="583"/>
                  </a:lnTo>
                  <a:lnTo>
                    <a:pt x="12006" y="588"/>
                  </a:lnTo>
                  <a:lnTo>
                    <a:pt x="12041" y="590"/>
                  </a:lnTo>
                  <a:lnTo>
                    <a:pt x="12072" y="593"/>
                  </a:lnTo>
                  <a:lnTo>
                    <a:pt x="12107" y="593"/>
                  </a:lnTo>
                  <a:lnTo>
                    <a:pt x="12138" y="595"/>
                  </a:lnTo>
                  <a:lnTo>
                    <a:pt x="12172" y="595"/>
                  </a:lnTo>
                  <a:lnTo>
                    <a:pt x="12207" y="598"/>
                  </a:lnTo>
                  <a:lnTo>
                    <a:pt x="12238" y="598"/>
                  </a:lnTo>
                  <a:lnTo>
                    <a:pt x="12273" y="603"/>
                  </a:lnTo>
                  <a:lnTo>
                    <a:pt x="12304" y="605"/>
                  </a:lnTo>
                  <a:lnTo>
                    <a:pt x="12339" y="613"/>
                  </a:lnTo>
                  <a:lnTo>
                    <a:pt x="12370" y="620"/>
                  </a:lnTo>
                  <a:lnTo>
                    <a:pt x="12405" y="631"/>
                  </a:lnTo>
                  <a:lnTo>
                    <a:pt x="12439" y="643"/>
                  </a:lnTo>
                  <a:lnTo>
                    <a:pt x="12471" y="658"/>
                  </a:lnTo>
                  <a:lnTo>
                    <a:pt x="12505" y="673"/>
                  </a:lnTo>
                  <a:lnTo>
                    <a:pt x="12537" y="688"/>
                  </a:lnTo>
                  <a:lnTo>
                    <a:pt x="12571" y="706"/>
                  </a:lnTo>
                  <a:lnTo>
                    <a:pt x="12605" y="721"/>
                  </a:lnTo>
                  <a:lnTo>
                    <a:pt x="12637" y="736"/>
                  </a:lnTo>
                  <a:lnTo>
                    <a:pt x="12671" y="751"/>
                  </a:lnTo>
                  <a:lnTo>
                    <a:pt x="12703" y="761"/>
                  </a:lnTo>
                  <a:lnTo>
                    <a:pt x="12737" y="771"/>
                  </a:lnTo>
                  <a:lnTo>
                    <a:pt x="12772" y="776"/>
                  </a:lnTo>
                  <a:lnTo>
                    <a:pt x="12803" y="779"/>
                  </a:lnTo>
                  <a:lnTo>
                    <a:pt x="12838" y="776"/>
                  </a:lnTo>
                  <a:lnTo>
                    <a:pt x="12869" y="771"/>
                  </a:lnTo>
                  <a:lnTo>
                    <a:pt x="12904" y="761"/>
                  </a:lnTo>
                  <a:lnTo>
                    <a:pt x="12938" y="749"/>
                  </a:lnTo>
                  <a:lnTo>
                    <a:pt x="12970" y="731"/>
                  </a:lnTo>
                  <a:lnTo>
                    <a:pt x="13004" y="713"/>
                  </a:lnTo>
                  <a:lnTo>
                    <a:pt x="13036" y="691"/>
                  </a:lnTo>
                  <a:lnTo>
                    <a:pt x="13070" y="668"/>
                  </a:lnTo>
                  <a:lnTo>
                    <a:pt x="13104" y="643"/>
                  </a:lnTo>
                  <a:lnTo>
                    <a:pt x="13136" y="620"/>
                  </a:lnTo>
                  <a:lnTo>
                    <a:pt x="13170" y="595"/>
                  </a:lnTo>
                  <a:lnTo>
                    <a:pt x="13202" y="573"/>
                  </a:lnTo>
                  <a:lnTo>
                    <a:pt x="13236" y="553"/>
                  </a:lnTo>
                  <a:lnTo>
                    <a:pt x="13268" y="533"/>
                  </a:lnTo>
                  <a:lnTo>
                    <a:pt x="13302" y="517"/>
                  </a:lnTo>
                  <a:lnTo>
                    <a:pt x="13305" y="517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6" name="Freeform: Shape 255"/>
            <p:cNvSpPr/>
            <p:nvPr/>
          </p:nvSpPr>
          <p:spPr>
            <a:xfrm>
              <a:off x="5886360" y="2279520"/>
              <a:ext cx="4704480" cy="151344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1513440"/>
                <a:gd name="textAreaBottom" fmla="*/ 1513800 h 1513440"/>
              </a:gdLst>
              <a:ahLst/>
              <a:cxnLst/>
              <a:rect l="textAreaLeft" t="textAreaTop" r="textAreaRight" b="textAreaBottom"/>
              <a:pathLst>
                <a:path w="13306" h="3548">
                  <a:moveTo>
                    <a:pt x="0" y="3444"/>
                  </a:moveTo>
                  <a:lnTo>
                    <a:pt x="3" y="3444"/>
                  </a:lnTo>
                  <a:lnTo>
                    <a:pt x="35" y="3446"/>
                  </a:lnTo>
                  <a:lnTo>
                    <a:pt x="69" y="3451"/>
                  </a:lnTo>
                  <a:lnTo>
                    <a:pt x="104" y="3457"/>
                  </a:lnTo>
                  <a:lnTo>
                    <a:pt x="135" y="3459"/>
                  </a:lnTo>
                  <a:lnTo>
                    <a:pt x="170" y="3462"/>
                  </a:lnTo>
                  <a:lnTo>
                    <a:pt x="201" y="3464"/>
                  </a:lnTo>
                  <a:lnTo>
                    <a:pt x="235" y="3467"/>
                  </a:lnTo>
                  <a:lnTo>
                    <a:pt x="267" y="3464"/>
                  </a:lnTo>
                  <a:lnTo>
                    <a:pt x="301" y="3464"/>
                  </a:lnTo>
                  <a:lnTo>
                    <a:pt x="336" y="3462"/>
                  </a:lnTo>
                  <a:lnTo>
                    <a:pt x="367" y="3457"/>
                  </a:lnTo>
                  <a:lnTo>
                    <a:pt x="402" y="3454"/>
                  </a:lnTo>
                  <a:lnTo>
                    <a:pt x="433" y="3446"/>
                  </a:lnTo>
                  <a:lnTo>
                    <a:pt x="468" y="3441"/>
                  </a:lnTo>
                  <a:lnTo>
                    <a:pt x="502" y="3434"/>
                  </a:lnTo>
                  <a:lnTo>
                    <a:pt x="534" y="3426"/>
                  </a:lnTo>
                  <a:lnTo>
                    <a:pt x="568" y="3419"/>
                  </a:lnTo>
                  <a:lnTo>
                    <a:pt x="600" y="3409"/>
                  </a:lnTo>
                  <a:lnTo>
                    <a:pt x="634" y="3396"/>
                  </a:lnTo>
                  <a:lnTo>
                    <a:pt x="668" y="3384"/>
                  </a:lnTo>
                  <a:lnTo>
                    <a:pt x="700" y="3369"/>
                  </a:lnTo>
                  <a:lnTo>
                    <a:pt x="734" y="3351"/>
                  </a:lnTo>
                  <a:lnTo>
                    <a:pt x="766" y="3331"/>
                  </a:lnTo>
                  <a:lnTo>
                    <a:pt x="800" y="3308"/>
                  </a:lnTo>
                  <a:lnTo>
                    <a:pt x="835" y="3283"/>
                  </a:lnTo>
                  <a:lnTo>
                    <a:pt x="866" y="3253"/>
                  </a:lnTo>
                  <a:lnTo>
                    <a:pt x="901" y="3218"/>
                  </a:lnTo>
                  <a:lnTo>
                    <a:pt x="932" y="3183"/>
                  </a:lnTo>
                  <a:lnTo>
                    <a:pt x="967" y="3142"/>
                  </a:lnTo>
                  <a:lnTo>
                    <a:pt x="1001" y="3102"/>
                  </a:lnTo>
                  <a:lnTo>
                    <a:pt x="1033" y="3060"/>
                  </a:lnTo>
                  <a:lnTo>
                    <a:pt x="1067" y="3014"/>
                  </a:lnTo>
                  <a:lnTo>
                    <a:pt x="1099" y="2972"/>
                  </a:lnTo>
                  <a:lnTo>
                    <a:pt x="1133" y="2929"/>
                  </a:lnTo>
                  <a:lnTo>
                    <a:pt x="1167" y="2889"/>
                  </a:lnTo>
                  <a:lnTo>
                    <a:pt x="1199" y="2851"/>
                  </a:lnTo>
                  <a:lnTo>
                    <a:pt x="1233" y="2816"/>
                  </a:lnTo>
                  <a:lnTo>
                    <a:pt x="1265" y="2786"/>
                  </a:lnTo>
                  <a:lnTo>
                    <a:pt x="1299" y="2761"/>
                  </a:lnTo>
                  <a:lnTo>
                    <a:pt x="1331" y="2738"/>
                  </a:lnTo>
                  <a:lnTo>
                    <a:pt x="1365" y="2720"/>
                  </a:lnTo>
                  <a:lnTo>
                    <a:pt x="1400" y="2708"/>
                  </a:lnTo>
                  <a:lnTo>
                    <a:pt x="1431" y="2695"/>
                  </a:lnTo>
                  <a:lnTo>
                    <a:pt x="1466" y="2688"/>
                  </a:lnTo>
                  <a:lnTo>
                    <a:pt x="1497" y="2680"/>
                  </a:lnTo>
                  <a:lnTo>
                    <a:pt x="1532" y="2675"/>
                  </a:lnTo>
                  <a:lnTo>
                    <a:pt x="1566" y="2668"/>
                  </a:lnTo>
                  <a:lnTo>
                    <a:pt x="1597" y="2663"/>
                  </a:lnTo>
                  <a:lnTo>
                    <a:pt x="1632" y="2653"/>
                  </a:lnTo>
                  <a:lnTo>
                    <a:pt x="1663" y="2643"/>
                  </a:lnTo>
                  <a:lnTo>
                    <a:pt x="1698" y="2630"/>
                  </a:lnTo>
                  <a:lnTo>
                    <a:pt x="1732" y="2615"/>
                  </a:lnTo>
                  <a:lnTo>
                    <a:pt x="1764" y="2597"/>
                  </a:lnTo>
                  <a:lnTo>
                    <a:pt x="1798" y="2580"/>
                  </a:lnTo>
                  <a:lnTo>
                    <a:pt x="1830" y="2557"/>
                  </a:lnTo>
                  <a:lnTo>
                    <a:pt x="1864" y="2537"/>
                  </a:lnTo>
                  <a:lnTo>
                    <a:pt x="1899" y="2514"/>
                  </a:lnTo>
                  <a:lnTo>
                    <a:pt x="1930" y="2492"/>
                  </a:lnTo>
                  <a:lnTo>
                    <a:pt x="1965" y="2469"/>
                  </a:lnTo>
                  <a:lnTo>
                    <a:pt x="1996" y="2449"/>
                  </a:lnTo>
                  <a:lnTo>
                    <a:pt x="2030" y="2432"/>
                  </a:lnTo>
                  <a:lnTo>
                    <a:pt x="2065" y="2416"/>
                  </a:lnTo>
                  <a:lnTo>
                    <a:pt x="2096" y="2404"/>
                  </a:lnTo>
                  <a:lnTo>
                    <a:pt x="2131" y="2391"/>
                  </a:lnTo>
                  <a:lnTo>
                    <a:pt x="2162" y="2381"/>
                  </a:lnTo>
                  <a:lnTo>
                    <a:pt x="2197" y="2374"/>
                  </a:lnTo>
                  <a:lnTo>
                    <a:pt x="2231" y="2366"/>
                  </a:lnTo>
                  <a:lnTo>
                    <a:pt x="2263" y="2361"/>
                  </a:lnTo>
                  <a:lnTo>
                    <a:pt x="2297" y="2354"/>
                  </a:lnTo>
                  <a:lnTo>
                    <a:pt x="2329" y="2346"/>
                  </a:lnTo>
                  <a:lnTo>
                    <a:pt x="2363" y="2334"/>
                  </a:lnTo>
                  <a:lnTo>
                    <a:pt x="2395" y="2321"/>
                  </a:lnTo>
                  <a:lnTo>
                    <a:pt x="2429" y="2306"/>
                  </a:lnTo>
                  <a:lnTo>
                    <a:pt x="2463" y="2288"/>
                  </a:lnTo>
                  <a:lnTo>
                    <a:pt x="2495" y="2266"/>
                  </a:lnTo>
                  <a:lnTo>
                    <a:pt x="2529" y="2241"/>
                  </a:lnTo>
                  <a:lnTo>
                    <a:pt x="2561" y="2213"/>
                  </a:lnTo>
                  <a:lnTo>
                    <a:pt x="2595" y="2180"/>
                  </a:lnTo>
                  <a:lnTo>
                    <a:pt x="2630" y="2148"/>
                  </a:lnTo>
                  <a:lnTo>
                    <a:pt x="2661" y="2115"/>
                  </a:lnTo>
                  <a:lnTo>
                    <a:pt x="2696" y="2080"/>
                  </a:lnTo>
                  <a:lnTo>
                    <a:pt x="2727" y="2045"/>
                  </a:lnTo>
                  <a:lnTo>
                    <a:pt x="2762" y="2012"/>
                  </a:lnTo>
                  <a:lnTo>
                    <a:pt x="2796" y="1979"/>
                  </a:lnTo>
                  <a:lnTo>
                    <a:pt x="2828" y="1949"/>
                  </a:lnTo>
                  <a:lnTo>
                    <a:pt x="2862" y="1922"/>
                  </a:lnTo>
                  <a:lnTo>
                    <a:pt x="2894" y="1894"/>
                  </a:lnTo>
                  <a:lnTo>
                    <a:pt x="2928" y="1869"/>
                  </a:lnTo>
                  <a:lnTo>
                    <a:pt x="2962" y="1849"/>
                  </a:lnTo>
                  <a:lnTo>
                    <a:pt x="2994" y="1826"/>
                  </a:lnTo>
                  <a:lnTo>
                    <a:pt x="3028" y="1809"/>
                  </a:lnTo>
                  <a:lnTo>
                    <a:pt x="3060" y="1788"/>
                  </a:lnTo>
                  <a:lnTo>
                    <a:pt x="3094" y="1771"/>
                  </a:lnTo>
                  <a:lnTo>
                    <a:pt x="3129" y="1756"/>
                  </a:lnTo>
                  <a:lnTo>
                    <a:pt x="3160" y="1738"/>
                  </a:lnTo>
                  <a:lnTo>
                    <a:pt x="3195" y="1721"/>
                  </a:lnTo>
                  <a:lnTo>
                    <a:pt x="3226" y="1703"/>
                  </a:lnTo>
                  <a:lnTo>
                    <a:pt x="3261" y="1685"/>
                  </a:lnTo>
                  <a:lnTo>
                    <a:pt x="3292" y="1668"/>
                  </a:lnTo>
                  <a:lnTo>
                    <a:pt x="3327" y="1650"/>
                  </a:lnTo>
                  <a:lnTo>
                    <a:pt x="3361" y="1633"/>
                  </a:lnTo>
                  <a:lnTo>
                    <a:pt x="3392" y="1618"/>
                  </a:lnTo>
                  <a:lnTo>
                    <a:pt x="3427" y="1603"/>
                  </a:lnTo>
                  <a:lnTo>
                    <a:pt x="3458" y="1590"/>
                  </a:lnTo>
                  <a:lnTo>
                    <a:pt x="3493" y="1580"/>
                  </a:lnTo>
                  <a:lnTo>
                    <a:pt x="3527" y="1575"/>
                  </a:lnTo>
                  <a:lnTo>
                    <a:pt x="3559" y="1570"/>
                  </a:lnTo>
                  <a:lnTo>
                    <a:pt x="3593" y="1567"/>
                  </a:lnTo>
                  <a:lnTo>
                    <a:pt x="3625" y="1570"/>
                  </a:lnTo>
                  <a:lnTo>
                    <a:pt x="3659" y="1572"/>
                  </a:lnTo>
                  <a:lnTo>
                    <a:pt x="3694" y="1577"/>
                  </a:lnTo>
                  <a:lnTo>
                    <a:pt x="3725" y="1582"/>
                  </a:lnTo>
                  <a:lnTo>
                    <a:pt x="3759" y="1590"/>
                  </a:lnTo>
                  <a:lnTo>
                    <a:pt x="3791" y="1592"/>
                  </a:lnTo>
                  <a:lnTo>
                    <a:pt x="3825" y="1595"/>
                  </a:lnTo>
                  <a:lnTo>
                    <a:pt x="3860" y="1592"/>
                  </a:lnTo>
                  <a:lnTo>
                    <a:pt x="3891" y="1585"/>
                  </a:lnTo>
                  <a:lnTo>
                    <a:pt x="3926" y="1572"/>
                  </a:lnTo>
                  <a:lnTo>
                    <a:pt x="3957" y="1550"/>
                  </a:lnTo>
                  <a:lnTo>
                    <a:pt x="3992" y="1522"/>
                  </a:lnTo>
                  <a:lnTo>
                    <a:pt x="4026" y="1487"/>
                  </a:lnTo>
                  <a:lnTo>
                    <a:pt x="4058" y="1439"/>
                  </a:lnTo>
                  <a:lnTo>
                    <a:pt x="4092" y="1386"/>
                  </a:lnTo>
                  <a:lnTo>
                    <a:pt x="4124" y="1324"/>
                  </a:lnTo>
                  <a:lnTo>
                    <a:pt x="4158" y="1253"/>
                  </a:lnTo>
                  <a:lnTo>
                    <a:pt x="4192" y="1173"/>
                  </a:lnTo>
                  <a:lnTo>
                    <a:pt x="4224" y="1090"/>
                  </a:lnTo>
                  <a:lnTo>
                    <a:pt x="4258" y="1000"/>
                  </a:lnTo>
                  <a:lnTo>
                    <a:pt x="4290" y="909"/>
                  </a:lnTo>
                  <a:lnTo>
                    <a:pt x="4324" y="814"/>
                  </a:lnTo>
                  <a:lnTo>
                    <a:pt x="4356" y="718"/>
                  </a:lnTo>
                  <a:lnTo>
                    <a:pt x="4390" y="625"/>
                  </a:lnTo>
                  <a:lnTo>
                    <a:pt x="4425" y="535"/>
                  </a:lnTo>
                  <a:lnTo>
                    <a:pt x="4456" y="449"/>
                  </a:lnTo>
                  <a:lnTo>
                    <a:pt x="4491" y="369"/>
                  </a:lnTo>
                  <a:lnTo>
                    <a:pt x="4522" y="294"/>
                  </a:lnTo>
                  <a:lnTo>
                    <a:pt x="4557" y="226"/>
                  </a:lnTo>
                  <a:lnTo>
                    <a:pt x="4591" y="168"/>
                  </a:lnTo>
                  <a:lnTo>
                    <a:pt x="4623" y="120"/>
                  </a:lnTo>
                  <a:lnTo>
                    <a:pt x="4657" y="80"/>
                  </a:lnTo>
                  <a:lnTo>
                    <a:pt x="4689" y="50"/>
                  </a:lnTo>
                  <a:lnTo>
                    <a:pt x="4723" y="25"/>
                  </a:lnTo>
                  <a:lnTo>
                    <a:pt x="4757" y="12"/>
                  </a:lnTo>
                  <a:lnTo>
                    <a:pt x="4789" y="2"/>
                  </a:lnTo>
                  <a:lnTo>
                    <a:pt x="4823" y="0"/>
                  </a:lnTo>
                  <a:lnTo>
                    <a:pt x="4855" y="5"/>
                  </a:lnTo>
                  <a:lnTo>
                    <a:pt x="4889" y="10"/>
                  </a:lnTo>
                  <a:lnTo>
                    <a:pt x="4924" y="22"/>
                  </a:lnTo>
                  <a:lnTo>
                    <a:pt x="4955" y="32"/>
                  </a:lnTo>
                  <a:lnTo>
                    <a:pt x="4990" y="47"/>
                  </a:lnTo>
                  <a:lnTo>
                    <a:pt x="5021" y="63"/>
                  </a:lnTo>
                  <a:lnTo>
                    <a:pt x="5056" y="78"/>
                  </a:lnTo>
                  <a:lnTo>
                    <a:pt x="5090" y="93"/>
                  </a:lnTo>
                  <a:lnTo>
                    <a:pt x="5122" y="108"/>
                  </a:lnTo>
                  <a:lnTo>
                    <a:pt x="5156" y="123"/>
                  </a:lnTo>
                  <a:lnTo>
                    <a:pt x="5187" y="138"/>
                  </a:lnTo>
                  <a:lnTo>
                    <a:pt x="5222" y="155"/>
                  </a:lnTo>
                  <a:lnTo>
                    <a:pt x="5256" y="171"/>
                  </a:lnTo>
                  <a:lnTo>
                    <a:pt x="5288" y="191"/>
                  </a:lnTo>
                  <a:lnTo>
                    <a:pt x="5322" y="211"/>
                  </a:lnTo>
                  <a:lnTo>
                    <a:pt x="5354" y="233"/>
                  </a:lnTo>
                  <a:lnTo>
                    <a:pt x="5388" y="258"/>
                  </a:lnTo>
                  <a:lnTo>
                    <a:pt x="5420" y="291"/>
                  </a:lnTo>
                  <a:lnTo>
                    <a:pt x="5454" y="324"/>
                  </a:lnTo>
                  <a:lnTo>
                    <a:pt x="5489" y="359"/>
                  </a:lnTo>
                  <a:lnTo>
                    <a:pt x="5520" y="399"/>
                  </a:lnTo>
                  <a:lnTo>
                    <a:pt x="5554" y="442"/>
                  </a:lnTo>
                  <a:lnTo>
                    <a:pt x="5586" y="487"/>
                  </a:lnTo>
                  <a:lnTo>
                    <a:pt x="5620" y="537"/>
                  </a:lnTo>
                  <a:lnTo>
                    <a:pt x="5655" y="588"/>
                  </a:lnTo>
                  <a:lnTo>
                    <a:pt x="5686" y="643"/>
                  </a:lnTo>
                  <a:lnTo>
                    <a:pt x="5721" y="696"/>
                  </a:lnTo>
                  <a:lnTo>
                    <a:pt x="5752" y="751"/>
                  </a:lnTo>
                  <a:lnTo>
                    <a:pt x="5787" y="806"/>
                  </a:lnTo>
                  <a:lnTo>
                    <a:pt x="5821" y="861"/>
                  </a:lnTo>
                  <a:lnTo>
                    <a:pt x="5853" y="914"/>
                  </a:lnTo>
                  <a:lnTo>
                    <a:pt x="5887" y="964"/>
                  </a:lnTo>
                  <a:lnTo>
                    <a:pt x="5919" y="1015"/>
                  </a:lnTo>
                  <a:lnTo>
                    <a:pt x="5953" y="1060"/>
                  </a:lnTo>
                  <a:lnTo>
                    <a:pt x="5987" y="1103"/>
                  </a:lnTo>
                  <a:lnTo>
                    <a:pt x="6019" y="1143"/>
                  </a:lnTo>
                  <a:lnTo>
                    <a:pt x="6053" y="1180"/>
                  </a:lnTo>
                  <a:lnTo>
                    <a:pt x="6085" y="1213"/>
                  </a:lnTo>
                  <a:lnTo>
                    <a:pt x="6119" y="1241"/>
                  </a:lnTo>
                  <a:lnTo>
                    <a:pt x="6154" y="1266"/>
                  </a:lnTo>
                  <a:lnTo>
                    <a:pt x="6185" y="1288"/>
                  </a:lnTo>
                  <a:lnTo>
                    <a:pt x="6220" y="1304"/>
                  </a:lnTo>
                  <a:lnTo>
                    <a:pt x="6251" y="1316"/>
                  </a:lnTo>
                  <a:lnTo>
                    <a:pt x="6286" y="1326"/>
                  </a:lnTo>
                  <a:lnTo>
                    <a:pt x="6317" y="1331"/>
                  </a:lnTo>
                  <a:lnTo>
                    <a:pt x="6352" y="1334"/>
                  </a:lnTo>
                  <a:lnTo>
                    <a:pt x="6386" y="1331"/>
                  </a:lnTo>
                  <a:lnTo>
                    <a:pt x="6418" y="1326"/>
                  </a:lnTo>
                  <a:lnTo>
                    <a:pt x="6452" y="1319"/>
                  </a:lnTo>
                  <a:lnTo>
                    <a:pt x="6484" y="1309"/>
                  </a:lnTo>
                  <a:lnTo>
                    <a:pt x="6518" y="1296"/>
                  </a:lnTo>
                  <a:lnTo>
                    <a:pt x="6552" y="1283"/>
                  </a:lnTo>
                  <a:lnTo>
                    <a:pt x="6584" y="1271"/>
                  </a:lnTo>
                  <a:lnTo>
                    <a:pt x="6618" y="1258"/>
                  </a:lnTo>
                  <a:lnTo>
                    <a:pt x="6650" y="1246"/>
                  </a:lnTo>
                  <a:lnTo>
                    <a:pt x="6684" y="1236"/>
                  </a:lnTo>
                  <a:lnTo>
                    <a:pt x="6719" y="1226"/>
                  </a:lnTo>
                  <a:lnTo>
                    <a:pt x="6750" y="1221"/>
                  </a:lnTo>
                  <a:lnTo>
                    <a:pt x="6785" y="1218"/>
                  </a:lnTo>
                  <a:lnTo>
                    <a:pt x="6816" y="1221"/>
                  </a:lnTo>
                  <a:lnTo>
                    <a:pt x="6851" y="1226"/>
                  </a:lnTo>
                  <a:lnTo>
                    <a:pt x="6885" y="1233"/>
                  </a:lnTo>
                  <a:lnTo>
                    <a:pt x="6917" y="1246"/>
                  </a:lnTo>
                  <a:lnTo>
                    <a:pt x="6951" y="1261"/>
                  </a:lnTo>
                  <a:lnTo>
                    <a:pt x="6982" y="1278"/>
                  </a:lnTo>
                  <a:lnTo>
                    <a:pt x="7017" y="1301"/>
                  </a:lnTo>
                  <a:lnTo>
                    <a:pt x="7051" y="1324"/>
                  </a:lnTo>
                  <a:lnTo>
                    <a:pt x="7083" y="1349"/>
                  </a:lnTo>
                  <a:lnTo>
                    <a:pt x="7117" y="1376"/>
                  </a:lnTo>
                  <a:lnTo>
                    <a:pt x="7149" y="1404"/>
                  </a:lnTo>
                  <a:lnTo>
                    <a:pt x="7183" y="1432"/>
                  </a:lnTo>
                  <a:lnTo>
                    <a:pt x="7218" y="1459"/>
                  </a:lnTo>
                  <a:lnTo>
                    <a:pt x="7249" y="1489"/>
                  </a:lnTo>
                  <a:lnTo>
                    <a:pt x="7284" y="1517"/>
                  </a:lnTo>
                  <a:lnTo>
                    <a:pt x="7315" y="1542"/>
                  </a:lnTo>
                  <a:lnTo>
                    <a:pt x="7349" y="1570"/>
                  </a:lnTo>
                  <a:lnTo>
                    <a:pt x="7381" y="1595"/>
                  </a:lnTo>
                  <a:lnTo>
                    <a:pt x="7415" y="1620"/>
                  </a:lnTo>
                  <a:lnTo>
                    <a:pt x="7450" y="1645"/>
                  </a:lnTo>
                  <a:lnTo>
                    <a:pt x="7481" y="1670"/>
                  </a:lnTo>
                  <a:lnTo>
                    <a:pt x="7516" y="1695"/>
                  </a:lnTo>
                  <a:lnTo>
                    <a:pt x="7547" y="1721"/>
                  </a:lnTo>
                  <a:lnTo>
                    <a:pt x="7582" y="1746"/>
                  </a:lnTo>
                  <a:lnTo>
                    <a:pt x="7616" y="1773"/>
                  </a:lnTo>
                  <a:lnTo>
                    <a:pt x="7648" y="1798"/>
                  </a:lnTo>
                  <a:lnTo>
                    <a:pt x="7682" y="1826"/>
                  </a:lnTo>
                  <a:lnTo>
                    <a:pt x="7714" y="1851"/>
                  </a:lnTo>
                  <a:lnTo>
                    <a:pt x="7748" y="1879"/>
                  </a:lnTo>
                  <a:lnTo>
                    <a:pt x="7782" y="1906"/>
                  </a:lnTo>
                  <a:lnTo>
                    <a:pt x="7848" y="1964"/>
                  </a:lnTo>
                  <a:lnTo>
                    <a:pt x="7880" y="1992"/>
                  </a:lnTo>
                  <a:lnTo>
                    <a:pt x="7914" y="2020"/>
                  </a:lnTo>
                  <a:lnTo>
                    <a:pt x="7949" y="2047"/>
                  </a:lnTo>
                  <a:lnTo>
                    <a:pt x="7980" y="2075"/>
                  </a:lnTo>
                  <a:lnTo>
                    <a:pt x="8015" y="2102"/>
                  </a:lnTo>
                  <a:lnTo>
                    <a:pt x="8046" y="2130"/>
                  </a:lnTo>
                  <a:lnTo>
                    <a:pt x="8081" y="2158"/>
                  </a:lnTo>
                  <a:lnTo>
                    <a:pt x="8115" y="2185"/>
                  </a:lnTo>
                  <a:lnTo>
                    <a:pt x="8147" y="2213"/>
                  </a:lnTo>
                  <a:lnTo>
                    <a:pt x="8213" y="2268"/>
                  </a:lnTo>
                  <a:lnTo>
                    <a:pt x="8247" y="2296"/>
                  </a:lnTo>
                  <a:lnTo>
                    <a:pt x="8279" y="2321"/>
                  </a:lnTo>
                  <a:lnTo>
                    <a:pt x="8313" y="2349"/>
                  </a:lnTo>
                  <a:lnTo>
                    <a:pt x="8347" y="2376"/>
                  </a:lnTo>
                  <a:lnTo>
                    <a:pt x="8379" y="2404"/>
                  </a:lnTo>
                  <a:lnTo>
                    <a:pt x="8413" y="2429"/>
                  </a:lnTo>
                  <a:lnTo>
                    <a:pt x="8445" y="2457"/>
                  </a:lnTo>
                  <a:lnTo>
                    <a:pt x="8479" y="2482"/>
                  </a:lnTo>
                  <a:lnTo>
                    <a:pt x="8514" y="2504"/>
                  </a:lnTo>
                  <a:lnTo>
                    <a:pt x="8545" y="2530"/>
                  </a:lnTo>
                  <a:lnTo>
                    <a:pt x="8580" y="2550"/>
                  </a:lnTo>
                  <a:lnTo>
                    <a:pt x="8611" y="2572"/>
                  </a:lnTo>
                  <a:lnTo>
                    <a:pt x="8646" y="2592"/>
                  </a:lnTo>
                  <a:lnTo>
                    <a:pt x="8680" y="2612"/>
                  </a:lnTo>
                  <a:lnTo>
                    <a:pt x="8712" y="2633"/>
                  </a:lnTo>
                  <a:lnTo>
                    <a:pt x="8746" y="2653"/>
                  </a:lnTo>
                  <a:lnTo>
                    <a:pt x="8777" y="2673"/>
                  </a:lnTo>
                  <a:lnTo>
                    <a:pt x="8812" y="2690"/>
                  </a:lnTo>
                  <a:lnTo>
                    <a:pt x="8846" y="2713"/>
                  </a:lnTo>
                  <a:lnTo>
                    <a:pt x="8878" y="2733"/>
                  </a:lnTo>
                  <a:lnTo>
                    <a:pt x="8912" y="2756"/>
                  </a:lnTo>
                  <a:lnTo>
                    <a:pt x="8944" y="2781"/>
                  </a:lnTo>
                  <a:lnTo>
                    <a:pt x="8978" y="2806"/>
                  </a:lnTo>
                  <a:lnTo>
                    <a:pt x="9013" y="2833"/>
                  </a:lnTo>
                  <a:lnTo>
                    <a:pt x="9044" y="2861"/>
                  </a:lnTo>
                  <a:lnTo>
                    <a:pt x="9079" y="2889"/>
                  </a:lnTo>
                  <a:lnTo>
                    <a:pt x="9110" y="2919"/>
                  </a:lnTo>
                  <a:lnTo>
                    <a:pt x="9144" y="2949"/>
                  </a:lnTo>
                  <a:lnTo>
                    <a:pt x="9179" y="2979"/>
                  </a:lnTo>
                  <a:lnTo>
                    <a:pt x="9210" y="3009"/>
                  </a:lnTo>
                  <a:lnTo>
                    <a:pt x="9245" y="3037"/>
                  </a:lnTo>
                  <a:lnTo>
                    <a:pt x="9276" y="3065"/>
                  </a:lnTo>
                  <a:lnTo>
                    <a:pt x="9311" y="3090"/>
                  </a:lnTo>
                  <a:lnTo>
                    <a:pt x="9342" y="3112"/>
                  </a:lnTo>
                  <a:lnTo>
                    <a:pt x="9377" y="3130"/>
                  </a:lnTo>
                  <a:lnTo>
                    <a:pt x="9411" y="3145"/>
                  </a:lnTo>
                  <a:lnTo>
                    <a:pt x="9443" y="3158"/>
                  </a:lnTo>
                  <a:lnTo>
                    <a:pt x="9477" y="3168"/>
                  </a:lnTo>
                  <a:lnTo>
                    <a:pt x="9512" y="3173"/>
                  </a:lnTo>
                  <a:lnTo>
                    <a:pt x="9546" y="3175"/>
                  </a:lnTo>
                  <a:lnTo>
                    <a:pt x="9580" y="3175"/>
                  </a:lnTo>
                  <a:lnTo>
                    <a:pt x="9612" y="3173"/>
                  </a:lnTo>
                  <a:lnTo>
                    <a:pt x="9646" y="3170"/>
                  </a:lnTo>
                  <a:lnTo>
                    <a:pt x="9678" y="3165"/>
                  </a:lnTo>
                  <a:lnTo>
                    <a:pt x="9712" y="3160"/>
                  </a:lnTo>
                  <a:lnTo>
                    <a:pt x="9747" y="3153"/>
                  </a:lnTo>
                  <a:lnTo>
                    <a:pt x="9778" y="3148"/>
                  </a:lnTo>
                  <a:lnTo>
                    <a:pt x="9813" y="3145"/>
                  </a:lnTo>
                  <a:lnTo>
                    <a:pt x="9844" y="3142"/>
                  </a:lnTo>
                  <a:lnTo>
                    <a:pt x="9879" y="3142"/>
                  </a:lnTo>
                  <a:lnTo>
                    <a:pt x="9913" y="3145"/>
                  </a:lnTo>
                  <a:lnTo>
                    <a:pt x="9944" y="3150"/>
                  </a:lnTo>
                  <a:lnTo>
                    <a:pt x="9979" y="3155"/>
                  </a:lnTo>
                  <a:lnTo>
                    <a:pt x="10010" y="3165"/>
                  </a:lnTo>
                  <a:lnTo>
                    <a:pt x="10045" y="3178"/>
                  </a:lnTo>
                  <a:lnTo>
                    <a:pt x="10079" y="3190"/>
                  </a:lnTo>
                  <a:lnTo>
                    <a:pt x="10111" y="3205"/>
                  </a:lnTo>
                  <a:lnTo>
                    <a:pt x="10145" y="3223"/>
                  </a:lnTo>
                  <a:lnTo>
                    <a:pt x="10177" y="3240"/>
                  </a:lnTo>
                  <a:lnTo>
                    <a:pt x="10211" y="3258"/>
                  </a:lnTo>
                  <a:lnTo>
                    <a:pt x="10246" y="3276"/>
                  </a:lnTo>
                  <a:lnTo>
                    <a:pt x="10277" y="3293"/>
                  </a:lnTo>
                  <a:lnTo>
                    <a:pt x="10312" y="3308"/>
                  </a:lnTo>
                  <a:lnTo>
                    <a:pt x="10343" y="3323"/>
                  </a:lnTo>
                  <a:lnTo>
                    <a:pt x="10377" y="3338"/>
                  </a:lnTo>
                  <a:lnTo>
                    <a:pt x="10409" y="3351"/>
                  </a:lnTo>
                  <a:lnTo>
                    <a:pt x="10443" y="3361"/>
                  </a:lnTo>
                  <a:lnTo>
                    <a:pt x="10478" y="3371"/>
                  </a:lnTo>
                  <a:lnTo>
                    <a:pt x="10509" y="3376"/>
                  </a:lnTo>
                  <a:lnTo>
                    <a:pt x="10544" y="3384"/>
                  </a:lnTo>
                  <a:lnTo>
                    <a:pt x="10575" y="3386"/>
                  </a:lnTo>
                  <a:lnTo>
                    <a:pt x="10610" y="3389"/>
                  </a:lnTo>
                  <a:lnTo>
                    <a:pt x="10644" y="3391"/>
                  </a:lnTo>
                  <a:lnTo>
                    <a:pt x="10676" y="3394"/>
                  </a:lnTo>
                  <a:lnTo>
                    <a:pt x="10710" y="3394"/>
                  </a:lnTo>
                  <a:lnTo>
                    <a:pt x="10742" y="3396"/>
                  </a:lnTo>
                  <a:lnTo>
                    <a:pt x="10776" y="3399"/>
                  </a:lnTo>
                  <a:lnTo>
                    <a:pt x="10810" y="3401"/>
                  </a:lnTo>
                  <a:lnTo>
                    <a:pt x="10842" y="3404"/>
                  </a:lnTo>
                  <a:lnTo>
                    <a:pt x="10876" y="3409"/>
                  </a:lnTo>
                  <a:lnTo>
                    <a:pt x="10908" y="3416"/>
                  </a:lnTo>
                  <a:lnTo>
                    <a:pt x="10942" y="3424"/>
                  </a:lnTo>
                  <a:lnTo>
                    <a:pt x="10977" y="3431"/>
                  </a:lnTo>
                  <a:lnTo>
                    <a:pt x="11008" y="3441"/>
                  </a:lnTo>
                  <a:lnTo>
                    <a:pt x="11043" y="3454"/>
                  </a:lnTo>
                  <a:lnTo>
                    <a:pt x="11074" y="3464"/>
                  </a:lnTo>
                  <a:lnTo>
                    <a:pt x="11109" y="3477"/>
                  </a:lnTo>
                  <a:lnTo>
                    <a:pt x="11143" y="3489"/>
                  </a:lnTo>
                  <a:lnTo>
                    <a:pt x="11175" y="3502"/>
                  </a:lnTo>
                  <a:lnTo>
                    <a:pt x="11209" y="3514"/>
                  </a:lnTo>
                  <a:lnTo>
                    <a:pt x="11241" y="3524"/>
                  </a:lnTo>
                  <a:lnTo>
                    <a:pt x="11275" y="3532"/>
                  </a:lnTo>
                  <a:lnTo>
                    <a:pt x="11307" y="3539"/>
                  </a:lnTo>
                  <a:lnTo>
                    <a:pt x="11341" y="3544"/>
                  </a:lnTo>
                  <a:lnTo>
                    <a:pt x="11375" y="3547"/>
                  </a:lnTo>
                  <a:lnTo>
                    <a:pt x="11407" y="3544"/>
                  </a:lnTo>
                  <a:lnTo>
                    <a:pt x="11441" y="3542"/>
                  </a:lnTo>
                  <a:lnTo>
                    <a:pt x="11473" y="3534"/>
                  </a:lnTo>
                  <a:lnTo>
                    <a:pt x="11507" y="3527"/>
                  </a:lnTo>
                  <a:lnTo>
                    <a:pt x="11542" y="3517"/>
                  </a:lnTo>
                  <a:lnTo>
                    <a:pt x="11573" y="3504"/>
                  </a:lnTo>
                  <a:lnTo>
                    <a:pt x="11608" y="3489"/>
                  </a:lnTo>
                  <a:lnTo>
                    <a:pt x="11639" y="3474"/>
                  </a:lnTo>
                  <a:lnTo>
                    <a:pt x="11674" y="3459"/>
                  </a:lnTo>
                  <a:lnTo>
                    <a:pt x="11708" y="3444"/>
                  </a:lnTo>
                  <a:lnTo>
                    <a:pt x="11739" y="3431"/>
                  </a:lnTo>
                  <a:lnTo>
                    <a:pt x="11774" y="3419"/>
                  </a:lnTo>
                  <a:lnTo>
                    <a:pt x="11805" y="3411"/>
                  </a:lnTo>
                  <a:lnTo>
                    <a:pt x="11840" y="3404"/>
                  </a:lnTo>
                  <a:lnTo>
                    <a:pt x="11874" y="3399"/>
                  </a:lnTo>
                  <a:lnTo>
                    <a:pt x="11906" y="3399"/>
                  </a:lnTo>
                  <a:lnTo>
                    <a:pt x="11940" y="3399"/>
                  </a:lnTo>
                  <a:lnTo>
                    <a:pt x="11972" y="3404"/>
                  </a:lnTo>
                  <a:lnTo>
                    <a:pt x="12006" y="3411"/>
                  </a:lnTo>
                  <a:lnTo>
                    <a:pt x="12041" y="3421"/>
                  </a:lnTo>
                  <a:lnTo>
                    <a:pt x="12072" y="3434"/>
                  </a:lnTo>
                  <a:lnTo>
                    <a:pt x="12107" y="3446"/>
                  </a:lnTo>
                  <a:lnTo>
                    <a:pt x="12138" y="3459"/>
                  </a:lnTo>
                  <a:lnTo>
                    <a:pt x="12172" y="3472"/>
                  </a:lnTo>
                  <a:lnTo>
                    <a:pt x="12207" y="3484"/>
                  </a:lnTo>
                  <a:lnTo>
                    <a:pt x="12238" y="3494"/>
                  </a:lnTo>
                  <a:lnTo>
                    <a:pt x="12273" y="3502"/>
                  </a:lnTo>
                  <a:lnTo>
                    <a:pt x="12304" y="3507"/>
                  </a:lnTo>
                  <a:lnTo>
                    <a:pt x="12339" y="3509"/>
                  </a:lnTo>
                  <a:lnTo>
                    <a:pt x="12370" y="3509"/>
                  </a:lnTo>
                  <a:lnTo>
                    <a:pt x="12405" y="3507"/>
                  </a:lnTo>
                  <a:lnTo>
                    <a:pt x="12439" y="3499"/>
                  </a:lnTo>
                  <a:lnTo>
                    <a:pt x="12471" y="3489"/>
                  </a:lnTo>
                  <a:lnTo>
                    <a:pt x="12505" y="3477"/>
                  </a:lnTo>
                  <a:lnTo>
                    <a:pt x="12537" y="3459"/>
                  </a:lnTo>
                  <a:lnTo>
                    <a:pt x="12571" y="3441"/>
                  </a:lnTo>
                  <a:lnTo>
                    <a:pt x="12605" y="3424"/>
                  </a:lnTo>
                  <a:lnTo>
                    <a:pt x="12637" y="3401"/>
                  </a:lnTo>
                  <a:lnTo>
                    <a:pt x="12671" y="3379"/>
                  </a:lnTo>
                  <a:lnTo>
                    <a:pt x="12703" y="3354"/>
                  </a:lnTo>
                  <a:lnTo>
                    <a:pt x="12737" y="3328"/>
                  </a:lnTo>
                  <a:lnTo>
                    <a:pt x="12772" y="3303"/>
                  </a:lnTo>
                  <a:lnTo>
                    <a:pt x="12803" y="3273"/>
                  </a:lnTo>
                  <a:lnTo>
                    <a:pt x="12838" y="3245"/>
                  </a:lnTo>
                  <a:lnTo>
                    <a:pt x="12869" y="3215"/>
                  </a:lnTo>
                  <a:lnTo>
                    <a:pt x="12904" y="3183"/>
                  </a:lnTo>
                  <a:lnTo>
                    <a:pt x="12938" y="3148"/>
                  </a:lnTo>
                  <a:lnTo>
                    <a:pt x="12970" y="3112"/>
                  </a:lnTo>
                  <a:lnTo>
                    <a:pt x="13004" y="3075"/>
                  </a:lnTo>
                  <a:lnTo>
                    <a:pt x="13036" y="3034"/>
                  </a:lnTo>
                  <a:lnTo>
                    <a:pt x="13070" y="2992"/>
                  </a:lnTo>
                  <a:lnTo>
                    <a:pt x="13104" y="2949"/>
                  </a:lnTo>
                  <a:lnTo>
                    <a:pt x="13136" y="2906"/>
                  </a:lnTo>
                  <a:lnTo>
                    <a:pt x="13170" y="2864"/>
                  </a:lnTo>
                  <a:lnTo>
                    <a:pt x="13202" y="2821"/>
                  </a:lnTo>
                  <a:lnTo>
                    <a:pt x="13236" y="2778"/>
                  </a:lnTo>
                  <a:lnTo>
                    <a:pt x="13268" y="2741"/>
                  </a:lnTo>
                  <a:lnTo>
                    <a:pt x="13302" y="2703"/>
                  </a:lnTo>
                  <a:lnTo>
                    <a:pt x="13305" y="2703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7" name="Freeform: Shape 256"/>
            <p:cNvSpPr/>
            <p:nvPr/>
          </p:nvSpPr>
          <p:spPr>
            <a:xfrm>
              <a:off x="5886360" y="2835000"/>
              <a:ext cx="4704480" cy="152172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1521720"/>
                <a:gd name="textAreaBottom" fmla="*/ 1522080 h 1521720"/>
              </a:gdLst>
              <a:ahLst/>
              <a:cxnLst/>
              <a:rect l="textAreaLeft" t="textAreaTop" r="textAreaRight" b="textAreaBottom"/>
              <a:pathLst>
                <a:path w="13306" h="3566">
                  <a:moveTo>
                    <a:pt x="0" y="1475"/>
                  </a:moveTo>
                  <a:lnTo>
                    <a:pt x="3" y="1475"/>
                  </a:lnTo>
                  <a:lnTo>
                    <a:pt x="35" y="1475"/>
                  </a:lnTo>
                  <a:lnTo>
                    <a:pt x="69" y="1472"/>
                  </a:lnTo>
                  <a:lnTo>
                    <a:pt x="104" y="1475"/>
                  </a:lnTo>
                  <a:lnTo>
                    <a:pt x="135" y="1477"/>
                  </a:lnTo>
                  <a:lnTo>
                    <a:pt x="170" y="1480"/>
                  </a:lnTo>
                  <a:lnTo>
                    <a:pt x="201" y="1482"/>
                  </a:lnTo>
                  <a:lnTo>
                    <a:pt x="235" y="1485"/>
                  </a:lnTo>
                  <a:lnTo>
                    <a:pt x="267" y="1487"/>
                  </a:lnTo>
                  <a:lnTo>
                    <a:pt x="301" y="1492"/>
                  </a:lnTo>
                  <a:lnTo>
                    <a:pt x="336" y="1495"/>
                  </a:lnTo>
                  <a:lnTo>
                    <a:pt x="367" y="1497"/>
                  </a:lnTo>
                  <a:lnTo>
                    <a:pt x="402" y="1497"/>
                  </a:lnTo>
                  <a:lnTo>
                    <a:pt x="433" y="1497"/>
                  </a:lnTo>
                  <a:lnTo>
                    <a:pt x="468" y="1495"/>
                  </a:lnTo>
                  <a:lnTo>
                    <a:pt x="502" y="1492"/>
                  </a:lnTo>
                  <a:lnTo>
                    <a:pt x="534" y="1490"/>
                  </a:lnTo>
                  <a:lnTo>
                    <a:pt x="568" y="1485"/>
                  </a:lnTo>
                  <a:lnTo>
                    <a:pt x="600" y="1477"/>
                  </a:lnTo>
                  <a:lnTo>
                    <a:pt x="634" y="1472"/>
                  </a:lnTo>
                  <a:lnTo>
                    <a:pt x="668" y="1465"/>
                  </a:lnTo>
                  <a:lnTo>
                    <a:pt x="700" y="1457"/>
                  </a:lnTo>
                  <a:lnTo>
                    <a:pt x="734" y="1450"/>
                  </a:lnTo>
                  <a:lnTo>
                    <a:pt x="766" y="1445"/>
                  </a:lnTo>
                  <a:lnTo>
                    <a:pt x="800" y="1437"/>
                  </a:lnTo>
                  <a:lnTo>
                    <a:pt x="835" y="1432"/>
                  </a:lnTo>
                  <a:lnTo>
                    <a:pt x="866" y="1427"/>
                  </a:lnTo>
                  <a:lnTo>
                    <a:pt x="901" y="1422"/>
                  </a:lnTo>
                  <a:lnTo>
                    <a:pt x="932" y="1419"/>
                  </a:lnTo>
                  <a:lnTo>
                    <a:pt x="967" y="1417"/>
                  </a:lnTo>
                  <a:lnTo>
                    <a:pt x="1001" y="1417"/>
                  </a:lnTo>
                  <a:lnTo>
                    <a:pt x="1033" y="1414"/>
                  </a:lnTo>
                  <a:lnTo>
                    <a:pt x="1067" y="1414"/>
                  </a:lnTo>
                  <a:lnTo>
                    <a:pt x="1133" y="1412"/>
                  </a:lnTo>
                  <a:lnTo>
                    <a:pt x="1167" y="1412"/>
                  </a:lnTo>
                  <a:lnTo>
                    <a:pt x="1199" y="1412"/>
                  </a:lnTo>
                  <a:lnTo>
                    <a:pt x="1233" y="1409"/>
                  </a:lnTo>
                  <a:lnTo>
                    <a:pt x="1265" y="1407"/>
                  </a:lnTo>
                  <a:lnTo>
                    <a:pt x="1299" y="1404"/>
                  </a:lnTo>
                  <a:lnTo>
                    <a:pt x="1331" y="1402"/>
                  </a:lnTo>
                  <a:lnTo>
                    <a:pt x="1365" y="1397"/>
                  </a:lnTo>
                  <a:lnTo>
                    <a:pt x="1400" y="1392"/>
                  </a:lnTo>
                  <a:lnTo>
                    <a:pt x="1431" y="1389"/>
                  </a:lnTo>
                  <a:lnTo>
                    <a:pt x="1466" y="1382"/>
                  </a:lnTo>
                  <a:lnTo>
                    <a:pt x="1497" y="1377"/>
                  </a:lnTo>
                  <a:lnTo>
                    <a:pt x="1532" y="1372"/>
                  </a:lnTo>
                  <a:lnTo>
                    <a:pt x="1566" y="1364"/>
                  </a:lnTo>
                  <a:lnTo>
                    <a:pt x="1597" y="1359"/>
                  </a:lnTo>
                  <a:lnTo>
                    <a:pt x="1632" y="1354"/>
                  </a:lnTo>
                  <a:lnTo>
                    <a:pt x="1663" y="1347"/>
                  </a:lnTo>
                  <a:lnTo>
                    <a:pt x="1698" y="1342"/>
                  </a:lnTo>
                  <a:lnTo>
                    <a:pt x="1732" y="1337"/>
                  </a:lnTo>
                  <a:lnTo>
                    <a:pt x="1764" y="1329"/>
                  </a:lnTo>
                  <a:lnTo>
                    <a:pt x="1798" y="1324"/>
                  </a:lnTo>
                  <a:lnTo>
                    <a:pt x="1830" y="1319"/>
                  </a:lnTo>
                  <a:lnTo>
                    <a:pt x="1864" y="1314"/>
                  </a:lnTo>
                  <a:lnTo>
                    <a:pt x="1899" y="1306"/>
                  </a:lnTo>
                  <a:lnTo>
                    <a:pt x="1930" y="1301"/>
                  </a:lnTo>
                  <a:lnTo>
                    <a:pt x="1965" y="1296"/>
                  </a:lnTo>
                  <a:lnTo>
                    <a:pt x="1996" y="1291"/>
                  </a:lnTo>
                  <a:lnTo>
                    <a:pt x="2030" y="1286"/>
                  </a:lnTo>
                  <a:lnTo>
                    <a:pt x="2065" y="1281"/>
                  </a:lnTo>
                  <a:lnTo>
                    <a:pt x="2096" y="1279"/>
                  </a:lnTo>
                  <a:lnTo>
                    <a:pt x="2131" y="1274"/>
                  </a:lnTo>
                  <a:lnTo>
                    <a:pt x="2162" y="1271"/>
                  </a:lnTo>
                  <a:lnTo>
                    <a:pt x="2197" y="1269"/>
                  </a:lnTo>
                  <a:lnTo>
                    <a:pt x="2231" y="1266"/>
                  </a:lnTo>
                  <a:lnTo>
                    <a:pt x="2263" y="1266"/>
                  </a:lnTo>
                  <a:lnTo>
                    <a:pt x="2297" y="1266"/>
                  </a:lnTo>
                  <a:lnTo>
                    <a:pt x="2329" y="1266"/>
                  </a:lnTo>
                  <a:lnTo>
                    <a:pt x="2363" y="1266"/>
                  </a:lnTo>
                  <a:lnTo>
                    <a:pt x="2395" y="1266"/>
                  </a:lnTo>
                  <a:lnTo>
                    <a:pt x="2429" y="1266"/>
                  </a:lnTo>
                  <a:lnTo>
                    <a:pt x="2463" y="1266"/>
                  </a:lnTo>
                  <a:lnTo>
                    <a:pt x="2495" y="1269"/>
                  </a:lnTo>
                  <a:lnTo>
                    <a:pt x="2529" y="1269"/>
                  </a:lnTo>
                  <a:lnTo>
                    <a:pt x="2561" y="1269"/>
                  </a:lnTo>
                  <a:lnTo>
                    <a:pt x="2595" y="1266"/>
                  </a:lnTo>
                  <a:lnTo>
                    <a:pt x="2630" y="1266"/>
                  </a:lnTo>
                  <a:lnTo>
                    <a:pt x="2661" y="1266"/>
                  </a:lnTo>
                  <a:lnTo>
                    <a:pt x="2696" y="1264"/>
                  </a:lnTo>
                  <a:lnTo>
                    <a:pt x="2727" y="1264"/>
                  </a:lnTo>
                  <a:lnTo>
                    <a:pt x="2762" y="1261"/>
                  </a:lnTo>
                  <a:lnTo>
                    <a:pt x="2796" y="1261"/>
                  </a:lnTo>
                  <a:lnTo>
                    <a:pt x="2828" y="1261"/>
                  </a:lnTo>
                  <a:lnTo>
                    <a:pt x="2862" y="1264"/>
                  </a:lnTo>
                  <a:lnTo>
                    <a:pt x="2894" y="1264"/>
                  </a:lnTo>
                  <a:lnTo>
                    <a:pt x="2928" y="1266"/>
                  </a:lnTo>
                  <a:lnTo>
                    <a:pt x="2962" y="1269"/>
                  </a:lnTo>
                  <a:lnTo>
                    <a:pt x="2994" y="1274"/>
                  </a:lnTo>
                  <a:lnTo>
                    <a:pt x="3028" y="1276"/>
                  </a:lnTo>
                  <a:lnTo>
                    <a:pt x="3060" y="1279"/>
                  </a:lnTo>
                  <a:lnTo>
                    <a:pt x="3094" y="1279"/>
                  </a:lnTo>
                  <a:lnTo>
                    <a:pt x="3129" y="1281"/>
                  </a:lnTo>
                  <a:lnTo>
                    <a:pt x="3160" y="1279"/>
                  </a:lnTo>
                  <a:lnTo>
                    <a:pt x="3195" y="1274"/>
                  </a:lnTo>
                  <a:lnTo>
                    <a:pt x="3226" y="1269"/>
                  </a:lnTo>
                  <a:lnTo>
                    <a:pt x="3261" y="1259"/>
                  </a:lnTo>
                  <a:lnTo>
                    <a:pt x="3292" y="1246"/>
                  </a:lnTo>
                  <a:lnTo>
                    <a:pt x="3327" y="1234"/>
                  </a:lnTo>
                  <a:lnTo>
                    <a:pt x="3361" y="1216"/>
                  </a:lnTo>
                  <a:lnTo>
                    <a:pt x="3392" y="1198"/>
                  </a:lnTo>
                  <a:lnTo>
                    <a:pt x="3427" y="1181"/>
                  </a:lnTo>
                  <a:lnTo>
                    <a:pt x="3458" y="1163"/>
                  </a:lnTo>
                  <a:lnTo>
                    <a:pt x="3493" y="1146"/>
                  </a:lnTo>
                  <a:lnTo>
                    <a:pt x="3527" y="1133"/>
                  </a:lnTo>
                  <a:lnTo>
                    <a:pt x="3559" y="1123"/>
                  </a:lnTo>
                  <a:lnTo>
                    <a:pt x="3593" y="1118"/>
                  </a:lnTo>
                  <a:lnTo>
                    <a:pt x="3625" y="1118"/>
                  </a:lnTo>
                  <a:lnTo>
                    <a:pt x="3659" y="1128"/>
                  </a:lnTo>
                  <a:lnTo>
                    <a:pt x="3694" y="1141"/>
                  </a:lnTo>
                  <a:lnTo>
                    <a:pt x="3725" y="1163"/>
                  </a:lnTo>
                  <a:lnTo>
                    <a:pt x="3759" y="1191"/>
                  </a:lnTo>
                  <a:lnTo>
                    <a:pt x="3791" y="1226"/>
                  </a:lnTo>
                  <a:lnTo>
                    <a:pt x="3825" y="1264"/>
                  </a:lnTo>
                  <a:lnTo>
                    <a:pt x="3860" y="1306"/>
                  </a:lnTo>
                  <a:lnTo>
                    <a:pt x="3891" y="1347"/>
                  </a:lnTo>
                  <a:lnTo>
                    <a:pt x="3926" y="1387"/>
                  </a:lnTo>
                  <a:lnTo>
                    <a:pt x="3957" y="1424"/>
                  </a:lnTo>
                  <a:lnTo>
                    <a:pt x="3992" y="1452"/>
                  </a:lnTo>
                  <a:lnTo>
                    <a:pt x="4026" y="1472"/>
                  </a:lnTo>
                  <a:lnTo>
                    <a:pt x="4058" y="1480"/>
                  </a:lnTo>
                  <a:lnTo>
                    <a:pt x="4092" y="1475"/>
                  </a:lnTo>
                  <a:lnTo>
                    <a:pt x="4124" y="1457"/>
                  </a:lnTo>
                  <a:lnTo>
                    <a:pt x="4158" y="1419"/>
                  </a:lnTo>
                  <a:lnTo>
                    <a:pt x="4192" y="1369"/>
                  </a:lnTo>
                  <a:lnTo>
                    <a:pt x="4224" y="1301"/>
                  </a:lnTo>
                  <a:lnTo>
                    <a:pt x="4258" y="1221"/>
                  </a:lnTo>
                  <a:lnTo>
                    <a:pt x="4290" y="1126"/>
                  </a:lnTo>
                  <a:lnTo>
                    <a:pt x="4324" y="1020"/>
                  </a:lnTo>
                  <a:lnTo>
                    <a:pt x="4356" y="907"/>
                  </a:lnTo>
                  <a:lnTo>
                    <a:pt x="4390" y="789"/>
                  </a:lnTo>
                  <a:lnTo>
                    <a:pt x="4425" y="668"/>
                  </a:lnTo>
                  <a:lnTo>
                    <a:pt x="4456" y="550"/>
                  </a:lnTo>
                  <a:lnTo>
                    <a:pt x="4491" y="437"/>
                  </a:lnTo>
                  <a:lnTo>
                    <a:pt x="4522" y="334"/>
                  </a:lnTo>
                  <a:lnTo>
                    <a:pt x="4557" y="241"/>
                  </a:lnTo>
                  <a:lnTo>
                    <a:pt x="4591" y="161"/>
                  </a:lnTo>
                  <a:lnTo>
                    <a:pt x="4623" y="96"/>
                  </a:lnTo>
                  <a:lnTo>
                    <a:pt x="4657" y="48"/>
                  </a:lnTo>
                  <a:lnTo>
                    <a:pt x="4689" y="15"/>
                  </a:lnTo>
                  <a:lnTo>
                    <a:pt x="4723" y="0"/>
                  </a:lnTo>
                  <a:lnTo>
                    <a:pt x="4757" y="0"/>
                  </a:lnTo>
                  <a:lnTo>
                    <a:pt x="4789" y="15"/>
                  </a:lnTo>
                  <a:lnTo>
                    <a:pt x="4823" y="40"/>
                  </a:lnTo>
                  <a:lnTo>
                    <a:pt x="4855" y="78"/>
                  </a:lnTo>
                  <a:lnTo>
                    <a:pt x="4889" y="121"/>
                  </a:lnTo>
                  <a:lnTo>
                    <a:pt x="4924" y="171"/>
                  </a:lnTo>
                  <a:lnTo>
                    <a:pt x="4955" y="224"/>
                  </a:lnTo>
                  <a:lnTo>
                    <a:pt x="4990" y="279"/>
                  </a:lnTo>
                  <a:lnTo>
                    <a:pt x="5021" y="332"/>
                  </a:lnTo>
                  <a:lnTo>
                    <a:pt x="5056" y="382"/>
                  </a:lnTo>
                  <a:lnTo>
                    <a:pt x="5090" y="432"/>
                  </a:lnTo>
                  <a:lnTo>
                    <a:pt x="5122" y="477"/>
                  </a:lnTo>
                  <a:lnTo>
                    <a:pt x="5156" y="520"/>
                  </a:lnTo>
                  <a:lnTo>
                    <a:pt x="5187" y="560"/>
                  </a:lnTo>
                  <a:lnTo>
                    <a:pt x="5222" y="598"/>
                  </a:lnTo>
                  <a:lnTo>
                    <a:pt x="5256" y="636"/>
                  </a:lnTo>
                  <a:lnTo>
                    <a:pt x="5288" y="673"/>
                  </a:lnTo>
                  <a:lnTo>
                    <a:pt x="5322" y="714"/>
                  </a:lnTo>
                  <a:lnTo>
                    <a:pt x="5354" y="756"/>
                  </a:lnTo>
                  <a:lnTo>
                    <a:pt x="5388" y="801"/>
                  </a:lnTo>
                  <a:lnTo>
                    <a:pt x="5420" y="852"/>
                  </a:lnTo>
                  <a:lnTo>
                    <a:pt x="5454" y="907"/>
                  </a:lnTo>
                  <a:lnTo>
                    <a:pt x="5489" y="967"/>
                  </a:lnTo>
                  <a:lnTo>
                    <a:pt x="5520" y="1033"/>
                  </a:lnTo>
                  <a:lnTo>
                    <a:pt x="5554" y="1103"/>
                  </a:lnTo>
                  <a:lnTo>
                    <a:pt x="5586" y="1173"/>
                  </a:lnTo>
                  <a:lnTo>
                    <a:pt x="5620" y="1249"/>
                  </a:lnTo>
                  <a:lnTo>
                    <a:pt x="5655" y="1324"/>
                  </a:lnTo>
                  <a:lnTo>
                    <a:pt x="5686" y="1399"/>
                  </a:lnTo>
                  <a:lnTo>
                    <a:pt x="5721" y="1475"/>
                  </a:lnTo>
                  <a:lnTo>
                    <a:pt x="5752" y="1545"/>
                  </a:lnTo>
                  <a:lnTo>
                    <a:pt x="5787" y="1613"/>
                  </a:lnTo>
                  <a:lnTo>
                    <a:pt x="5821" y="1676"/>
                  </a:lnTo>
                  <a:lnTo>
                    <a:pt x="5853" y="1731"/>
                  </a:lnTo>
                  <a:lnTo>
                    <a:pt x="5887" y="1784"/>
                  </a:lnTo>
                  <a:lnTo>
                    <a:pt x="5919" y="1829"/>
                  </a:lnTo>
                  <a:lnTo>
                    <a:pt x="5953" y="1872"/>
                  </a:lnTo>
                  <a:lnTo>
                    <a:pt x="5987" y="1909"/>
                  </a:lnTo>
                  <a:lnTo>
                    <a:pt x="6019" y="1942"/>
                  </a:lnTo>
                  <a:lnTo>
                    <a:pt x="6053" y="1972"/>
                  </a:lnTo>
                  <a:lnTo>
                    <a:pt x="6085" y="2002"/>
                  </a:lnTo>
                  <a:lnTo>
                    <a:pt x="6119" y="2032"/>
                  </a:lnTo>
                  <a:lnTo>
                    <a:pt x="6154" y="2065"/>
                  </a:lnTo>
                  <a:lnTo>
                    <a:pt x="6185" y="2098"/>
                  </a:lnTo>
                  <a:lnTo>
                    <a:pt x="6220" y="2133"/>
                  </a:lnTo>
                  <a:lnTo>
                    <a:pt x="6251" y="2171"/>
                  </a:lnTo>
                  <a:lnTo>
                    <a:pt x="6286" y="2213"/>
                  </a:lnTo>
                  <a:lnTo>
                    <a:pt x="6317" y="2259"/>
                  </a:lnTo>
                  <a:lnTo>
                    <a:pt x="6352" y="2309"/>
                  </a:lnTo>
                  <a:lnTo>
                    <a:pt x="6386" y="2362"/>
                  </a:lnTo>
                  <a:lnTo>
                    <a:pt x="6418" y="2417"/>
                  </a:lnTo>
                  <a:lnTo>
                    <a:pt x="6452" y="2475"/>
                  </a:lnTo>
                  <a:lnTo>
                    <a:pt x="6484" y="2535"/>
                  </a:lnTo>
                  <a:lnTo>
                    <a:pt x="6518" y="2595"/>
                  </a:lnTo>
                  <a:lnTo>
                    <a:pt x="6552" y="2653"/>
                  </a:lnTo>
                  <a:lnTo>
                    <a:pt x="6584" y="2711"/>
                  </a:lnTo>
                  <a:lnTo>
                    <a:pt x="6618" y="2768"/>
                  </a:lnTo>
                  <a:lnTo>
                    <a:pt x="6650" y="2824"/>
                  </a:lnTo>
                  <a:lnTo>
                    <a:pt x="6684" y="2877"/>
                  </a:lnTo>
                  <a:lnTo>
                    <a:pt x="6719" y="2924"/>
                  </a:lnTo>
                  <a:lnTo>
                    <a:pt x="6750" y="2969"/>
                  </a:lnTo>
                  <a:lnTo>
                    <a:pt x="6785" y="3012"/>
                  </a:lnTo>
                  <a:lnTo>
                    <a:pt x="6816" y="3052"/>
                  </a:lnTo>
                  <a:lnTo>
                    <a:pt x="6851" y="3090"/>
                  </a:lnTo>
                  <a:lnTo>
                    <a:pt x="6885" y="3128"/>
                  </a:lnTo>
                  <a:lnTo>
                    <a:pt x="6917" y="3160"/>
                  </a:lnTo>
                  <a:lnTo>
                    <a:pt x="6951" y="3193"/>
                  </a:lnTo>
                  <a:lnTo>
                    <a:pt x="6982" y="3223"/>
                  </a:lnTo>
                  <a:lnTo>
                    <a:pt x="7017" y="3253"/>
                  </a:lnTo>
                  <a:lnTo>
                    <a:pt x="7051" y="3281"/>
                  </a:lnTo>
                  <a:lnTo>
                    <a:pt x="7083" y="3309"/>
                  </a:lnTo>
                  <a:lnTo>
                    <a:pt x="7117" y="3336"/>
                  </a:lnTo>
                  <a:lnTo>
                    <a:pt x="7149" y="3361"/>
                  </a:lnTo>
                  <a:lnTo>
                    <a:pt x="7183" y="3386"/>
                  </a:lnTo>
                  <a:lnTo>
                    <a:pt x="7218" y="3409"/>
                  </a:lnTo>
                  <a:lnTo>
                    <a:pt x="7249" y="3432"/>
                  </a:lnTo>
                  <a:lnTo>
                    <a:pt x="7284" y="3454"/>
                  </a:lnTo>
                  <a:lnTo>
                    <a:pt x="7315" y="3472"/>
                  </a:lnTo>
                  <a:lnTo>
                    <a:pt x="7349" y="3489"/>
                  </a:lnTo>
                  <a:lnTo>
                    <a:pt x="7381" y="3505"/>
                  </a:lnTo>
                  <a:lnTo>
                    <a:pt x="7415" y="3520"/>
                  </a:lnTo>
                  <a:lnTo>
                    <a:pt x="7450" y="3530"/>
                  </a:lnTo>
                  <a:lnTo>
                    <a:pt x="7481" y="3540"/>
                  </a:lnTo>
                  <a:lnTo>
                    <a:pt x="7516" y="3547"/>
                  </a:lnTo>
                  <a:lnTo>
                    <a:pt x="7547" y="3555"/>
                  </a:lnTo>
                  <a:lnTo>
                    <a:pt x="7582" y="3557"/>
                  </a:lnTo>
                  <a:lnTo>
                    <a:pt x="7616" y="3562"/>
                  </a:lnTo>
                  <a:lnTo>
                    <a:pt x="7648" y="3565"/>
                  </a:lnTo>
                  <a:lnTo>
                    <a:pt x="7682" y="3565"/>
                  </a:lnTo>
                  <a:lnTo>
                    <a:pt x="7714" y="3565"/>
                  </a:lnTo>
                  <a:lnTo>
                    <a:pt x="7748" y="3565"/>
                  </a:lnTo>
                  <a:lnTo>
                    <a:pt x="7782" y="3562"/>
                  </a:lnTo>
                  <a:lnTo>
                    <a:pt x="7814" y="3560"/>
                  </a:lnTo>
                  <a:lnTo>
                    <a:pt x="7848" y="3557"/>
                  </a:lnTo>
                  <a:lnTo>
                    <a:pt x="7880" y="3555"/>
                  </a:lnTo>
                  <a:lnTo>
                    <a:pt x="7914" y="3552"/>
                  </a:lnTo>
                  <a:lnTo>
                    <a:pt x="7949" y="3547"/>
                  </a:lnTo>
                  <a:lnTo>
                    <a:pt x="7980" y="3545"/>
                  </a:lnTo>
                  <a:lnTo>
                    <a:pt x="8015" y="3540"/>
                  </a:lnTo>
                  <a:lnTo>
                    <a:pt x="8046" y="3535"/>
                  </a:lnTo>
                  <a:lnTo>
                    <a:pt x="8081" y="3532"/>
                  </a:lnTo>
                  <a:lnTo>
                    <a:pt x="8115" y="3527"/>
                  </a:lnTo>
                  <a:lnTo>
                    <a:pt x="8147" y="3522"/>
                  </a:lnTo>
                  <a:lnTo>
                    <a:pt x="8181" y="3517"/>
                  </a:lnTo>
                  <a:lnTo>
                    <a:pt x="8213" y="3510"/>
                  </a:lnTo>
                  <a:lnTo>
                    <a:pt x="8247" y="3505"/>
                  </a:lnTo>
                  <a:lnTo>
                    <a:pt x="8279" y="3500"/>
                  </a:lnTo>
                  <a:lnTo>
                    <a:pt x="8313" y="3495"/>
                  </a:lnTo>
                  <a:lnTo>
                    <a:pt x="8347" y="3489"/>
                  </a:lnTo>
                  <a:lnTo>
                    <a:pt x="8379" y="3482"/>
                  </a:lnTo>
                  <a:lnTo>
                    <a:pt x="8413" y="3477"/>
                  </a:lnTo>
                  <a:lnTo>
                    <a:pt x="8445" y="3469"/>
                  </a:lnTo>
                  <a:lnTo>
                    <a:pt x="8479" y="3462"/>
                  </a:lnTo>
                  <a:lnTo>
                    <a:pt x="8514" y="3452"/>
                  </a:lnTo>
                  <a:lnTo>
                    <a:pt x="8545" y="3442"/>
                  </a:lnTo>
                  <a:lnTo>
                    <a:pt x="8580" y="3432"/>
                  </a:lnTo>
                  <a:lnTo>
                    <a:pt x="8611" y="3419"/>
                  </a:lnTo>
                  <a:lnTo>
                    <a:pt x="8646" y="3404"/>
                  </a:lnTo>
                  <a:lnTo>
                    <a:pt x="8680" y="3389"/>
                  </a:lnTo>
                  <a:lnTo>
                    <a:pt x="8712" y="3371"/>
                  </a:lnTo>
                  <a:lnTo>
                    <a:pt x="8746" y="3354"/>
                  </a:lnTo>
                  <a:lnTo>
                    <a:pt x="8777" y="3334"/>
                  </a:lnTo>
                  <a:lnTo>
                    <a:pt x="8812" y="3311"/>
                  </a:lnTo>
                  <a:lnTo>
                    <a:pt x="8846" y="3289"/>
                  </a:lnTo>
                  <a:lnTo>
                    <a:pt x="8878" y="3266"/>
                  </a:lnTo>
                  <a:lnTo>
                    <a:pt x="8912" y="3243"/>
                  </a:lnTo>
                  <a:lnTo>
                    <a:pt x="8944" y="3218"/>
                  </a:lnTo>
                  <a:lnTo>
                    <a:pt x="8978" y="3196"/>
                  </a:lnTo>
                  <a:lnTo>
                    <a:pt x="9013" y="3173"/>
                  </a:lnTo>
                  <a:lnTo>
                    <a:pt x="9044" y="3150"/>
                  </a:lnTo>
                  <a:lnTo>
                    <a:pt x="9079" y="3130"/>
                  </a:lnTo>
                  <a:lnTo>
                    <a:pt x="9110" y="3110"/>
                  </a:lnTo>
                  <a:lnTo>
                    <a:pt x="9144" y="3090"/>
                  </a:lnTo>
                  <a:lnTo>
                    <a:pt x="9179" y="3072"/>
                  </a:lnTo>
                  <a:lnTo>
                    <a:pt x="9210" y="3057"/>
                  </a:lnTo>
                  <a:lnTo>
                    <a:pt x="9245" y="3042"/>
                  </a:lnTo>
                  <a:lnTo>
                    <a:pt x="9276" y="3027"/>
                  </a:lnTo>
                  <a:lnTo>
                    <a:pt x="9311" y="3015"/>
                  </a:lnTo>
                  <a:lnTo>
                    <a:pt x="9342" y="3005"/>
                  </a:lnTo>
                  <a:lnTo>
                    <a:pt x="9377" y="2992"/>
                  </a:lnTo>
                  <a:lnTo>
                    <a:pt x="9411" y="2982"/>
                  </a:lnTo>
                  <a:lnTo>
                    <a:pt x="9443" y="2972"/>
                  </a:lnTo>
                  <a:lnTo>
                    <a:pt x="9512" y="2952"/>
                  </a:lnTo>
                  <a:lnTo>
                    <a:pt x="9546" y="2942"/>
                  </a:lnTo>
                  <a:lnTo>
                    <a:pt x="9580" y="2932"/>
                  </a:lnTo>
                  <a:lnTo>
                    <a:pt x="9612" y="2919"/>
                  </a:lnTo>
                  <a:lnTo>
                    <a:pt x="9646" y="2909"/>
                  </a:lnTo>
                  <a:lnTo>
                    <a:pt x="9678" y="2897"/>
                  </a:lnTo>
                  <a:lnTo>
                    <a:pt x="9712" y="2884"/>
                  </a:lnTo>
                  <a:lnTo>
                    <a:pt x="9747" y="2869"/>
                  </a:lnTo>
                  <a:lnTo>
                    <a:pt x="9778" y="2854"/>
                  </a:lnTo>
                  <a:lnTo>
                    <a:pt x="9813" y="2839"/>
                  </a:lnTo>
                  <a:lnTo>
                    <a:pt x="9844" y="2824"/>
                  </a:lnTo>
                  <a:lnTo>
                    <a:pt x="9879" y="2806"/>
                  </a:lnTo>
                  <a:lnTo>
                    <a:pt x="9913" y="2791"/>
                  </a:lnTo>
                  <a:lnTo>
                    <a:pt x="9944" y="2771"/>
                  </a:lnTo>
                  <a:lnTo>
                    <a:pt x="9979" y="2751"/>
                  </a:lnTo>
                  <a:lnTo>
                    <a:pt x="10010" y="2733"/>
                  </a:lnTo>
                  <a:lnTo>
                    <a:pt x="10045" y="2716"/>
                  </a:lnTo>
                  <a:lnTo>
                    <a:pt x="10079" y="2696"/>
                  </a:lnTo>
                  <a:lnTo>
                    <a:pt x="10111" y="2678"/>
                  </a:lnTo>
                  <a:lnTo>
                    <a:pt x="10145" y="2658"/>
                  </a:lnTo>
                  <a:lnTo>
                    <a:pt x="10177" y="2640"/>
                  </a:lnTo>
                  <a:lnTo>
                    <a:pt x="10211" y="2623"/>
                  </a:lnTo>
                  <a:lnTo>
                    <a:pt x="10246" y="2605"/>
                  </a:lnTo>
                  <a:lnTo>
                    <a:pt x="10277" y="2590"/>
                  </a:lnTo>
                  <a:lnTo>
                    <a:pt x="10312" y="2573"/>
                  </a:lnTo>
                  <a:lnTo>
                    <a:pt x="10343" y="2560"/>
                  </a:lnTo>
                  <a:lnTo>
                    <a:pt x="10377" y="2545"/>
                  </a:lnTo>
                  <a:lnTo>
                    <a:pt x="10409" y="2535"/>
                  </a:lnTo>
                  <a:lnTo>
                    <a:pt x="10443" y="2522"/>
                  </a:lnTo>
                  <a:lnTo>
                    <a:pt x="10478" y="2512"/>
                  </a:lnTo>
                  <a:lnTo>
                    <a:pt x="10509" y="2505"/>
                  </a:lnTo>
                  <a:lnTo>
                    <a:pt x="10544" y="2497"/>
                  </a:lnTo>
                  <a:lnTo>
                    <a:pt x="10575" y="2492"/>
                  </a:lnTo>
                  <a:lnTo>
                    <a:pt x="10610" y="2485"/>
                  </a:lnTo>
                  <a:lnTo>
                    <a:pt x="10644" y="2480"/>
                  </a:lnTo>
                  <a:lnTo>
                    <a:pt x="10676" y="2477"/>
                  </a:lnTo>
                  <a:lnTo>
                    <a:pt x="10710" y="2472"/>
                  </a:lnTo>
                  <a:lnTo>
                    <a:pt x="10742" y="2467"/>
                  </a:lnTo>
                  <a:lnTo>
                    <a:pt x="10776" y="2462"/>
                  </a:lnTo>
                  <a:lnTo>
                    <a:pt x="10810" y="2457"/>
                  </a:lnTo>
                  <a:lnTo>
                    <a:pt x="10842" y="2452"/>
                  </a:lnTo>
                  <a:lnTo>
                    <a:pt x="10876" y="2444"/>
                  </a:lnTo>
                  <a:lnTo>
                    <a:pt x="10908" y="2437"/>
                  </a:lnTo>
                  <a:lnTo>
                    <a:pt x="10942" y="2429"/>
                  </a:lnTo>
                  <a:lnTo>
                    <a:pt x="10977" y="2422"/>
                  </a:lnTo>
                  <a:lnTo>
                    <a:pt x="11008" y="2412"/>
                  </a:lnTo>
                  <a:lnTo>
                    <a:pt x="11043" y="2402"/>
                  </a:lnTo>
                  <a:lnTo>
                    <a:pt x="11074" y="2392"/>
                  </a:lnTo>
                  <a:lnTo>
                    <a:pt x="11109" y="2382"/>
                  </a:lnTo>
                  <a:lnTo>
                    <a:pt x="11143" y="2372"/>
                  </a:lnTo>
                  <a:lnTo>
                    <a:pt x="11175" y="2364"/>
                  </a:lnTo>
                  <a:lnTo>
                    <a:pt x="11209" y="2354"/>
                  </a:lnTo>
                  <a:lnTo>
                    <a:pt x="11241" y="2346"/>
                  </a:lnTo>
                  <a:lnTo>
                    <a:pt x="11275" y="2339"/>
                  </a:lnTo>
                  <a:lnTo>
                    <a:pt x="11307" y="2334"/>
                  </a:lnTo>
                  <a:lnTo>
                    <a:pt x="11341" y="2329"/>
                  </a:lnTo>
                  <a:lnTo>
                    <a:pt x="11375" y="2326"/>
                  </a:lnTo>
                  <a:lnTo>
                    <a:pt x="11407" y="2324"/>
                  </a:lnTo>
                  <a:lnTo>
                    <a:pt x="11441" y="2324"/>
                  </a:lnTo>
                  <a:lnTo>
                    <a:pt x="11473" y="2324"/>
                  </a:lnTo>
                  <a:lnTo>
                    <a:pt x="11507" y="2324"/>
                  </a:lnTo>
                  <a:lnTo>
                    <a:pt x="11542" y="2326"/>
                  </a:lnTo>
                  <a:lnTo>
                    <a:pt x="11573" y="2329"/>
                  </a:lnTo>
                  <a:lnTo>
                    <a:pt x="11608" y="2331"/>
                  </a:lnTo>
                  <a:lnTo>
                    <a:pt x="11639" y="2336"/>
                  </a:lnTo>
                  <a:lnTo>
                    <a:pt x="11674" y="2339"/>
                  </a:lnTo>
                  <a:lnTo>
                    <a:pt x="11708" y="2341"/>
                  </a:lnTo>
                  <a:lnTo>
                    <a:pt x="11739" y="2344"/>
                  </a:lnTo>
                  <a:lnTo>
                    <a:pt x="11774" y="2344"/>
                  </a:lnTo>
                  <a:lnTo>
                    <a:pt x="11805" y="2344"/>
                  </a:lnTo>
                  <a:lnTo>
                    <a:pt x="11840" y="2344"/>
                  </a:lnTo>
                  <a:lnTo>
                    <a:pt x="11874" y="2344"/>
                  </a:lnTo>
                  <a:lnTo>
                    <a:pt x="11906" y="2339"/>
                  </a:lnTo>
                  <a:lnTo>
                    <a:pt x="11940" y="2336"/>
                  </a:lnTo>
                  <a:lnTo>
                    <a:pt x="11972" y="2331"/>
                  </a:lnTo>
                  <a:lnTo>
                    <a:pt x="12006" y="2326"/>
                  </a:lnTo>
                  <a:lnTo>
                    <a:pt x="12041" y="2319"/>
                  </a:lnTo>
                  <a:lnTo>
                    <a:pt x="12072" y="2311"/>
                  </a:lnTo>
                  <a:lnTo>
                    <a:pt x="12107" y="2304"/>
                  </a:lnTo>
                  <a:lnTo>
                    <a:pt x="12138" y="2294"/>
                  </a:lnTo>
                  <a:lnTo>
                    <a:pt x="12172" y="2284"/>
                  </a:lnTo>
                  <a:lnTo>
                    <a:pt x="12207" y="2274"/>
                  </a:lnTo>
                  <a:lnTo>
                    <a:pt x="12238" y="2264"/>
                  </a:lnTo>
                  <a:lnTo>
                    <a:pt x="12273" y="2253"/>
                  </a:lnTo>
                  <a:lnTo>
                    <a:pt x="12304" y="2243"/>
                  </a:lnTo>
                  <a:lnTo>
                    <a:pt x="12339" y="2231"/>
                  </a:lnTo>
                  <a:lnTo>
                    <a:pt x="12405" y="2208"/>
                  </a:lnTo>
                  <a:lnTo>
                    <a:pt x="12439" y="2198"/>
                  </a:lnTo>
                  <a:lnTo>
                    <a:pt x="12471" y="2188"/>
                  </a:lnTo>
                  <a:lnTo>
                    <a:pt x="12505" y="2176"/>
                  </a:lnTo>
                  <a:lnTo>
                    <a:pt x="12537" y="2166"/>
                  </a:lnTo>
                  <a:lnTo>
                    <a:pt x="12571" y="2158"/>
                  </a:lnTo>
                  <a:lnTo>
                    <a:pt x="12605" y="2148"/>
                  </a:lnTo>
                  <a:lnTo>
                    <a:pt x="12637" y="2140"/>
                  </a:lnTo>
                  <a:lnTo>
                    <a:pt x="12671" y="2133"/>
                  </a:lnTo>
                  <a:lnTo>
                    <a:pt x="12703" y="2128"/>
                  </a:lnTo>
                  <a:lnTo>
                    <a:pt x="12737" y="2123"/>
                  </a:lnTo>
                  <a:lnTo>
                    <a:pt x="12772" y="2120"/>
                  </a:lnTo>
                  <a:lnTo>
                    <a:pt x="12803" y="2118"/>
                  </a:lnTo>
                  <a:lnTo>
                    <a:pt x="12838" y="2118"/>
                  </a:lnTo>
                  <a:lnTo>
                    <a:pt x="12869" y="2118"/>
                  </a:lnTo>
                  <a:lnTo>
                    <a:pt x="12904" y="2120"/>
                  </a:lnTo>
                  <a:lnTo>
                    <a:pt x="12938" y="2123"/>
                  </a:lnTo>
                  <a:lnTo>
                    <a:pt x="12970" y="2128"/>
                  </a:lnTo>
                  <a:lnTo>
                    <a:pt x="13004" y="2133"/>
                  </a:lnTo>
                  <a:lnTo>
                    <a:pt x="13036" y="2140"/>
                  </a:lnTo>
                  <a:lnTo>
                    <a:pt x="13070" y="2148"/>
                  </a:lnTo>
                  <a:lnTo>
                    <a:pt x="13104" y="2156"/>
                  </a:lnTo>
                  <a:lnTo>
                    <a:pt x="13136" y="2166"/>
                  </a:lnTo>
                  <a:lnTo>
                    <a:pt x="13170" y="2173"/>
                  </a:lnTo>
                  <a:lnTo>
                    <a:pt x="13202" y="2183"/>
                  </a:lnTo>
                  <a:lnTo>
                    <a:pt x="13236" y="2191"/>
                  </a:lnTo>
                  <a:lnTo>
                    <a:pt x="13268" y="2201"/>
                  </a:lnTo>
                  <a:lnTo>
                    <a:pt x="13302" y="2208"/>
                  </a:lnTo>
                  <a:lnTo>
                    <a:pt x="13305" y="2208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8" name="Freeform: Shape 257"/>
            <p:cNvSpPr/>
            <p:nvPr/>
          </p:nvSpPr>
          <p:spPr>
            <a:xfrm>
              <a:off x="5886360" y="2620800"/>
              <a:ext cx="4704480" cy="252864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2528640"/>
                <a:gd name="textAreaBottom" fmla="*/ 2529000 h 2528640"/>
              </a:gdLst>
              <a:ahLst/>
              <a:cxnLst/>
              <a:rect l="textAreaLeft" t="textAreaTop" r="textAreaRight" b="textAreaBottom"/>
              <a:pathLst>
                <a:path w="13306" h="5924">
                  <a:moveTo>
                    <a:pt x="0" y="2148"/>
                  </a:moveTo>
                  <a:lnTo>
                    <a:pt x="3" y="2148"/>
                  </a:lnTo>
                  <a:lnTo>
                    <a:pt x="35" y="2145"/>
                  </a:lnTo>
                  <a:lnTo>
                    <a:pt x="69" y="2143"/>
                  </a:lnTo>
                  <a:lnTo>
                    <a:pt x="104" y="2137"/>
                  </a:lnTo>
                  <a:lnTo>
                    <a:pt x="135" y="2132"/>
                  </a:lnTo>
                  <a:lnTo>
                    <a:pt x="170" y="2125"/>
                  </a:lnTo>
                  <a:lnTo>
                    <a:pt x="201" y="2117"/>
                  </a:lnTo>
                  <a:lnTo>
                    <a:pt x="235" y="2110"/>
                  </a:lnTo>
                  <a:lnTo>
                    <a:pt x="267" y="2100"/>
                  </a:lnTo>
                  <a:lnTo>
                    <a:pt x="301" y="2090"/>
                  </a:lnTo>
                  <a:lnTo>
                    <a:pt x="336" y="2082"/>
                  </a:lnTo>
                  <a:lnTo>
                    <a:pt x="367" y="2072"/>
                  </a:lnTo>
                  <a:lnTo>
                    <a:pt x="402" y="2062"/>
                  </a:lnTo>
                  <a:lnTo>
                    <a:pt x="433" y="2055"/>
                  </a:lnTo>
                  <a:lnTo>
                    <a:pt x="468" y="2047"/>
                  </a:lnTo>
                  <a:lnTo>
                    <a:pt x="502" y="2042"/>
                  </a:lnTo>
                  <a:lnTo>
                    <a:pt x="534" y="2037"/>
                  </a:lnTo>
                  <a:lnTo>
                    <a:pt x="568" y="2032"/>
                  </a:lnTo>
                  <a:lnTo>
                    <a:pt x="600" y="2029"/>
                  </a:lnTo>
                  <a:lnTo>
                    <a:pt x="634" y="2029"/>
                  </a:lnTo>
                  <a:lnTo>
                    <a:pt x="668" y="2027"/>
                  </a:lnTo>
                  <a:lnTo>
                    <a:pt x="700" y="2027"/>
                  </a:lnTo>
                  <a:lnTo>
                    <a:pt x="734" y="2027"/>
                  </a:lnTo>
                  <a:lnTo>
                    <a:pt x="766" y="2027"/>
                  </a:lnTo>
                  <a:lnTo>
                    <a:pt x="800" y="2027"/>
                  </a:lnTo>
                  <a:lnTo>
                    <a:pt x="835" y="2027"/>
                  </a:lnTo>
                  <a:lnTo>
                    <a:pt x="866" y="2024"/>
                  </a:lnTo>
                  <a:lnTo>
                    <a:pt x="901" y="2019"/>
                  </a:lnTo>
                  <a:lnTo>
                    <a:pt x="932" y="2014"/>
                  </a:lnTo>
                  <a:lnTo>
                    <a:pt x="967" y="2007"/>
                  </a:lnTo>
                  <a:lnTo>
                    <a:pt x="1001" y="1997"/>
                  </a:lnTo>
                  <a:lnTo>
                    <a:pt x="1033" y="1984"/>
                  </a:lnTo>
                  <a:lnTo>
                    <a:pt x="1067" y="1972"/>
                  </a:lnTo>
                  <a:lnTo>
                    <a:pt x="1099" y="1957"/>
                  </a:lnTo>
                  <a:lnTo>
                    <a:pt x="1133" y="1942"/>
                  </a:lnTo>
                  <a:lnTo>
                    <a:pt x="1167" y="1924"/>
                  </a:lnTo>
                  <a:lnTo>
                    <a:pt x="1199" y="1906"/>
                  </a:lnTo>
                  <a:lnTo>
                    <a:pt x="1233" y="1889"/>
                  </a:lnTo>
                  <a:lnTo>
                    <a:pt x="1265" y="1871"/>
                  </a:lnTo>
                  <a:lnTo>
                    <a:pt x="1299" y="1854"/>
                  </a:lnTo>
                  <a:lnTo>
                    <a:pt x="1331" y="1839"/>
                  </a:lnTo>
                  <a:lnTo>
                    <a:pt x="1365" y="1826"/>
                  </a:lnTo>
                  <a:lnTo>
                    <a:pt x="1400" y="1813"/>
                  </a:lnTo>
                  <a:lnTo>
                    <a:pt x="1431" y="1803"/>
                  </a:lnTo>
                  <a:lnTo>
                    <a:pt x="1466" y="1796"/>
                  </a:lnTo>
                  <a:lnTo>
                    <a:pt x="1497" y="1791"/>
                  </a:lnTo>
                  <a:lnTo>
                    <a:pt x="1532" y="1786"/>
                  </a:lnTo>
                  <a:lnTo>
                    <a:pt x="1566" y="1786"/>
                  </a:lnTo>
                  <a:lnTo>
                    <a:pt x="1597" y="1786"/>
                  </a:lnTo>
                  <a:lnTo>
                    <a:pt x="1632" y="1788"/>
                  </a:lnTo>
                  <a:lnTo>
                    <a:pt x="1663" y="1791"/>
                  </a:lnTo>
                  <a:lnTo>
                    <a:pt x="1698" y="1793"/>
                  </a:lnTo>
                  <a:lnTo>
                    <a:pt x="1732" y="1798"/>
                  </a:lnTo>
                  <a:lnTo>
                    <a:pt x="1764" y="1803"/>
                  </a:lnTo>
                  <a:lnTo>
                    <a:pt x="1798" y="1806"/>
                  </a:lnTo>
                  <a:lnTo>
                    <a:pt x="1830" y="1808"/>
                  </a:lnTo>
                  <a:lnTo>
                    <a:pt x="1864" y="1808"/>
                  </a:lnTo>
                  <a:lnTo>
                    <a:pt x="1899" y="1808"/>
                  </a:lnTo>
                  <a:lnTo>
                    <a:pt x="1930" y="1806"/>
                  </a:lnTo>
                  <a:lnTo>
                    <a:pt x="1965" y="1803"/>
                  </a:lnTo>
                  <a:lnTo>
                    <a:pt x="1996" y="1798"/>
                  </a:lnTo>
                  <a:lnTo>
                    <a:pt x="2030" y="1793"/>
                  </a:lnTo>
                  <a:lnTo>
                    <a:pt x="2065" y="1786"/>
                  </a:lnTo>
                  <a:lnTo>
                    <a:pt x="2096" y="1778"/>
                  </a:lnTo>
                  <a:lnTo>
                    <a:pt x="2131" y="1768"/>
                  </a:lnTo>
                  <a:lnTo>
                    <a:pt x="2162" y="1758"/>
                  </a:lnTo>
                  <a:lnTo>
                    <a:pt x="2197" y="1751"/>
                  </a:lnTo>
                  <a:lnTo>
                    <a:pt x="2231" y="1741"/>
                  </a:lnTo>
                  <a:lnTo>
                    <a:pt x="2263" y="1733"/>
                  </a:lnTo>
                  <a:lnTo>
                    <a:pt x="2297" y="1725"/>
                  </a:lnTo>
                  <a:lnTo>
                    <a:pt x="2329" y="1718"/>
                  </a:lnTo>
                  <a:lnTo>
                    <a:pt x="2363" y="1713"/>
                  </a:lnTo>
                  <a:lnTo>
                    <a:pt x="2395" y="1710"/>
                  </a:lnTo>
                  <a:lnTo>
                    <a:pt x="2429" y="1708"/>
                  </a:lnTo>
                  <a:lnTo>
                    <a:pt x="2463" y="1705"/>
                  </a:lnTo>
                  <a:lnTo>
                    <a:pt x="2495" y="1705"/>
                  </a:lnTo>
                  <a:lnTo>
                    <a:pt x="2529" y="1705"/>
                  </a:lnTo>
                  <a:lnTo>
                    <a:pt x="2561" y="1708"/>
                  </a:lnTo>
                  <a:lnTo>
                    <a:pt x="2595" y="1710"/>
                  </a:lnTo>
                  <a:lnTo>
                    <a:pt x="2630" y="1713"/>
                  </a:lnTo>
                  <a:lnTo>
                    <a:pt x="2661" y="1715"/>
                  </a:lnTo>
                  <a:lnTo>
                    <a:pt x="2696" y="1718"/>
                  </a:lnTo>
                  <a:lnTo>
                    <a:pt x="2727" y="1723"/>
                  </a:lnTo>
                  <a:lnTo>
                    <a:pt x="2762" y="1725"/>
                  </a:lnTo>
                  <a:lnTo>
                    <a:pt x="2796" y="1728"/>
                  </a:lnTo>
                  <a:lnTo>
                    <a:pt x="2828" y="1728"/>
                  </a:lnTo>
                  <a:lnTo>
                    <a:pt x="2862" y="1731"/>
                  </a:lnTo>
                  <a:lnTo>
                    <a:pt x="2894" y="1731"/>
                  </a:lnTo>
                  <a:lnTo>
                    <a:pt x="2928" y="1731"/>
                  </a:lnTo>
                  <a:lnTo>
                    <a:pt x="2962" y="1728"/>
                  </a:lnTo>
                  <a:lnTo>
                    <a:pt x="2994" y="1725"/>
                  </a:lnTo>
                  <a:lnTo>
                    <a:pt x="3028" y="1723"/>
                  </a:lnTo>
                  <a:lnTo>
                    <a:pt x="3060" y="1718"/>
                  </a:lnTo>
                  <a:lnTo>
                    <a:pt x="3094" y="1713"/>
                  </a:lnTo>
                  <a:lnTo>
                    <a:pt x="3129" y="1705"/>
                  </a:lnTo>
                  <a:lnTo>
                    <a:pt x="3160" y="1698"/>
                  </a:lnTo>
                  <a:lnTo>
                    <a:pt x="3195" y="1690"/>
                  </a:lnTo>
                  <a:lnTo>
                    <a:pt x="3226" y="1680"/>
                  </a:lnTo>
                  <a:lnTo>
                    <a:pt x="3261" y="1668"/>
                  </a:lnTo>
                  <a:lnTo>
                    <a:pt x="3292" y="1658"/>
                  </a:lnTo>
                  <a:lnTo>
                    <a:pt x="3327" y="1645"/>
                  </a:lnTo>
                  <a:lnTo>
                    <a:pt x="3361" y="1633"/>
                  </a:lnTo>
                  <a:lnTo>
                    <a:pt x="3392" y="1622"/>
                  </a:lnTo>
                  <a:lnTo>
                    <a:pt x="3427" y="1612"/>
                  </a:lnTo>
                  <a:lnTo>
                    <a:pt x="3458" y="1605"/>
                  </a:lnTo>
                  <a:lnTo>
                    <a:pt x="3493" y="1600"/>
                  </a:lnTo>
                  <a:lnTo>
                    <a:pt x="3527" y="1600"/>
                  </a:lnTo>
                  <a:lnTo>
                    <a:pt x="3559" y="1602"/>
                  </a:lnTo>
                  <a:lnTo>
                    <a:pt x="3593" y="1607"/>
                  </a:lnTo>
                  <a:lnTo>
                    <a:pt x="3625" y="1620"/>
                  </a:lnTo>
                  <a:lnTo>
                    <a:pt x="3659" y="1638"/>
                  </a:lnTo>
                  <a:lnTo>
                    <a:pt x="3694" y="1660"/>
                  </a:lnTo>
                  <a:lnTo>
                    <a:pt x="3725" y="1688"/>
                  </a:lnTo>
                  <a:lnTo>
                    <a:pt x="3759" y="1720"/>
                  </a:lnTo>
                  <a:lnTo>
                    <a:pt x="3791" y="1756"/>
                  </a:lnTo>
                  <a:lnTo>
                    <a:pt x="3825" y="1793"/>
                  </a:lnTo>
                  <a:lnTo>
                    <a:pt x="3860" y="1834"/>
                  </a:lnTo>
                  <a:lnTo>
                    <a:pt x="3891" y="1871"/>
                  </a:lnTo>
                  <a:lnTo>
                    <a:pt x="3926" y="1909"/>
                  </a:lnTo>
                  <a:lnTo>
                    <a:pt x="3957" y="1939"/>
                  </a:lnTo>
                  <a:lnTo>
                    <a:pt x="3992" y="1964"/>
                  </a:lnTo>
                  <a:lnTo>
                    <a:pt x="4026" y="1982"/>
                  </a:lnTo>
                  <a:lnTo>
                    <a:pt x="4058" y="1987"/>
                  </a:lnTo>
                  <a:lnTo>
                    <a:pt x="4092" y="1979"/>
                  </a:lnTo>
                  <a:lnTo>
                    <a:pt x="4124" y="1959"/>
                  </a:lnTo>
                  <a:lnTo>
                    <a:pt x="4158" y="1921"/>
                  </a:lnTo>
                  <a:lnTo>
                    <a:pt x="4192" y="1869"/>
                  </a:lnTo>
                  <a:lnTo>
                    <a:pt x="4224" y="1798"/>
                  </a:lnTo>
                  <a:lnTo>
                    <a:pt x="4258" y="1715"/>
                  </a:lnTo>
                  <a:lnTo>
                    <a:pt x="4290" y="1615"/>
                  </a:lnTo>
                  <a:lnTo>
                    <a:pt x="4324" y="1502"/>
                  </a:lnTo>
                  <a:lnTo>
                    <a:pt x="4356" y="1379"/>
                  </a:lnTo>
                  <a:lnTo>
                    <a:pt x="4390" y="1248"/>
                  </a:lnTo>
                  <a:lnTo>
                    <a:pt x="4425" y="1110"/>
                  </a:lnTo>
                  <a:lnTo>
                    <a:pt x="4456" y="969"/>
                  </a:lnTo>
                  <a:lnTo>
                    <a:pt x="4491" y="829"/>
                  </a:lnTo>
                  <a:lnTo>
                    <a:pt x="4522" y="693"/>
                  </a:lnTo>
                  <a:lnTo>
                    <a:pt x="4557" y="565"/>
                  </a:lnTo>
                  <a:lnTo>
                    <a:pt x="4591" y="444"/>
                  </a:lnTo>
                  <a:lnTo>
                    <a:pt x="4623" y="336"/>
                  </a:lnTo>
                  <a:lnTo>
                    <a:pt x="4657" y="243"/>
                  </a:lnTo>
                  <a:lnTo>
                    <a:pt x="4689" y="163"/>
                  </a:lnTo>
                  <a:lnTo>
                    <a:pt x="4723" y="100"/>
                  </a:lnTo>
                  <a:lnTo>
                    <a:pt x="4757" y="55"/>
                  </a:lnTo>
                  <a:lnTo>
                    <a:pt x="4789" y="22"/>
                  </a:lnTo>
                  <a:lnTo>
                    <a:pt x="4823" y="5"/>
                  </a:lnTo>
                  <a:lnTo>
                    <a:pt x="4855" y="0"/>
                  </a:lnTo>
                  <a:lnTo>
                    <a:pt x="4889" y="7"/>
                  </a:lnTo>
                  <a:lnTo>
                    <a:pt x="4924" y="22"/>
                  </a:lnTo>
                  <a:lnTo>
                    <a:pt x="4955" y="45"/>
                  </a:lnTo>
                  <a:lnTo>
                    <a:pt x="4990" y="70"/>
                  </a:lnTo>
                  <a:lnTo>
                    <a:pt x="5021" y="98"/>
                  </a:lnTo>
                  <a:lnTo>
                    <a:pt x="5056" y="123"/>
                  </a:lnTo>
                  <a:lnTo>
                    <a:pt x="5090" y="148"/>
                  </a:lnTo>
                  <a:lnTo>
                    <a:pt x="5122" y="168"/>
                  </a:lnTo>
                  <a:lnTo>
                    <a:pt x="5156" y="183"/>
                  </a:lnTo>
                  <a:lnTo>
                    <a:pt x="5187" y="193"/>
                  </a:lnTo>
                  <a:lnTo>
                    <a:pt x="5222" y="198"/>
                  </a:lnTo>
                  <a:lnTo>
                    <a:pt x="5256" y="198"/>
                  </a:lnTo>
                  <a:lnTo>
                    <a:pt x="5288" y="193"/>
                  </a:lnTo>
                  <a:lnTo>
                    <a:pt x="5322" y="186"/>
                  </a:lnTo>
                  <a:lnTo>
                    <a:pt x="5354" y="178"/>
                  </a:lnTo>
                  <a:lnTo>
                    <a:pt x="5388" y="170"/>
                  </a:lnTo>
                  <a:lnTo>
                    <a:pt x="5420" y="163"/>
                  </a:lnTo>
                  <a:lnTo>
                    <a:pt x="5454" y="163"/>
                  </a:lnTo>
                  <a:lnTo>
                    <a:pt x="5489" y="168"/>
                  </a:lnTo>
                  <a:lnTo>
                    <a:pt x="5520" y="180"/>
                  </a:lnTo>
                  <a:lnTo>
                    <a:pt x="5554" y="203"/>
                  </a:lnTo>
                  <a:lnTo>
                    <a:pt x="5586" y="233"/>
                  </a:lnTo>
                  <a:lnTo>
                    <a:pt x="5620" y="276"/>
                  </a:lnTo>
                  <a:lnTo>
                    <a:pt x="5655" y="329"/>
                  </a:lnTo>
                  <a:lnTo>
                    <a:pt x="5686" y="394"/>
                  </a:lnTo>
                  <a:lnTo>
                    <a:pt x="5721" y="467"/>
                  </a:lnTo>
                  <a:lnTo>
                    <a:pt x="5752" y="550"/>
                  </a:lnTo>
                  <a:lnTo>
                    <a:pt x="5787" y="640"/>
                  </a:lnTo>
                  <a:lnTo>
                    <a:pt x="5821" y="738"/>
                  </a:lnTo>
                  <a:lnTo>
                    <a:pt x="5853" y="841"/>
                  </a:lnTo>
                  <a:lnTo>
                    <a:pt x="5887" y="947"/>
                  </a:lnTo>
                  <a:lnTo>
                    <a:pt x="5919" y="1057"/>
                  </a:lnTo>
                  <a:lnTo>
                    <a:pt x="5953" y="1165"/>
                  </a:lnTo>
                  <a:lnTo>
                    <a:pt x="5987" y="1273"/>
                  </a:lnTo>
                  <a:lnTo>
                    <a:pt x="6019" y="1379"/>
                  </a:lnTo>
                  <a:lnTo>
                    <a:pt x="6053" y="1479"/>
                  </a:lnTo>
                  <a:lnTo>
                    <a:pt x="6085" y="1577"/>
                  </a:lnTo>
                  <a:lnTo>
                    <a:pt x="6119" y="1670"/>
                  </a:lnTo>
                  <a:lnTo>
                    <a:pt x="6154" y="1758"/>
                  </a:lnTo>
                  <a:lnTo>
                    <a:pt x="6185" y="1839"/>
                  </a:lnTo>
                  <a:lnTo>
                    <a:pt x="6220" y="1914"/>
                  </a:lnTo>
                  <a:lnTo>
                    <a:pt x="6251" y="1984"/>
                  </a:lnTo>
                  <a:lnTo>
                    <a:pt x="6286" y="2050"/>
                  </a:lnTo>
                  <a:lnTo>
                    <a:pt x="6317" y="2110"/>
                  </a:lnTo>
                  <a:lnTo>
                    <a:pt x="6352" y="2165"/>
                  </a:lnTo>
                  <a:lnTo>
                    <a:pt x="6386" y="2218"/>
                  </a:lnTo>
                  <a:lnTo>
                    <a:pt x="6418" y="2268"/>
                  </a:lnTo>
                  <a:lnTo>
                    <a:pt x="6452" y="2313"/>
                  </a:lnTo>
                  <a:lnTo>
                    <a:pt x="6484" y="2359"/>
                  </a:lnTo>
                  <a:lnTo>
                    <a:pt x="6518" y="2401"/>
                  </a:lnTo>
                  <a:lnTo>
                    <a:pt x="6552" y="2444"/>
                  </a:lnTo>
                  <a:lnTo>
                    <a:pt x="6584" y="2487"/>
                  </a:lnTo>
                  <a:lnTo>
                    <a:pt x="6618" y="2529"/>
                  </a:lnTo>
                  <a:lnTo>
                    <a:pt x="6650" y="2572"/>
                  </a:lnTo>
                  <a:lnTo>
                    <a:pt x="6684" y="2615"/>
                  </a:lnTo>
                  <a:lnTo>
                    <a:pt x="6719" y="2658"/>
                  </a:lnTo>
                  <a:lnTo>
                    <a:pt x="6750" y="2700"/>
                  </a:lnTo>
                  <a:lnTo>
                    <a:pt x="6785" y="2743"/>
                  </a:lnTo>
                  <a:lnTo>
                    <a:pt x="6816" y="2786"/>
                  </a:lnTo>
                  <a:lnTo>
                    <a:pt x="6851" y="2828"/>
                  </a:lnTo>
                  <a:lnTo>
                    <a:pt x="6885" y="2871"/>
                  </a:lnTo>
                  <a:lnTo>
                    <a:pt x="6917" y="2914"/>
                  </a:lnTo>
                  <a:lnTo>
                    <a:pt x="6951" y="2956"/>
                  </a:lnTo>
                  <a:lnTo>
                    <a:pt x="6982" y="2997"/>
                  </a:lnTo>
                  <a:lnTo>
                    <a:pt x="7017" y="3037"/>
                  </a:lnTo>
                  <a:lnTo>
                    <a:pt x="7051" y="3075"/>
                  </a:lnTo>
                  <a:lnTo>
                    <a:pt x="7083" y="3112"/>
                  </a:lnTo>
                  <a:lnTo>
                    <a:pt x="7117" y="3147"/>
                  </a:lnTo>
                  <a:lnTo>
                    <a:pt x="7149" y="3183"/>
                  </a:lnTo>
                  <a:lnTo>
                    <a:pt x="7183" y="3218"/>
                  </a:lnTo>
                  <a:lnTo>
                    <a:pt x="7218" y="3250"/>
                  </a:lnTo>
                  <a:lnTo>
                    <a:pt x="7249" y="3283"/>
                  </a:lnTo>
                  <a:lnTo>
                    <a:pt x="7284" y="3316"/>
                  </a:lnTo>
                  <a:lnTo>
                    <a:pt x="7315" y="3348"/>
                  </a:lnTo>
                  <a:lnTo>
                    <a:pt x="7349" y="3381"/>
                  </a:lnTo>
                  <a:lnTo>
                    <a:pt x="7381" y="3416"/>
                  </a:lnTo>
                  <a:lnTo>
                    <a:pt x="7415" y="3454"/>
                  </a:lnTo>
                  <a:lnTo>
                    <a:pt x="7450" y="3492"/>
                  </a:lnTo>
                  <a:lnTo>
                    <a:pt x="7481" y="3534"/>
                  </a:lnTo>
                  <a:lnTo>
                    <a:pt x="7516" y="3579"/>
                  </a:lnTo>
                  <a:lnTo>
                    <a:pt x="7547" y="3630"/>
                  </a:lnTo>
                  <a:lnTo>
                    <a:pt x="7582" y="3682"/>
                  </a:lnTo>
                  <a:lnTo>
                    <a:pt x="7616" y="3738"/>
                  </a:lnTo>
                  <a:lnTo>
                    <a:pt x="7648" y="3798"/>
                  </a:lnTo>
                  <a:lnTo>
                    <a:pt x="7682" y="3861"/>
                  </a:lnTo>
                  <a:lnTo>
                    <a:pt x="7714" y="3929"/>
                  </a:lnTo>
                  <a:lnTo>
                    <a:pt x="7748" y="3999"/>
                  </a:lnTo>
                  <a:lnTo>
                    <a:pt x="7782" y="4069"/>
                  </a:lnTo>
                  <a:lnTo>
                    <a:pt x="7814" y="4142"/>
                  </a:lnTo>
                  <a:lnTo>
                    <a:pt x="7848" y="4218"/>
                  </a:lnTo>
                  <a:lnTo>
                    <a:pt x="7880" y="4293"/>
                  </a:lnTo>
                  <a:lnTo>
                    <a:pt x="7914" y="4371"/>
                  </a:lnTo>
                  <a:lnTo>
                    <a:pt x="7949" y="4444"/>
                  </a:lnTo>
                  <a:lnTo>
                    <a:pt x="7980" y="4517"/>
                  </a:lnTo>
                  <a:lnTo>
                    <a:pt x="8015" y="4587"/>
                  </a:lnTo>
                  <a:lnTo>
                    <a:pt x="8046" y="4655"/>
                  </a:lnTo>
                  <a:lnTo>
                    <a:pt x="8081" y="4720"/>
                  </a:lnTo>
                  <a:lnTo>
                    <a:pt x="8115" y="4785"/>
                  </a:lnTo>
                  <a:lnTo>
                    <a:pt x="8147" y="4846"/>
                  </a:lnTo>
                  <a:lnTo>
                    <a:pt x="8181" y="4906"/>
                  </a:lnTo>
                  <a:lnTo>
                    <a:pt x="8213" y="4961"/>
                  </a:lnTo>
                  <a:lnTo>
                    <a:pt x="8247" y="5016"/>
                  </a:lnTo>
                  <a:lnTo>
                    <a:pt x="8279" y="5069"/>
                  </a:lnTo>
                  <a:lnTo>
                    <a:pt x="8313" y="5122"/>
                  </a:lnTo>
                  <a:lnTo>
                    <a:pt x="8347" y="5175"/>
                  </a:lnTo>
                  <a:lnTo>
                    <a:pt x="8379" y="5225"/>
                  </a:lnTo>
                  <a:lnTo>
                    <a:pt x="8413" y="5275"/>
                  </a:lnTo>
                  <a:lnTo>
                    <a:pt x="8445" y="5325"/>
                  </a:lnTo>
                  <a:lnTo>
                    <a:pt x="8479" y="5376"/>
                  </a:lnTo>
                  <a:lnTo>
                    <a:pt x="8514" y="5426"/>
                  </a:lnTo>
                  <a:lnTo>
                    <a:pt x="8545" y="5476"/>
                  </a:lnTo>
                  <a:lnTo>
                    <a:pt x="8580" y="5526"/>
                  </a:lnTo>
                  <a:lnTo>
                    <a:pt x="8611" y="5574"/>
                  </a:lnTo>
                  <a:lnTo>
                    <a:pt x="8646" y="5622"/>
                  </a:lnTo>
                  <a:lnTo>
                    <a:pt x="8680" y="5667"/>
                  </a:lnTo>
                  <a:lnTo>
                    <a:pt x="8712" y="5710"/>
                  </a:lnTo>
                  <a:lnTo>
                    <a:pt x="8746" y="5750"/>
                  </a:lnTo>
                  <a:lnTo>
                    <a:pt x="8777" y="5788"/>
                  </a:lnTo>
                  <a:lnTo>
                    <a:pt x="8812" y="5820"/>
                  </a:lnTo>
                  <a:lnTo>
                    <a:pt x="8846" y="5848"/>
                  </a:lnTo>
                  <a:lnTo>
                    <a:pt x="8878" y="5873"/>
                  </a:lnTo>
                  <a:lnTo>
                    <a:pt x="8912" y="5891"/>
                  </a:lnTo>
                  <a:lnTo>
                    <a:pt x="8944" y="5906"/>
                  </a:lnTo>
                  <a:lnTo>
                    <a:pt x="8978" y="5916"/>
                  </a:lnTo>
                  <a:lnTo>
                    <a:pt x="9013" y="5921"/>
                  </a:lnTo>
                  <a:lnTo>
                    <a:pt x="9044" y="5923"/>
                  </a:lnTo>
                  <a:lnTo>
                    <a:pt x="9079" y="5921"/>
                  </a:lnTo>
                  <a:lnTo>
                    <a:pt x="9110" y="5916"/>
                  </a:lnTo>
                  <a:lnTo>
                    <a:pt x="9144" y="5906"/>
                  </a:lnTo>
                  <a:lnTo>
                    <a:pt x="9179" y="5896"/>
                  </a:lnTo>
                  <a:lnTo>
                    <a:pt x="9210" y="5883"/>
                  </a:lnTo>
                  <a:lnTo>
                    <a:pt x="9245" y="5871"/>
                  </a:lnTo>
                  <a:lnTo>
                    <a:pt x="9276" y="5856"/>
                  </a:lnTo>
                  <a:lnTo>
                    <a:pt x="9311" y="5843"/>
                  </a:lnTo>
                  <a:lnTo>
                    <a:pt x="9342" y="5830"/>
                  </a:lnTo>
                  <a:lnTo>
                    <a:pt x="9377" y="5815"/>
                  </a:lnTo>
                  <a:lnTo>
                    <a:pt x="9411" y="5805"/>
                  </a:lnTo>
                  <a:lnTo>
                    <a:pt x="9443" y="5793"/>
                  </a:lnTo>
                  <a:lnTo>
                    <a:pt x="9477" y="5783"/>
                  </a:lnTo>
                  <a:lnTo>
                    <a:pt x="9512" y="5773"/>
                  </a:lnTo>
                  <a:lnTo>
                    <a:pt x="9546" y="5763"/>
                  </a:lnTo>
                  <a:lnTo>
                    <a:pt x="9580" y="5755"/>
                  </a:lnTo>
                  <a:lnTo>
                    <a:pt x="9612" y="5745"/>
                  </a:lnTo>
                  <a:lnTo>
                    <a:pt x="9646" y="5735"/>
                  </a:lnTo>
                  <a:lnTo>
                    <a:pt x="9678" y="5722"/>
                  </a:lnTo>
                  <a:lnTo>
                    <a:pt x="9712" y="5710"/>
                  </a:lnTo>
                  <a:lnTo>
                    <a:pt x="9747" y="5695"/>
                  </a:lnTo>
                  <a:lnTo>
                    <a:pt x="9778" y="5677"/>
                  </a:lnTo>
                  <a:lnTo>
                    <a:pt x="9813" y="5657"/>
                  </a:lnTo>
                  <a:lnTo>
                    <a:pt x="9844" y="5634"/>
                  </a:lnTo>
                  <a:lnTo>
                    <a:pt x="9879" y="5609"/>
                  </a:lnTo>
                  <a:lnTo>
                    <a:pt x="9913" y="5582"/>
                  </a:lnTo>
                  <a:lnTo>
                    <a:pt x="9944" y="5552"/>
                  </a:lnTo>
                  <a:lnTo>
                    <a:pt x="9979" y="5519"/>
                  </a:lnTo>
                  <a:lnTo>
                    <a:pt x="10010" y="5481"/>
                  </a:lnTo>
                  <a:lnTo>
                    <a:pt x="10045" y="5444"/>
                  </a:lnTo>
                  <a:lnTo>
                    <a:pt x="10079" y="5403"/>
                  </a:lnTo>
                  <a:lnTo>
                    <a:pt x="10111" y="5363"/>
                  </a:lnTo>
                  <a:lnTo>
                    <a:pt x="10145" y="5320"/>
                  </a:lnTo>
                  <a:lnTo>
                    <a:pt x="10177" y="5275"/>
                  </a:lnTo>
                  <a:lnTo>
                    <a:pt x="10211" y="5230"/>
                  </a:lnTo>
                  <a:lnTo>
                    <a:pt x="10246" y="5182"/>
                  </a:lnTo>
                  <a:lnTo>
                    <a:pt x="10277" y="5137"/>
                  </a:lnTo>
                  <a:lnTo>
                    <a:pt x="10312" y="5089"/>
                  </a:lnTo>
                  <a:lnTo>
                    <a:pt x="10343" y="5039"/>
                  </a:lnTo>
                  <a:lnTo>
                    <a:pt x="10377" y="4991"/>
                  </a:lnTo>
                  <a:lnTo>
                    <a:pt x="10409" y="4941"/>
                  </a:lnTo>
                  <a:lnTo>
                    <a:pt x="10443" y="4891"/>
                  </a:lnTo>
                  <a:lnTo>
                    <a:pt x="10478" y="4843"/>
                  </a:lnTo>
                  <a:lnTo>
                    <a:pt x="10509" y="4793"/>
                  </a:lnTo>
                  <a:lnTo>
                    <a:pt x="10544" y="4743"/>
                  </a:lnTo>
                  <a:lnTo>
                    <a:pt x="10575" y="4692"/>
                  </a:lnTo>
                  <a:lnTo>
                    <a:pt x="10610" y="4645"/>
                  </a:lnTo>
                  <a:lnTo>
                    <a:pt x="10644" y="4597"/>
                  </a:lnTo>
                  <a:lnTo>
                    <a:pt x="10676" y="4549"/>
                  </a:lnTo>
                  <a:lnTo>
                    <a:pt x="10710" y="4504"/>
                  </a:lnTo>
                  <a:lnTo>
                    <a:pt x="10742" y="4459"/>
                  </a:lnTo>
                  <a:lnTo>
                    <a:pt x="10776" y="4416"/>
                  </a:lnTo>
                  <a:lnTo>
                    <a:pt x="10810" y="4376"/>
                  </a:lnTo>
                  <a:lnTo>
                    <a:pt x="10842" y="4336"/>
                  </a:lnTo>
                  <a:lnTo>
                    <a:pt x="10876" y="4300"/>
                  </a:lnTo>
                  <a:lnTo>
                    <a:pt x="10908" y="4265"/>
                  </a:lnTo>
                  <a:lnTo>
                    <a:pt x="10942" y="4233"/>
                  </a:lnTo>
                  <a:lnTo>
                    <a:pt x="10977" y="4203"/>
                  </a:lnTo>
                  <a:lnTo>
                    <a:pt x="11008" y="4175"/>
                  </a:lnTo>
                  <a:lnTo>
                    <a:pt x="11043" y="4147"/>
                  </a:lnTo>
                  <a:lnTo>
                    <a:pt x="11074" y="4120"/>
                  </a:lnTo>
                  <a:lnTo>
                    <a:pt x="11109" y="4094"/>
                  </a:lnTo>
                  <a:lnTo>
                    <a:pt x="11143" y="4067"/>
                  </a:lnTo>
                  <a:lnTo>
                    <a:pt x="11175" y="4042"/>
                  </a:lnTo>
                  <a:lnTo>
                    <a:pt x="11209" y="4014"/>
                  </a:lnTo>
                  <a:lnTo>
                    <a:pt x="11241" y="3986"/>
                  </a:lnTo>
                  <a:lnTo>
                    <a:pt x="11275" y="3956"/>
                  </a:lnTo>
                  <a:lnTo>
                    <a:pt x="11307" y="3926"/>
                  </a:lnTo>
                  <a:lnTo>
                    <a:pt x="11341" y="3894"/>
                  </a:lnTo>
                  <a:lnTo>
                    <a:pt x="11375" y="3861"/>
                  </a:lnTo>
                  <a:lnTo>
                    <a:pt x="11407" y="3826"/>
                  </a:lnTo>
                  <a:lnTo>
                    <a:pt x="11441" y="3791"/>
                  </a:lnTo>
                  <a:lnTo>
                    <a:pt x="11473" y="3755"/>
                  </a:lnTo>
                  <a:lnTo>
                    <a:pt x="11507" y="3720"/>
                  </a:lnTo>
                  <a:lnTo>
                    <a:pt x="11542" y="3682"/>
                  </a:lnTo>
                  <a:lnTo>
                    <a:pt x="11573" y="3650"/>
                  </a:lnTo>
                  <a:lnTo>
                    <a:pt x="11608" y="3615"/>
                  </a:lnTo>
                  <a:lnTo>
                    <a:pt x="11639" y="3582"/>
                  </a:lnTo>
                  <a:lnTo>
                    <a:pt x="11674" y="3552"/>
                  </a:lnTo>
                  <a:lnTo>
                    <a:pt x="11708" y="3522"/>
                  </a:lnTo>
                  <a:lnTo>
                    <a:pt x="11739" y="3492"/>
                  </a:lnTo>
                  <a:lnTo>
                    <a:pt x="11774" y="3464"/>
                  </a:lnTo>
                  <a:lnTo>
                    <a:pt x="11805" y="3439"/>
                  </a:lnTo>
                  <a:lnTo>
                    <a:pt x="11840" y="3411"/>
                  </a:lnTo>
                  <a:lnTo>
                    <a:pt x="11874" y="3386"/>
                  </a:lnTo>
                  <a:lnTo>
                    <a:pt x="11906" y="3361"/>
                  </a:lnTo>
                  <a:lnTo>
                    <a:pt x="11940" y="3333"/>
                  </a:lnTo>
                  <a:lnTo>
                    <a:pt x="11972" y="3306"/>
                  </a:lnTo>
                  <a:lnTo>
                    <a:pt x="12006" y="3276"/>
                  </a:lnTo>
                  <a:lnTo>
                    <a:pt x="12041" y="3245"/>
                  </a:lnTo>
                  <a:lnTo>
                    <a:pt x="12072" y="3213"/>
                  </a:lnTo>
                  <a:lnTo>
                    <a:pt x="12107" y="3180"/>
                  </a:lnTo>
                  <a:lnTo>
                    <a:pt x="12138" y="3145"/>
                  </a:lnTo>
                  <a:lnTo>
                    <a:pt x="12172" y="3107"/>
                  </a:lnTo>
                  <a:lnTo>
                    <a:pt x="12207" y="3072"/>
                  </a:lnTo>
                  <a:lnTo>
                    <a:pt x="12238" y="3034"/>
                  </a:lnTo>
                  <a:lnTo>
                    <a:pt x="12273" y="2997"/>
                  </a:lnTo>
                  <a:lnTo>
                    <a:pt x="12304" y="2961"/>
                  </a:lnTo>
                  <a:lnTo>
                    <a:pt x="12339" y="2929"/>
                  </a:lnTo>
                  <a:lnTo>
                    <a:pt x="12370" y="2899"/>
                  </a:lnTo>
                  <a:lnTo>
                    <a:pt x="12405" y="2869"/>
                  </a:lnTo>
                  <a:lnTo>
                    <a:pt x="12439" y="2843"/>
                  </a:lnTo>
                  <a:lnTo>
                    <a:pt x="12471" y="2821"/>
                  </a:lnTo>
                  <a:lnTo>
                    <a:pt x="12505" y="2803"/>
                  </a:lnTo>
                  <a:lnTo>
                    <a:pt x="12537" y="2786"/>
                  </a:lnTo>
                  <a:lnTo>
                    <a:pt x="12571" y="2773"/>
                  </a:lnTo>
                  <a:lnTo>
                    <a:pt x="12605" y="2763"/>
                  </a:lnTo>
                  <a:lnTo>
                    <a:pt x="12637" y="2755"/>
                  </a:lnTo>
                  <a:lnTo>
                    <a:pt x="12671" y="2748"/>
                  </a:lnTo>
                  <a:lnTo>
                    <a:pt x="12703" y="2740"/>
                  </a:lnTo>
                  <a:lnTo>
                    <a:pt x="12737" y="2735"/>
                  </a:lnTo>
                  <a:lnTo>
                    <a:pt x="12772" y="2728"/>
                  </a:lnTo>
                  <a:lnTo>
                    <a:pt x="12803" y="2718"/>
                  </a:lnTo>
                  <a:lnTo>
                    <a:pt x="12838" y="2708"/>
                  </a:lnTo>
                  <a:lnTo>
                    <a:pt x="12869" y="2693"/>
                  </a:lnTo>
                  <a:lnTo>
                    <a:pt x="12904" y="2678"/>
                  </a:lnTo>
                  <a:lnTo>
                    <a:pt x="12938" y="2658"/>
                  </a:lnTo>
                  <a:lnTo>
                    <a:pt x="12970" y="2637"/>
                  </a:lnTo>
                  <a:lnTo>
                    <a:pt x="13004" y="2612"/>
                  </a:lnTo>
                  <a:lnTo>
                    <a:pt x="13036" y="2585"/>
                  </a:lnTo>
                  <a:lnTo>
                    <a:pt x="13070" y="2557"/>
                  </a:lnTo>
                  <a:lnTo>
                    <a:pt x="13104" y="2524"/>
                  </a:lnTo>
                  <a:lnTo>
                    <a:pt x="13136" y="2494"/>
                  </a:lnTo>
                  <a:lnTo>
                    <a:pt x="13170" y="2462"/>
                  </a:lnTo>
                  <a:lnTo>
                    <a:pt x="13202" y="2431"/>
                  </a:lnTo>
                  <a:lnTo>
                    <a:pt x="13236" y="2399"/>
                  </a:lnTo>
                  <a:lnTo>
                    <a:pt x="13268" y="2371"/>
                  </a:lnTo>
                  <a:lnTo>
                    <a:pt x="13302" y="2341"/>
                  </a:lnTo>
                  <a:lnTo>
                    <a:pt x="13305" y="2341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9" name="Freeform: Shape 258"/>
            <p:cNvSpPr/>
            <p:nvPr/>
          </p:nvSpPr>
          <p:spPr>
            <a:xfrm>
              <a:off x="5886360" y="2967480"/>
              <a:ext cx="4704480" cy="80640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806400"/>
                <a:gd name="textAreaBottom" fmla="*/ 806760 h 806400"/>
              </a:gdLst>
              <a:ahLst/>
              <a:cxnLst/>
              <a:rect l="textAreaLeft" t="textAreaTop" r="textAreaRight" b="textAreaBottom"/>
              <a:pathLst>
                <a:path w="13306" h="1893">
                  <a:moveTo>
                    <a:pt x="0" y="1236"/>
                  </a:moveTo>
                  <a:lnTo>
                    <a:pt x="3" y="1236"/>
                  </a:lnTo>
                  <a:lnTo>
                    <a:pt x="35" y="1239"/>
                  </a:lnTo>
                  <a:lnTo>
                    <a:pt x="69" y="1239"/>
                  </a:lnTo>
                  <a:lnTo>
                    <a:pt x="104" y="1236"/>
                  </a:lnTo>
                  <a:lnTo>
                    <a:pt x="135" y="1229"/>
                  </a:lnTo>
                  <a:lnTo>
                    <a:pt x="170" y="1218"/>
                  </a:lnTo>
                  <a:lnTo>
                    <a:pt x="201" y="1206"/>
                  </a:lnTo>
                  <a:lnTo>
                    <a:pt x="235" y="1191"/>
                  </a:lnTo>
                  <a:lnTo>
                    <a:pt x="267" y="1176"/>
                  </a:lnTo>
                  <a:lnTo>
                    <a:pt x="301" y="1161"/>
                  </a:lnTo>
                  <a:lnTo>
                    <a:pt x="336" y="1141"/>
                  </a:lnTo>
                  <a:lnTo>
                    <a:pt x="367" y="1128"/>
                  </a:lnTo>
                  <a:lnTo>
                    <a:pt x="402" y="1115"/>
                  </a:lnTo>
                  <a:lnTo>
                    <a:pt x="433" y="1105"/>
                  </a:lnTo>
                  <a:lnTo>
                    <a:pt x="468" y="1098"/>
                  </a:lnTo>
                  <a:lnTo>
                    <a:pt x="502" y="1093"/>
                  </a:lnTo>
                  <a:lnTo>
                    <a:pt x="534" y="1095"/>
                  </a:lnTo>
                  <a:lnTo>
                    <a:pt x="568" y="1098"/>
                  </a:lnTo>
                  <a:lnTo>
                    <a:pt x="600" y="1105"/>
                  </a:lnTo>
                  <a:lnTo>
                    <a:pt x="634" y="1113"/>
                  </a:lnTo>
                  <a:lnTo>
                    <a:pt x="668" y="1126"/>
                  </a:lnTo>
                  <a:lnTo>
                    <a:pt x="700" y="1138"/>
                  </a:lnTo>
                  <a:lnTo>
                    <a:pt x="734" y="1156"/>
                  </a:lnTo>
                  <a:lnTo>
                    <a:pt x="766" y="1168"/>
                  </a:lnTo>
                  <a:lnTo>
                    <a:pt x="800" y="1181"/>
                  </a:lnTo>
                  <a:lnTo>
                    <a:pt x="835" y="1193"/>
                  </a:lnTo>
                  <a:lnTo>
                    <a:pt x="866" y="1201"/>
                  </a:lnTo>
                  <a:lnTo>
                    <a:pt x="901" y="1206"/>
                  </a:lnTo>
                  <a:lnTo>
                    <a:pt x="932" y="1206"/>
                  </a:lnTo>
                  <a:lnTo>
                    <a:pt x="967" y="1203"/>
                  </a:lnTo>
                  <a:lnTo>
                    <a:pt x="1001" y="1196"/>
                  </a:lnTo>
                  <a:lnTo>
                    <a:pt x="1033" y="1183"/>
                  </a:lnTo>
                  <a:lnTo>
                    <a:pt x="1067" y="1168"/>
                  </a:lnTo>
                  <a:lnTo>
                    <a:pt x="1099" y="1151"/>
                  </a:lnTo>
                  <a:lnTo>
                    <a:pt x="1133" y="1128"/>
                  </a:lnTo>
                  <a:lnTo>
                    <a:pt x="1167" y="1105"/>
                  </a:lnTo>
                  <a:lnTo>
                    <a:pt x="1199" y="1083"/>
                  </a:lnTo>
                  <a:lnTo>
                    <a:pt x="1233" y="1060"/>
                  </a:lnTo>
                  <a:lnTo>
                    <a:pt x="1265" y="1038"/>
                  </a:lnTo>
                  <a:lnTo>
                    <a:pt x="1299" y="1017"/>
                  </a:lnTo>
                  <a:lnTo>
                    <a:pt x="1331" y="1000"/>
                  </a:lnTo>
                  <a:lnTo>
                    <a:pt x="1365" y="985"/>
                  </a:lnTo>
                  <a:lnTo>
                    <a:pt x="1400" y="975"/>
                  </a:lnTo>
                  <a:lnTo>
                    <a:pt x="1431" y="967"/>
                  </a:lnTo>
                  <a:lnTo>
                    <a:pt x="1466" y="965"/>
                  </a:lnTo>
                  <a:lnTo>
                    <a:pt x="1497" y="965"/>
                  </a:lnTo>
                  <a:lnTo>
                    <a:pt x="1532" y="967"/>
                  </a:lnTo>
                  <a:lnTo>
                    <a:pt x="1566" y="972"/>
                  </a:lnTo>
                  <a:lnTo>
                    <a:pt x="1597" y="980"/>
                  </a:lnTo>
                  <a:lnTo>
                    <a:pt x="1632" y="987"/>
                  </a:lnTo>
                  <a:lnTo>
                    <a:pt x="1663" y="995"/>
                  </a:lnTo>
                  <a:lnTo>
                    <a:pt x="1698" y="1002"/>
                  </a:lnTo>
                  <a:lnTo>
                    <a:pt x="1732" y="1010"/>
                  </a:lnTo>
                  <a:lnTo>
                    <a:pt x="1764" y="1015"/>
                  </a:lnTo>
                  <a:lnTo>
                    <a:pt x="1798" y="1020"/>
                  </a:lnTo>
                  <a:lnTo>
                    <a:pt x="1830" y="1023"/>
                  </a:lnTo>
                  <a:lnTo>
                    <a:pt x="1864" y="1023"/>
                  </a:lnTo>
                  <a:lnTo>
                    <a:pt x="1899" y="1020"/>
                  </a:lnTo>
                  <a:lnTo>
                    <a:pt x="1930" y="1017"/>
                  </a:lnTo>
                  <a:lnTo>
                    <a:pt x="1965" y="1015"/>
                  </a:lnTo>
                  <a:lnTo>
                    <a:pt x="1996" y="1010"/>
                  </a:lnTo>
                  <a:lnTo>
                    <a:pt x="2030" y="1007"/>
                  </a:lnTo>
                  <a:lnTo>
                    <a:pt x="2065" y="1005"/>
                  </a:lnTo>
                  <a:lnTo>
                    <a:pt x="2096" y="1002"/>
                  </a:lnTo>
                  <a:lnTo>
                    <a:pt x="2131" y="1000"/>
                  </a:lnTo>
                  <a:lnTo>
                    <a:pt x="2162" y="1002"/>
                  </a:lnTo>
                  <a:lnTo>
                    <a:pt x="2197" y="1005"/>
                  </a:lnTo>
                  <a:lnTo>
                    <a:pt x="2231" y="1007"/>
                  </a:lnTo>
                  <a:lnTo>
                    <a:pt x="2263" y="1015"/>
                  </a:lnTo>
                  <a:lnTo>
                    <a:pt x="2297" y="1020"/>
                  </a:lnTo>
                  <a:lnTo>
                    <a:pt x="2329" y="1028"/>
                  </a:lnTo>
                  <a:lnTo>
                    <a:pt x="2363" y="1033"/>
                  </a:lnTo>
                  <a:lnTo>
                    <a:pt x="2395" y="1040"/>
                  </a:lnTo>
                  <a:lnTo>
                    <a:pt x="2429" y="1045"/>
                  </a:lnTo>
                  <a:lnTo>
                    <a:pt x="2463" y="1048"/>
                  </a:lnTo>
                  <a:lnTo>
                    <a:pt x="2495" y="1048"/>
                  </a:lnTo>
                  <a:lnTo>
                    <a:pt x="2529" y="1045"/>
                  </a:lnTo>
                  <a:lnTo>
                    <a:pt x="2561" y="1040"/>
                  </a:lnTo>
                  <a:lnTo>
                    <a:pt x="2595" y="1033"/>
                  </a:lnTo>
                  <a:lnTo>
                    <a:pt x="2630" y="1025"/>
                  </a:lnTo>
                  <a:lnTo>
                    <a:pt x="2661" y="1012"/>
                  </a:lnTo>
                  <a:lnTo>
                    <a:pt x="2696" y="997"/>
                  </a:lnTo>
                  <a:lnTo>
                    <a:pt x="2727" y="985"/>
                  </a:lnTo>
                  <a:lnTo>
                    <a:pt x="2762" y="970"/>
                  </a:lnTo>
                  <a:lnTo>
                    <a:pt x="2796" y="955"/>
                  </a:lnTo>
                  <a:lnTo>
                    <a:pt x="2828" y="942"/>
                  </a:lnTo>
                  <a:lnTo>
                    <a:pt x="2862" y="930"/>
                  </a:lnTo>
                  <a:lnTo>
                    <a:pt x="2894" y="922"/>
                  </a:lnTo>
                  <a:lnTo>
                    <a:pt x="2928" y="914"/>
                  </a:lnTo>
                  <a:lnTo>
                    <a:pt x="2962" y="909"/>
                  </a:lnTo>
                  <a:lnTo>
                    <a:pt x="2994" y="907"/>
                  </a:lnTo>
                  <a:lnTo>
                    <a:pt x="3028" y="907"/>
                  </a:lnTo>
                  <a:lnTo>
                    <a:pt x="3060" y="909"/>
                  </a:lnTo>
                  <a:lnTo>
                    <a:pt x="3094" y="912"/>
                  </a:lnTo>
                  <a:lnTo>
                    <a:pt x="3129" y="914"/>
                  </a:lnTo>
                  <a:lnTo>
                    <a:pt x="3160" y="914"/>
                  </a:lnTo>
                  <a:lnTo>
                    <a:pt x="3195" y="917"/>
                  </a:lnTo>
                  <a:lnTo>
                    <a:pt x="3226" y="914"/>
                  </a:lnTo>
                  <a:lnTo>
                    <a:pt x="3261" y="912"/>
                  </a:lnTo>
                  <a:lnTo>
                    <a:pt x="3292" y="907"/>
                  </a:lnTo>
                  <a:lnTo>
                    <a:pt x="3327" y="899"/>
                  </a:lnTo>
                  <a:lnTo>
                    <a:pt x="3361" y="889"/>
                  </a:lnTo>
                  <a:lnTo>
                    <a:pt x="3392" y="877"/>
                  </a:lnTo>
                  <a:lnTo>
                    <a:pt x="3427" y="864"/>
                  </a:lnTo>
                  <a:lnTo>
                    <a:pt x="3458" y="852"/>
                  </a:lnTo>
                  <a:lnTo>
                    <a:pt x="3493" y="839"/>
                  </a:lnTo>
                  <a:lnTo>
                    <a:pt x="3527" y="827"/>
                  </a:lnTo>
                  <a:lnTo>
                    <a:pt x="3559" y="819"/>
                  </a:lnTo>
                  <a:lnTo>
                    <a:pt x="3593" y="817"/>
                  </a:lnTo>
                  <a:lnTo>
                    <a:pt x="3625" y="819"/>
                  </a:lnTo>
                  <a:lnTo>
                    <a:pt x="3659" y="824"/>
                  </a:lnTo>
                  <a:lnTo>
                    <a:pt x="3694" y="839"/>
                  </a:lnTo>
                  <a:lnTo>
                    <a:pt x="3725" y="859"/>
                  </a:lnTo>
                  <a:lnTo>
                    <a:pt x="3759" y="884"/>
                  </a:lnTo>
                  <a:lnTo>
                    <a:pt x="3791" y="914"/>
                  </a:lnTo>
                  <a:lnTo>
                    <a:pt x="3825" y="952"/>
                  </a:lnTo>
                  <a:lnTo>
                    <a:pt x="3860" y="990"/>
                  </a:lnTo>
                  <a:lnTo>
                    <a:pt x="3891" y="1033"/>
                  </a:lnTo>
                  <a:lnTo>
                    <a:pt x="3926" y="1073"/>
                  </a:lnTo>
                  <a:lnTo>
                    <a:pt x="3957" y="1110"/>
                  </a:lnTo>
                  <a:lnTo>
                    <a:pt x="3992" y="1148"/>
                  </a:lnTo>
                  <a:lnTo>
                    <a:pt x="4026" y="1176"/>
                  </a:lnTo>
                  <a:lnTo>
                    <a:pt x="4058" y="1198"/>
                  </a:lnTo>
                  <a:lnTo>
                    <a:pt x="4092" y="1208"/>
                  </a:lnTo>
                  <a:lnTo>
                    <a:pt x="4124" y="1208"/>
                  </a:lnTo>
                  <a:lnTo>
                    <a:pt x="4158" y="1198"/>
                  </a:lnTo>
                  <a:lnTo>
                    <a:pt x="4192" y="1176"/>
                  </a:lnTo>
                  <a:lnTo>
                    <a:pt x="4224" y="1138"/>
                  </a:lnTo>
                  <a:lnTo>
                    <a:pt x="4258" y="1090"/>
                  </a:lnTo>
                  <a:lnTo>
                    <a:pt x="4290" y="1033"/>
                  </a:lnTo>
                  <a:lnTo>
                    <a:pt x="4324" y="965"/>
                  </a:lnTo>
                  <a:lnTo>
                    <a:pt x="4356" y="889"/>
                  </a:lnTo>
                  <a:lnTo>
                    <a:pt x="4390" y="809"/>
                  </a:lnTo>
                  <a:lnTo>
                    <a:pt x="4425" y="724"/>
                  </a:lnTo>
                  <a:lnTo>
                    <a:pt x="4456" y="636"/>
                  </a:lnTo>
                  <a:lnTo>
                    <a:pt x="4491" y="548"/>
                  </a:lnTo>
                  <a:lnTo>
                    <a:pt x="4522" y="462"/>
                  </a:lnTo>
                  <a:lnTo>
                    <a:pt x="4557" y="382"/>
                  </a:lnTo>
                  <a:lnTo>
                    <a:pt x="4591" y="307"/>
                  </a:lnTo>
                  <a:lnTo>
                    <a:pt x="4623" y="239"/>
                  </a:lnTo>
                  <a:lnTo>
                    <a:pt x="4657" y="178"/>
                  </a:lnTo>
                  <a:lnTo>
                    <a:pt x="4689" y="126"/>
                  </a:lnTo>
                  <a:lnTo>
                    <a:pt x="4723" y="85"/>
                  </a:lnTo>
                  <a:lnTo>
                    <a:pt x="4757" y="50"/>
                  </a:lnTo>
                  <a:lnTo>
                    <a:pt x="4789" y="25"/>
                  </a:lnTo>
                  <a:lnTo>
                    <a:pt x="4823" y="10"/>
                  </a:lnTo>
                  <a:lnTo>
                    <a:pt x="4855" y="0"/>
                  </a:lnTo>
                  <a:lnTo>
                    <a:pt x="4889" y="0"/>
                  </a:lnTo>
                  <a:lnTo>
                    <a:pt x="4924" y="3"/>
                  </a:lnTo>
                  <a:lnTo>
                    <a:pt x="4955" y="10"/>
                  </a:lnTo>
                  <a:lnTo>
                    <a:pt x="4990" y="23"/>
                  </a:lnTo>
                  <a:lnTo>
                    <a:pt x="5021" y="35"/>
                  </a:lnTo>
                  <a:lnTo>
                    <a:pt x="5056" y="53"/>
                  </a:lnTo>
                  <a:lnTo>
                    <a:pt x="5090" y="70"/>
                  </a:lnTo>
                  <a:lnTo>
                    <a:pt x="5122" y="88"/>
                  </a:lnTo>
                  <a:lnTo>
                    <a:pt x="5156" y="108"/>
                  </a:lnTo>
                  <a:lnTo>
                    <a:pt x="5187" y="126"/>
                  </a:lnTo>
                  <a:lnTo>
                    <a:pt x="5222" y="146"/>
                  </a:lnTo>
                  <a:lnTo>
                    <a:pt x="5256" y="163"/>
                  </a:lnTo>
                  <a:lnTo>
                    <a:pt x="5288" y="183"/>
                  </a:lnTo>
                  <a:lnTo>
                    <a:pt x="5322" y="204"/>
                  </a:lnTo>
                  <a:lnTo>
                    <a:pt x="5354" y="224"/>
                  </a:lnTo>
                  <a:lnTo>
                    <a:pt x="5388" y="246"/>
                  </a:lnTo>
                  <a:lnTo>
                    <a:pt x="5420" y="271"/>
                  </a:lnTo>
                  <a:lnTo>
                    <a:pt x="5454" y="294"/>
                  </a:lnTo>
                  <a:lnTo>
                    <a:pt x="5489" y="322"/>
                  </a:lnTo>
                  <a:lnTo>
                    <a:pt x="5520" y="349"/>
                  </a:lnTo>
                  <a:lnTo>
                    <a:pt x="5554" y="379"/>
                  </a:lnTo>
                  <a:lnTo>
                    <a:pt x="5586" y="410"/>
                  </a:lnTo>
                  <a:lnTo>
                    <a:pt x="5620" y="442"/>
                  </a:lnTo>
                  <a:lnTo>
                    <a:pt x="5655" y="475"/>
                  </a:lnTo>
                  <a:lnTo>
                    <a:pt x="5686" y="508"/>
                  </a:lnTo>
                  <a:lnTo>
                    <a:pt x="5721" y="543"/>
                  </a:lnTo>
                  <a:lnTo>
                    <a:pt x="5752" y="575"/>
                  </a:lnTo>
                  <a:lnTo>
                    <a:pt x="5787" y="611"/>
                  </a:lnTo>
                  <a:lnTo>
                    <a:pt x="5821" y="643"/>
                  </a:lnTo>
                  <a:lnTo>
                    <a:pt x="5853" y="676"/>
                  </a:lnTo>
                  <a:lnTo>
                    <a:pt x="5887" y="708"/>
                  </a:lnTo>
                  <a:lnTo>
                    <a:pt x="5919" y="741"/>
                  </a:lnTo>
                  <a:lnTo>
                    <a:pt x="5953" y="771"/>
                  </a:lnTo>
                  <a:lnTo>
                    <a:pt x="5987" y="804"/>
                  </a:lnTo>
                  <a:lnTo>
                    <a:pt x="6019" y="834"/>
                  </a:lnTo>
                  <a:lnTo>
                    <a:pt x="6053" y="864"/>
                  </a:lnTo>
                  <a:lnTo>
                    <a:pt x="6085" y="897"/>
                  </a:lnTo>
                  <a:lnTo>
                    <a:pt x="6119" y="927"/>
                  </a:lnTo>
                  <a:lnTo>
                    <a:pt x="6154" y="960"/>
                  </a:lnTo>
                  <a:lnTo>
                    <a:pt x="6185" y="992"/>
                  </a:lnTo>
                  <a:lnTo>
                    <a:pt x="6220" y="1025"/>
                  </a:lnTo>
                  <a:lnTo>
                    <a:pt x="6251" y="1058"/>
                  </a:lnTo>
                  <a:lnTo>
                    <a:pt x="6286" y="1090"/>
                  </a:lnTo>
                  <a:lnTo>
                    <a:pt x="6317" y="1126"/>
                  </a:lnTo>
                  <a:lnTo>
                    <a:pt x="6352" y="1161"/>
                  </a:lnTo>
                  <a:lnTo>
                    <a:pt x="6386" y="1196"/>
                  </a:lnTo>
                  <a:lnTo>
                    <a:pt x="6418" y="1229"/>
                  </a:lnTo>
                  <a:lnTo>
                    <a:pt x="6452" y="1261"/>
                  </a:lnTo>
                  <a:lnTo>
                    <a:pt x="6484" y="1291"/>
                  </a:lnTo>
                  <a:lnTo>
                    <a:pt x="6518" y="1321"/>
                  </a:lnTo>
                  <a:lnTo>
                    <a:pt x="6552" y="1352"/>
                  </a:lnTo>
                  <a:lnTo>
                    <a:pt x="6584" y="1379"/>
                  </a:lnTo>
                  <a:lnTo>
                    <a:pt x="6618" y="1404"/>
                  </a:lnTo>
                  <a:lnTo>
                    <a:pt x="6650" y="1429"/>
                  </a:lnTo>
                  <a:lnTo>
                    <a:pt x="6684" y="1455"/>
                  </a:lnTo>
                  <a:lnTo>
                    <a:pt x="6719" y="1477"/>
                  </a:lnTo>
                  <a:lnTo>
                    <a:pt x="6750" y="1502"/>
                  </a:lnTo>
                  <a:lnTo>
                    <a:pt x="6785" y="1525"/>
                  </a:lnTo>
                  <a:lnTo>
                    <a:pt x="6816" y="1548"/>
                  </a:lnTo>
                  <a:lnTo>
                    <a:pt x="6851" y="1570"/>
                  </a:lnTo>
                  <a:lnTo>
                    <a:pt x="6885" y="1595"/>
                  </a:lnTo>
                  <a:lnTo>
                    <a:pt x="6917" y="1620"/>
                  </a:lnTo>
                  <a:lnTo>
                    <a:pt x="6951" y="1648"/>
                  </a:lnTo>
                  <a:lnTo>
                    <a:pt x="6982" y="1676"/>
                  </a:lnTo>
                  <a:lnTo>
                    <a:pt x="7017" y="1703"/>
                  </a:lnTo>
                  <a:lnTo>
                    <a:pt x="7051" y="1733"/>
                  </a:lnTo>
                  <a:lnTo>
                    <a:pt x="7083" y="1761"/>
                  </a:lnTo>
                  <a:lnTo>
                    <a:pt x="7117" y="1789"/>
                  </a:lnTo>
                  <a:lnTo>
                    <a:pt x="7149" y="1814"/>
                  </a:lnTo>
                  <a:lnTo>
                    <a:pt x="7183" y="1839"/>
                  </a:lnTo>
                  <a:lnTo>
                    <a:pt x="7218" y="1859"/>
                  </a:lnTo>
                  <a:lnTo>
                    <a:pt x="7249" y="1874"/>
                  </a:lnTo>
                  <a:lnTo>
                    <a:pt x="7284" y="1887"/>
                  </a:lnTo>
                  <a:lnTo>
                    <a:pt x="7315" y="1892"/>
                  </a:lnTo>
                  <a:lnTo>
                    <a:pt x="7349" y="1889"/>
                  </a:lnTo>
                  <a:lnTo>
                    <a:pt x="7381" y="1882"/>
                  </a:lnTo>
                  <a:lnTo>
                    <a:pt x="7415" y="1869"/>
                  </a:lnTo>
                  <a:lnTo>
                    <a:pt x="7450" y="1849"/>
                  </a:lnTo>
                  <a:lnTo>
                    <a:pt x="7481" y="1821"/>
                  </a:lnTo>
                  <a:lnTo>
                    <a:pt x="7516" y="1791"/>
                  </a:lnTo>
                  <a:lnTo>
                    <a:pt x="7547" y="1756"/>
                  </a:lnTo>
                  <a:lnTo>
                    <a:pt x="7582" y="1718"/>
                  </a:lnTo>
                  <a:lnTo>
                    <a:pt x="7616" y="1681"/>
                  </a:lnTo>
                  <a:lnTo>
                    <a:pt x="7648" y="1641"/>
                  </a:lnTo>
                  <a:lnTo>
                    <a:pt x="7682" y="1603"/>
                  </a:lnTo>
                  <a:lnTo>
                    <a:pt x="7714" y="1570"/>
                  </a:lnTo>
                  <a:lnTo>
                    <a:pt x="7748" y="1540"/>
                  </a:lnTo>
                  <a:lnTo>
                    <a:pt x="7782" y="1517"/>
                  </a:lnTo>
                  <a:lnTo>
                    <a:pt x="7814" y="1500"/>
                  </a:lnTo>
                  <a:lnTo>
                    <a:pt x="7848" y="1490"/>
                  </a:lnTo>
                  <a:lnTo>
                    <a:pt x="7880" y="1485"/>
                  </a:lnTo>
                  <a:lnTo>
                    <a:pt x="7914" y="1490"/>
                  </a:lnTo>
                  <a:lnTo>
                    <a:pt x="7949" y="1502"/>
                  </a:lnTo>
                  <a:lnTo>
                    <a:pt x="7980" y="1520"/>
                  </a:lnTo>
                  <a:lnTo>
                    <a:pt x="8015" y="1543"/>
                  </a:lnTo>
                  <a:lnTo>
                    <a:pt x="8046" y="1568"/>
                  </a:lnTo>
                  <a:lnTo>
                    <a:pt x="8081" y="1598"/>
                  </a:lnTo>
                  <a:lnTo>
                    <a:pt x="8115" y="1628"/>
                  </a:lnTo>
                  <a:lnTo>
                    <a:pt x="8147" y="1658"/>
                  </a:lnTo>
                  <a:lnTo>
                    <a:pt x="8181" y="1688"/>
                  </a:lnTo>
                  <a:lnTo>
                    <a:pt x="8213" y="1716"/>
                  </a:lnTo>
                  <a:lnTo>
                    <a:pt x="8247" y="1738"/>
                  </a:lnTo>
                  <a:lnTo>
                    <a:pt x="8279" y="1756"/>
                  </a:lnTo>
                  <a:lnTo>
                    <a:pt x="8313" y="1771"/>
                  </a:lnTo>
                  <a:lnTo>
                    <a:pt x="8347" y="1779"/>
                  </a:lnTo>
                  <a:lnTo>
                    <a:pt x="8379" y="1784"/>
                  </a:lnTo>
                  <a:lnTo>
                    <a:pt x="8413" y="1784"/>
                  </a:lnTo>
                  <a:lnTo>
                    <a:pt x="8445" y="1779"/>
                  </a:lnTo>
                  <a:lnTo>
                    <a:pt x="8479" y="1771"/>
                  </a:lnTo>
                  <a:lnTo>
                    <a:pt x="8514" y="1761"/>
                  </a:lnTo>
                  <a:lnTo>
                    <a:pt x="8545" y="1751"/>
                  </a:lnTo>
                  <a:lnTo>
                    <a:pt x="8580" y="1738"/>
                  </a:lnTo>
                  <a:lnTo>
                    <a:pt x="8611" y="1728"/>
                  </a:lnTo>
                  <a:lnTo>
                    <a:pt x="8646" y="1721"/>
                  </a:lnTo>
                  <a:lnTo>
                    <a:pt x="8680" y="1713"/>
                  </a:lnTo>
                  <a:lnTo>
                    <a:pt x="8712" y="1708"/>
                  </a:lnTo>
                  <a:lnTo>
                    <a:pt x="8746" y="1706"/>
                  </a:lnTo>
                  <a:lnTo>
                    <a:pt x="8777" y="1703"/>
                  </a:lnTo>
                  <a:lnTo>
                    <a:pt x="8812" y="1706"/>
                  </a:lnTo>
                  <a:lnTo>
                    <a:pt x="8846" y="1708"/>
                  </a:lnTo>
                  <a:lnTo>
                    <a:pt x="8878" y="1711"/>
                  </a:lnTo>
                  <a:lnTo>
                    <a:pt x="8912" y="1713"/>
                  </a:lnTo>
                  <a:lnTo>
                    <a:pt x="8944" y="1716"/>
                  </a:lnTo>
                  <a:lnTo>
                    <a:pt x="8978" y="1718"/>
                  </a:lnTo>
                  <a:lnTo>
                    <a:pt x="9013" y="1718"/>
                  </a:lnTo>
                  <a:lnTo>
                    <a:pt x="9044" y="1716"/>
                  </a:lnTo>
                  <a:lnTo>
                    <a:pt x="9079" y="1711"/>
                  </a:lnTo>
                  <a:lnTo>
                    <a:pt x="9110" y="1703"/>
                  </a:lnTo>
                  <a:lnTo>
                    <a:pt x="9144" y="1693"/>
                  </a:lnTo>
                  <a:lnTo>
                    <a:pt x="9179" y="1681"/>
                  </a:lnTo>
                  <a:lnTo>
                    <a:pt x="9210" y="1668"/>
                  </a:lnTo>
                  <a:lnTo>
                    <a:pt x="9245" y="1653"/>
                  </a:lnTo>
                  <a:lnTo>
                    <a:pt x="9276" y="1635"/>
                  </a:lnTo>
                  <a:lnTo>
                    <a:pt x="9311" y="1620"/>
                  </a:lnTo>
                  <a:lnTo>
                    <a:pt x="9342" y="1605"/>
                  </a:lnTo>
                  <a:lnTo>
                    <a:pt x="9377" y="1590"/>
                  </a:lnTo>
                  <a:lnTo>
                    <a:pt x="9411" y="1580"/>
                  </a:lnTo>
                  <a:lnTo>
                    <a:pt x="9443" y="1570"/>
                  </a:lnTo>
                  <a:lnTo>
                    <a:pt x="9477" y="1563"/>
                  </a:lnTo>
                  <a:lnTo>
                    <a:pt x="9512" y="1555"/>
                  </a:lnTo>
                  <a:lnTo>
                    <a:pt x="9546" y="1553"/>
                  </a:lnTo>
                  <a:lnTo>
                    <a:pt x="9580" y="1553"/>
                  </a:lnTo>
                  <a:lnTo>
                    <a:pt x="9612" y="1553"/>
                  </a:lnTo>
                  <a:lnTo>
                    <a:pt x="9646" y="1555"/>
                  </a:lnTo>
                  <a:lnTo>
                    <a:pt x="9678" y="1555"/>
                  </a:lnTo>
                  <a:lnTo>
                    <a:pt x="9712" y="1558"/>
                  </a:lnTo>
                  <a:lnTo>
                    <a:pt x="9747" y="1555"/>
                  </a:lnTo>
                  <a:lnTo>
                    <a:pt x="9778" y="1555"/>
                  </a:lnTo>
                  <a:lnTo>
                    <a:pt x="9813" y="1550"/>
                  </a:lnTo>
                  <a:lnTo>
                    <a:pt x="9844" y="1543"/>
                  </a:lnTo>
                  <a:lnTo>
                    <a:pt x="9879" y="1532"/>
                  </a:lnTo>
                  <a:lnTo>
                    <a:pt x="9913" y="1517"/>
                  </a:lnTo>
                  <a:lnTo>
                    <a:pt x="9944" y="1502"/>
                  </a:lnTo>
                  <a:lnTo>
                    <a:pt x="9979" y="1482"/>
                  </a:lnTo>
                  <a:lnTo>
                    <a:pt x="10010" y="1460"/>
                  </a:lnTo>
                  <a:lnTo>
                    <a:pt x="10045" y="1437"/>
                  </a:lnTo>
                  <a:lnTo>
                    <a:pt x="10079" y="1412"/>
                  </a:lnTo>
                  <a:lnTo>
                    <a:pt x="10111" y="1384"/>
                  </a:lnTo>
                  <a:lnTo>
                    <a:pt x="10145" y="1359"/>
                  </a:lnTo>
                  <a:lnTo>
                    <a:pt x="10177" y="1334"/>
                  </a:lnTo>
                  <a:lnTo>
                    <a:pt x="10211" y="1309"/>
                  </a:lnTo>
                  <a:lnTo>
                    <a:pt x="10246" y="1284"/>
                  </a:lnTo>
                  <a:lnTo>
                    <a:pt x="10277" y="1261"/>
                  </a:lnTo>
                  <a:lnTo>
                    <a:pt x="10312" y="1241"/>
                  </a:lnTo>
                  <a:lnTo>
                    <a:pt x="10343" y="1221"/>
                  </a:lnTo>
                  <a:lnTo>
                    <a:pt x="10377" y="1203"/>
                  </a:lnTo>
                  <a:lnTo>
                    <a:pt x="10409" y="1186"/>
                  </a:lnTo>
                  <a:lnTo>
                    <a:pt x="10443" y="1171"/>
                  </a:lnTo>
                  <a:lnTo>
                    <a:pt x="10478" y="1156"/>
                  </a:lnTo>
                  <a:lnTo>
                    <a:pt x="10509" y="1138"/>
                  </a:lnTo>
                  <a:lnTo>
                    <a:pt x="10544" y="1123"/>
                  </a:lnTo>
                  <a:lnTo>
                    <a:pt x="10575" y="1108"/>
                  </a:lnTo>
                  <a:lnTo>
                    <a:pt x="10610" y="1090"/>
                  </a:lnTo>
                  <a:lnTo>
                    <a:pt x="10644" y="1075"/>
                  </a:lnTo>
                  <a:lnTo>
                    <a:pt x="10676" y="1058"/>
                  </a:lnTo>
                  <a:lnTo>
                    <a:pt x="10710" y="1038"/>
                  </a:lnTo>
                  <a:lnTo>
                    <a:pt x="10742" y="1020"/>
                  </a:lnTo>
                  <a:lnTo>
                    <a:pt x="10776" y="1002"/>
                  </a:lnTo>
                  <a:lnTo>
                    <a:pt x="10810" y="982"/>
                  </a:lnTo>
                  <a:lnTo>
                    <a:pt x="10842" y="965"/>
                  </a:lnTo>
                  <a:lnTo>
                    <a:pt x="10876" y="950"/>
                  </a:lnTo>
                  <a:lnTo>
                    <a:pt x="10908" y="932"/>
                  </a:lnTo>
                  <a:lnTo>
                    <a:pt x="10942" y="920"/>
                  </a:lnTo>
                  <a:lnTo>
                    <a:pt x="10977" y="909"/>
                  </a:lnTo>
                  <a:lnTo>
                    <a:pt x="11008" y="899"/>
                  </a:lnTo>
                  <a:lnTo>
                    <a:pt x="11043" y="894"/>
                  </a:lnTo>
                  <a:lnTo>
                    <a:pt x="11074" y="892"/>
                  </a:lnTo>
                  <a:lnTo>
                    <a:pt x="11109" y="892"/>
                  </a:lnTo>
                  <a:lnTo>
                    <a:pt x="11143" y="897"/>
                  </a:lnTo>
                  <a:lnTo>
                    <a:pt x="11175" y="904"/>
                  </a:lnTo>
                  <a:lnTo>
                    <a:pt x="11209" y="914"/>
                  </a:lnTo>
                  <a:lnTo>
                    <a:pt x="11241" y="927"/>
                  </a:lnTo>
                  <a:lnTo>
                    <a:pt x="11275" y="945"/>
                  </a:lnTo>
                  <a:lnTo>
                    <a:pt x="11307" y="962"/>
                  </a:lnTo>
                  <a:lnTo>
                    <a:pt x="11341" y="982"/>
                  </a:lnTo>
                  <a:lnTo>
                    <a:pt x="11375" y="1005"/>
                  </a:lnTo>
                  <a:lnTo>
                    <a:pt x="11407" y="1028"/>
                  </a:lnTo>
                  <a:lnTo>
                    <a:pt x="11441" y="1050"/>
                  </a:lnTo>
                  <a:lnTo>
                    <a:pt x="11473" y="1073"/>
                  </a:lnTo>
                  <a:lnTo>
                    <a:pt x="11507" y="1098"/>
                  </a:lnTo>
                  <a:lnTo>
                    <a:pt x="11542" y="1120"/>
                  </a:lnTo>
                  <a:lnTo>
                    <a:pt x="11573" y="1146"/>
                  </a:lnTo>
                  <a:lnTo>
                    <a:pt x="11608" y="1168"/>
                  </a:lnTo>
                  <a:lnTo>
                    <a:pt x="11639" y="1188"/>
                  </a:lnTo>
                  <a:lnTo>
                    <a:pt x="11674" y="1206"/>
                  </a:lnTo>
                  <a:lnTo>
                    <a:pt x="11708" y="1223"/>
                  </a:lnTo>
                  <a:lnTo>
                    <a:pt x="11739" y="1239"/>
                  </a:lnTo>
                  <a:lnTo>
                    <a:pt x="11774" y="1251"/>
                  </a:lnTo>
                  <a:lnTo>
                    <a:pt x="11805" y="1261"/>
                  </a:lnTo>
                  <a:lnTo>
                    <a:pt x="11840" y="1269"/>
                  </a:lnTo>
                  <a:lnTo>
                    <a:pt x="11874" y="1274"/>
                  </a:lnTo>
                  <a:lnTo>
                    <a:pt x="11906" y="1276"/>
                  </a:lnTo>
                  <a:lnTo>
                    <a:pt x="11940" y="1274"/>
                  </a:lnTo>
                  <a:lnTo>
                    <a:pt x="11972" y="1271"/>
                  </a:lnTo>
                  <a:lnTo>
                    <a:pt x="12006" y="1264"/>
                  </a:lnTo>
                  <a:lnTo>
                    <a:pt x="12041" y="1256"/>
                  </a:lnTo>
                  <a:lnTo>
                    <a:pt x="12072" y="1244"/>
                  </a:lnTo>
                  <a:lnTo>
                    <a:pt x="12107" y="1231"/>
                  </a:lnTo>
                  <a:lnTo>
                    <a:pt x="12138" y="1216"/>
                  </a:lnTo>
                  <a:lnTo>
                    <a:pt x="12172" y="1198"/>
                  </a:lnTo>
                  <a:lnTo>
                    <a:pt x="12207" y="1181"/>
                  </a:lnTo>
                  <a:lnTo>
                    <a:pt x="12238" y="1163"/>
                  </a:lnTo>
                  <a:lnTo>
                    <a:pt x="12273" y="1141"/>
                  </a:lnTo>
                  <a:lnTo>
                    <a:pt x="12304" y="1123"/>
                  </a:lnTo>
                  <a:lnTo>
                    <a:pt x="12339" y="1103"/>
                  </a:lnTo>
                  <a:lnTo>
                    <a:pt x="12370" y="1085"/>
                  </a:lnTo>
                  <a:lnTo>
                    <a:pt x="12405" y="1068"/>
                  </a:lnTo>
                  <a:lnTo>
                    <a:pt x="12439" y="1050"/>
                  </a:lnTo>
                  <a:lnTo>
                    <a:pt x="12471" y="1035"/>
                  </a:lnTo>
                  <a:lnTo>
                    <a:pt x="12505" y="1023"/>
                  </a:lnTo>
                  <a:lnTo>
                    <a:pt x="12537" y="1007"/>
                  </a:lnTo>
                  <a:lnTo>
                    <a:pt x="12571" y="995"/>
                  </a:lnTo>
                  <a:lnTo>
                    <a:pt x="12605" y="985"/>
                  </a:lnTo>
                  <a:lnTo>
                    <a:pt x="12637" y="972"/>
                  </a:lnTo>
                  <a:lnTo>
                    <a:pt x="12671" y="962"/>
                  </a:lnTo>
                  <a:lnTo>
                    <a:pt x="12703" y="952"/>
                  </a:lnTo>
                  <a:lnTo>
                    <a:pt x="12737" y="940"/>
                  </a:lnTo>
                  <a:lnTo>
                    <a:pt x="12772" y="927"/>
                  </a:lnTo>
                  <a:lnTo>
                    <a:pt x="12803" y="917"/>
                  </a:lnTo>
                  <a:lnTo>
                    <a:pt x="12838" y="904"/>
                  </a:lnTo>
                  <a:lnTo>
                    <a:pt x="12869" y="889"/>
                  </a:lnTo>
                  <a:lnTo>
                    <a:pt x="12904" y="877"/>
                  </a:lnTo>
                  <a:lnTo>
                    <a:pt x="12938" y="864"/>
                  </a:lnTo>
                  <a:lnTo>
                    <a:pt x="12970" y="849"/>
                  </a:lnTo>
                  <a:lnTo>
                    <a:pt x="13004" y="837"/>
                  </a:lnTo>
                  <a:lnTo>
                    <a:pt x="13036" y="824"/>
                  </a:lnTo>
                  <a:lnTo>
                    <a:pt x="13070" y="811"/>
                  </a:lnTo>
                  <a:lnTo>
                    <a:pt x="13104" y="801"/>
                  </a:lnTo>
                  <a:lnTo>
                    <a:pt x="13136" y="794"/>
                  </a:lnTo>
                  <a:lnTo>
                    <a:pt x="13170" y="786"/>
                  </a:lnTo>
                  <a:lnTo>
                    <a:pt x="13202" y="784"/>
                  </a:lnTo>
                  <a:lnTo>
                    <a:pt x="13236" y="781"/>
                  </a:lnTo>
                  <a:lnTo>
                    <a:pt x="13268" y="784"/>
                  </a:lnTo>
                  <a:lnTo>
                    <a:pt x="13302" y="786"/>
                  </a:lnTo>
                  <a:lnTo>
                    <a:pt x="13305" y="786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0" name="Freeform: Shape 259"/>
            <p:cNvSpPr/>
            <p:nvPr/>
          </p:nvSpPr>
          <p:spPr>
            <a:xfrm>
              <a:off x="5886360" y="2904840"/>
              <a:ext cx="4704480" cy="96336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963360"/>
                <a:gd name="textAreaBottom" fmla="*/ 963720 h 963360"/>
              </a:gdLst>
              <a:ahLst/>
              <a:cxnLst/>
              <a:rect l="textAreaLeft" t="textAreaTop" r="textAreaRight" b="textAreaBottom"/>
              <a:pathLst>
                <a:path w="13306" h="2260">
                  <a:moveTo>
                    <a:pt x="0" y="1332"/>
                  </a:moveTo>
                  <a:lnTo>
                    <a:pt x="3" y="1332"/>
                  </a:lnTo>
                  <a:lnTo>
                    <a:pt x="35" y="1332"/>
                  </a:lnTo>
                  <a:lnTo>
                    <a:pt x="69" y="1332"/>
                  </a:lnTo>
                  <a:lnTo>
                    <a:pt x="104" y="1329"/>
                  </a:lnTo>
                  <a:lnTo>
                    <a:pt x="135" y="1329"/>
                  </a:lnTo>
                  <a:lnTo>
                    <a:pt x="170" y="1327"/>
                  </a:lnTo>
                  <a:lnTo>
                    <a:pt x="201" y="1324"/>
                  </a:lnTo>
                  <a:lnTo>
                    <a:pt x="235" y="1319"/>
                  </a:lnTo>
                  <a:lnTo>
                    <a:pt x="267" y="1317"/>
                  </a:lnTo>
                  <a:lnTo>
                    <a:pt x="301" y="1312"/>
                  </a:lnTo>
                  <a:lnTo>
                    <a:pt x="336" y="1307"/>
                  </a:lnTo>
                  <a:lnTo>
                    <a:pt x="367" y="1299"/>
                  </a:lnTo>
                  <a:lnTo>
                    <a:pt x="402" y="1294"/>
                  </a:lnTo>
                  <a:lnTo>
                    <a:pt x="433" y="1287"/>
                  </a:lnTo>
                  <a:lnTo>
                    <a:pt x="468" y="1279"/>
                  </a:lnTo>
                  <a:lnTo>
                    <a:pt x="502" y="1272"/>
                  </a:lnTo>
                  <a:lnTo>
                    <a:pt x="534" y="1264"/>
                  </a:lnTo>
                  <a:lnTo>
                    <a:pt x="568" y="1254"/>
                  </a:lnTo>
                  <a:lnTo>
                    <a:pt x="600" y="1244"/>
                  </a:lnTo>
                  <a:lnTo>
                    <a:pt x="634" y="1236"/>
                  </a:lnTo>
                  <a:lnTo>
                    <a:pt x="668" y="1226"/>
                  </a:lnTo>
                  <a:lnTo>
                    <a:pt x="700" y="1216"/>
                  </a:lnTo>
                  <a:lnTo>
                    <a:pt x="734" y="1206"/>
                  </a:lnTo>
                  <a:lnTo>
                    <a:pt x="766" y="1196"/>
                  </a:lnTo>
                  <a:lnTo>
                    <a:pt x="800" y="1184"/>
                  </a:lnTo>
                  <a:lnTo>
                    <a:pt x="835" y="1174"/>
                  </a:lnTo>
                  <a:lnTo>
                    <a:pt x="866" y="1163"/>
                  </a:lnTo>
                  <a:lnTo>
                    <a:pt x="901" y="1156"/>
                  </a:lnTo>
                  <a:lnTo>
                    <a:pt x="932" y="1146"/>
                  </a:lnTo>
                  <a:lnTo>
                    <a:pt x="967" y="1138"/>
                  </a:lnTo>
                  <a:lnTo>
                    <a:pt x="1001" y="1131"/>
                  </a:lnTo>
                  <a:lnTo>
                    <a:pt x="1033" y="1126"/>
                  </a:lnTo>
                  <a:lnTo>
                    <a:pt x="1067" y="1121"/>
                  </a:lnTo>
                  <a:lnTo>
                    <a:pt x="1099" y="1118"/>
                  </a:lnTo>
                  <a:lnTo>
                    <a:pt x="1133" y="1116"/>
                  </a:lnTo>
                  <a:lnTo>
                    <a:pt x="1167" y="1118"/>
                  </a:lnTo>
                  <a:lnTo>
                    <a:pt x="1199" y="1121"/>
                  </a:lnTo>
                  <a:lnTo>
                    <a:pt x="1233" y="1126"/>
                  </a:lnTo>
                  <a:lnTo>
                    <a:pt x="1265" y="1133"/>
                  </a:lnTo>
                  <a:lnTo>
                    <a:pt x="1299" y="1141"/>
                  </a:lnTo>
                  <a:lnTo>
                    <a:pt x="1331" y="1153"/>
                  </a:lnTo>
                  <a:lnTo>
                    <a:pt x="1365" y="1163"/>
                  </a:lnTo>
                  <a:lnTo>
                    <a:pt x="1400" y="1179"/>
                  </a:lnTo>
                  <a:lnTo>
                    <a:pt x="1431" y="1191"/>
                  </a:lnTo>
                  <a:lnTo>
                    <a:pt x="1466" y="1206"/>
                  </a:lnTo>
                  <a:lnTo>
                    <a:pt x="1497" y="1219"/>
                  </a:lnTo>
                  <a:lnTo>
                    <a:pt x="1532" y="1234"/>
                  </a:lnTo>
                  <a:lnTo>
                    <a:pt x="1566" y="1246"/>
                  </a:lnTo>
                  <a:lnTo>
                    <a:pt x="1597" y="1259"/>
                  </a:lnTo>
                  <a:lnTo>
                    <a:pt x="1632" y="1269"/>
                  </a:lnTo>
                  <a:lnTo>
                    <a:pt x="1663" y="1277"/>
                  </a:lnTo>
                  <a:lnTo>
                    <a:pt x="1698" y="1284"/>
                  </a:lnTo>
                  <a:lnTo>
                    <a:pt x="1732" y="1289"/>
                  </a:lnTo>
                  <a:lnTo>
                    <a:pt x="1764" y="1292"/>
                  </a:lnTo>
                  <a:lnTo>
                    <a:pt x="1798" y="1292"/>
                  </a:lnTo>
                  <a:lnTo>
                    <a:pt x="1830" y="1289"/>
                  </a:lnTo>
                  <a:lnTo>
                    <a:pt x="1864" y="1287"/>
                  </a:lnTo>
                  <a:lnTo>
                    <a:pt x="1899" y="1282"/>
                  </a:lnTo>
                  <a:lnTo>
                    <a:pt x="1930" y="1277"/>
                  </a:lnTo>
                  <a:lnTo>
                    <a:pt x="1965" y="1269"/>
                  </a:lnTo>
                  <a:lnTo>
                    <a:pt x="1996" y="1261"/>
                  </a:lnTo>
                  <a:lnTo>
                    <a:pt x="2030" y="1254"/>
                  </a:lnTo>
                  <a:lnTo>
                    <a:pt x="2065" y="1244"/>
                  </a:lnTo>
                  <a:lnTo>
                    <a:pt x="2096" y="1236"/>
                  </a:lnTo>
                  <a:lnTo>
                    <a:pt x="2131" y="1226"/>
                  </a:lnTo>
                  <a:lnTo>
                    <a:pt x="2162" y="1216"/>
                  </a:lnTo>
                  <a:lnTo>
                    <a:pt x="2197" y="1206"/>
                  </a:lnTo>
                  <a:lnTo>
                    <a:pt x="2231" y="1196"/>
                  </a:lnTo>
                  <a:lnTo>
                    <a:pt x="2263" y="1184"/>
                  </a:lnTo>
                  <a:lnTo>
                    <a:pt x="2297" y="1174"/>
                  </a:lnTo>
                  <a:lnTo>
                    <a:pt x="2363" y="1153"/>
                  </a:lnTo>
                  <a:lnTo>
                    <a:pt x="2395" y="1141"/>
                  </a:lnTo>
                  <a:lnTo>
                    <a:pt x="2429" y="1131"/>
                  </a:lnTo>
                  <a:lnTo>
                    <a:pt x="2463" y="1121"/>
                  </a:lnTo>
                  <a:lnTo>
                    <a:pt x="2495" y="1111"/>
                  </a:lnTo>
                  <a:lnTo>
                    <a:pt x="2529" y="1103"/>
                  </a:lnTo>
                  <a:lnTo>
                    <a:pt x="2561" y="1096"/>
                  </a:lnTo>
                  <a:lnTo>
                    <a:pt x="2595" y="1091"/>
                  </a:lnTo>
                  <a:lnTo>
                    <a:pt x="2630" y="1086"/>
                  </a:lnTo>
                  <a:lnTo>
                    <a:pt x="2661" y="1083"/>
                  </a:lnTo>
                  <a:lnTo>
                    <a:pt x="2696" y="1083"/>
                  </a:lnTo>
                  <a:lnTo>
                    <a:pt x="2727" y="1086"/>
                  </a:lnTo>
                  <a:lnTo>
                    <a:pt x="2762" y="1091"/>
                  </a:lnTo>
                  <a:lnTo>
                    <a:pt x="2796" y="1098"/>
                  </a:lnTo>
                  <a:lnTo>
                    <a:pt x="2828" y="1106"/>
                  </a:lnTo>
                  <a:lnTo>
                    <a:pt x="2862" y="1113"/>
                  </a:lnTo>
                  <a:lnTo>
                    <a:pt x="2894" y="1123"/>
                  </a:lnTo>
                  <a:lnTo>
                    <a:pt x="2928" y="1133"/>
                  </a:lnTo>
                  <a:lnTo>
                    <a:pt x="2962" y="1143"/>
                  </a:lnTo>
                  <a:lnTo>
                    <a:pt x="2994" y="1151"/>
                  </a:lnTo>
                  <a:lnTo>
                    <a:pt x="3028" y="1156"/>
                  </a:lnTo>
                  <a:lnTo>
                    <a:pt x="3060" y="1161"/>
                  </a:lnTo>
                  <a:lnTo>
                    <a:pt x="3094" y="1161"/>
                  </a:lnTo>
                  <a:lnTo>
                    <a:pt x="3129" y="1158"/>
                  </a:lnTo>
                  <a:lnTo>
                    <a:pt x="3160" y="1153"/>
                  </a:lnTo>
                  <a:lnTo>
                    <a:pt x="3195" y="1146"/>
                  </a:lnTo>
                  <a:lnTo>
                    <a:pt x="3226" y="1133"/>
                  </a:lnTo>
                  <a:lnTo>
                    <a:pt x="3261" y="1121"/>
                  </a:lnTo>
                  <a:lnTo>
                    <a:pt x="3292" y="1108"/>
                  </a:lnTo>
                  <a:lnTo>
                    <a:pt x="3327" y="1093"/>
                  </a:lnTo>
                  <a:lnTo>
                    <a:pt x="3361" y="1081"/>
                  </a:lnTo>
                  <a:lnTo>
                    <a:pt x="3392" y="1068"/>
                  </a:lnTo>
                  <a:lnTo>
                    <a:pt x="3427" y="1060"/>
                  </a:lnTo>
                  <a:lnTo>
                    <a:pt x="3458" y="1058"/>
                  </a:lnTo>
                  <a:lnTo>
                    <a:pt x="3493" y="1060"/>
                  </a:lnTo>
                  <a:lnTo>
                    <a:pt x="3527" y="1068"/>
                  </a:lnTo>
                  <a:lnTo>
                    <a:pt x="3559" y="1083"/>
                  </a:lnTo>
                  <a:lnTo>
                    <a:pt x="3593" y="1103"/>
                  </a:lnTo>
                  <a:lnTo>
                    <a:pt x="3625" y="1133"/>
                  </a:lnTo>
                  <a:lnTo>
                    <a:pt x="3659" y="1166"/>
                  </a:lnTo>
                  <a:lnTo>
                    <a:pt x="3694" y="1206"/>
                  </a:lnTo>
                  <a:lnTo>
                    <a:pt x="3725" y="1251"/>
                  </a:lnTo>
                  <a:lnTo>
                    <a:pt x="3759" y="1299"/>
                  </a:lnTo>
                  <a:lnTo>
                    <a:pt x="3791" y="1347"/>
                  </a:lnTo>
                  <a:lnTo>
                    <a:pt x="3825" y="1392"/>
                  </a:lnTo>
                  <a:lnTo>
                    <a:pt x="3860" y="1437"/>
                  </a:lnTo>
                  <a:lnTo>
                    <a:pt x="3891" y="1475"/>
                  </a:lnTo>
                  <a:lnTo>
                    <a:pt x="3926" y="1505"/>
                  </a:lnTo>
                  <a:lnTo>
                    <a:pt x="3957" y="1528"/>
                  </a:lnTo>
                  <a:lnTo>
                    <a:pt x="3992" y="1538"/>
                  </a:lnTo>
                  <a:lnTo>
                    <a:pt x="4026" y="1538"/>
                  </a:lnTo>
                  <a:lnTo>
                    <a:pt x="4058" y="1523"/>
                  </a:lnTo>
                  <a:lnTo>
                    <a:pt x="4092" y="1493"/>
                  </a:lnTo>
                  <a:lnTo>
                    <a:pt x="4124" y="1450"/>
                  </a:lnTo>
                  <a:lnTo>
                    <a:pt x="4158" y="1392"/>
                  </a:lnTo>
                  <a:lnTo>
                    <a:pt x="4192" y="1322"/>
                  </a:lnTo>
                  <a:lnTo>
                    <a:pt x="4224" y="1241"/>
                  </a:lnTo>
                  <a:lnTo>
                    <a:pt x="4258" y="1148"/>
                  </a:lnTo>
                  <a:lnTo>
                    <a:pt x="4290" y="1048"/>
                  </a:lnTo>
                  <a:lnTo>
                    <a:pt x="4324" y="942"/>
                  </a:lnTo>
                  <a:lnTo>
                    <a:pt x="4356" y="832"/>
                  </a:lnTo>
                  <a:lnTo>
                    <a:pt x="4390" y="721"/>
                  </a:lnTo>
                  <a:lnTo>
                    <a:pt x="4425" y="611"/>
                  </a:lnTo>
                  <a:lnTo>
                    <a:pt x="4456" y="505"/>
                  </a:lnTo>
                  <a:lnTo>
                    <a:pt x="4491" y="402"/>
                  </a:lnTo>
                  <a:lnTo>
                    <a:pt x="4522" y="312"/>
                  </a:lnTo>
                  <a:lnTo>
                    <a:pt x="4557" y="229"/>
                  </a:lnTo>
                  <a:lnTo>
                    <a:pt x="4591" y="159"/>
                  </a:lnTo>
                  <a:lnTo>
                    <a:pt x="4623" y="101"/>
                  </a:lnTo>
                  <a:lnTo>
                    <a:pt x="4657" y="56"/>
                  </a:lnTo>
                  <a:lnTo>
                    <a:pt x="4689" y="25"/>
                  </a:lnTo>
                  <a:lnTo>
                    <a:pt x="4723" y="8"/>
                  </a:lnTo>
                  <a:lnTo>
                    <a:pt x="4757" y="0"/>
                  </a:lnTo>
                  <a:lnTo>
                    <a:pt x="4789" y="8"/>
                  </a:lnTo>
                  <a:lnTo>
                    <a:pt x="4823" y="25"/>
                  </a:lnTo>
                  <a:lnTo>
                    <a:pt x="4855" y="51"/>
                  </a:lnTo>
                  <a:lnTo>
                    <a:pt x="4889" y="83"/>
                  </a:lnTo>
                  <a:lnTo>
                    <a:pt x="4924" y="121"/>
                  </a:lnTo>
                  <a:lnTo>
                    <a:pt x="4955" y="164"/>
                  </a:lnTo>
                  <a:lnTo>
                    <a:pt x="4990" y="206"/>
                  </a:lnTo>
                  <a:lnTo>
                    <a:pt x="5021" y="249"/>
                  </a:lnTo>
                  <a:lnTo>
                    <a:pt x="5056" y="292"/>
                  </a:lnTo>
                  <a:lnTo>
                    <a:pt x="5090" y="332"/>
                  </a:lnTo>
                  <a:lnTo>
                    <a:pt x="5122" y="367"/>
                  </a:lnTo>
                  <a:lnTo>
                    <a:pt x="5156" y="397"/>
                  </a:lnTo>
                  <a:lnTo>
                    <a:pt x="5187" y="425"/>
                  </a:lnTo>
                  <a:lnTo>
                    <a:pt x="5222" y="445"/>
                  </a:lnTo>
                  <a:lnTo>
                    <a:pt x="5256" y="460"/>
                  </a:lnTo>
                  <a:lnTo>
                    <a:pt x="5288" y="470"/>
                  </a:lnTo>
                  <a:lnTo>
                    <a:pt x="5322" y="475"/>
                  </a:lnTo>
                  <a:lnTo>
                    <a:pt x="5354" y="480"/>
                  </a:lnTo>
                  <a:lnTo>
                    <a:pt x="5388" y="480"/>
                  </a:lnTo>
                  <a:lnTo>
                    <a:pt x="5420" y="483"/>
                  </a:lnTo>
                  <a:lnTo>
                    <a:pt x="5454" y="483"/>
                  </a:lnTo>
                  <a:lnTo>
                    <a:pt x="5489" y="485"/>
                  </a:lnTo>
                  <a:lnTo>
                    <a:pt x="5520" y="493"/>
                  </a:lnTo>
                  <a:lnTo>
                    <a:pt x="5554" y="503"/>
                  </a:lnTo>
                  <a:lnTo>
                    <a:pt x="5586" y="518"/>
                  </a:lnTo>
                  <a:lnTo>
                    <a:pt x="5620" y="535"/>
                  </a:lnTo>
                  <a:lnTo>
                    <a:pt x="5655" y="561"/>
                  </a:lnTo>
                  <a:lnTo>
                    <a:pt x="5686" y="591"/>
                  </a:lnTo>
                  <a:lnTo>
                    <a:pt x="5721" y="623"/>
                  </a:lnTo>
                  <a:lnTo>
                    <a:pt x="5752" y="661"/>
                  </a:lnTo>
                  <a:lnTo>
                    <a:pt x="5787" y="699"/>
                  </a:lnTo>
                  <a:lnTo>
                    <a:pt x="5821" y="741"/>
                  </a:lnTo>
                  <a:lnTo>
                    <a:pt x="5853" y="782"/>
                  </a:lnTo>
                  <a:lnTo>
                    <a:pt x="5887" y="824"/>
                  </a:lnTo>
                  <a:lnTo>
                    <a:pt x="5919" y="862"/>
                  </a:lnTo>
                  <a:lnTo>
                    <a:pt x="5953" y="900"/>
                  </a:lnTo>
                  <a:lnTo>
                    <a:pt x="5987" y="930"/>
                  </a:lnTo>
                  <a:lnTo>
                    <a:pt x="6019" y="960"/>
                  </a:lnTo>
                  <a:lnTo>
                    <a:pt x="6053" y="983"/>
                  </a:lnTo>
                  <a:lnTo>
                    <a:pt x="6085" y="1000"/>
                  </a:lnTo>
                  <a:lnTo>
                    <a:pt x="6119" y="1015"/>
                  </a:lnTo>
                  <a:lnTo>
                    <a:pt x="6154" y="1028"/>
                  </a:lnTo>
                  <a:lnTo>
                    <a:pt x="6185" y="1038"/>
                  </a:lnTo>
                  <a:lnTo>
                    <a:pt x="6220" y="1045"/>
                  </a:lnTo>
                  <a:lnTo>
                    <a:pt x="6251" y="1053"/>
                  </a:lnTo>
                  <a:lnTo>
                    <a:pt x="6286" y="1063"/>
                  </a:lnTo>
                  <a:lnTo>
                    <a:pt x="6317" y="1073"/>
                  </a:lnTo>
                  <a:lnTo>
                    <a:pt x="6352" y="1088"/>
                  </a:lnTo>
                  <a:lnTo>
                    <a:pt x="6386" y="1108"/>
                  </a:lnTo>
                  <a:lnTo>
                    <a:pt x="6418" y="1133"/>
                  </a:lnTo>
                  <a:lnTo>
                    <a:pt x="6452" y="1166"/>
                  </a:lnTo>
                  <a:lnTo>
                    <a:pt x="6484" y="1201"/>
                  </a:lnTo>
                  <a:lnTo>
                    <a:pt x="6518" y="1244"/>
                  </a:lnTo>
                  <a:lnTo>
                    <a:pt x="6552" y="1289"/>
                  </a:lnTo>
                  <a:lnTo>
                    <a:pt x="6584" y="1339"/>
                  </a:lnTo>
                  <a:lnTo>
                    <a:pt x="6618" y="1395"/>
                  </a:lnTo>
                  <a:lnTo>
                    <a:pt x="6650" y="1447"/>
                  </a:lnTo>
                  <a:lnTo>
                    <a:pt x="6684" y="1503"/>
                  </a:lnTo>
                  <a:lnTo>
                    <a:pt x="6719" y="1553"/>
                  </a:lnTo>
                  <a:lnTo>
                    <a:pt x="6750" y="1603"/>
                  </a:lnTo>
                  <a:lnTo>
                    <a:pt x="6785" y="1648"/>
                  </a:lnTo>
                  <a:lnTo>
                    <a:pt x="6816" y="1689"/>
                  </a:lnTo>
                  <a:lnTo>
                    <a:pt x="6851" y="1721"/>
                  </a:lnTo>
                  <a:lnTo>
                    <a:pt x="6885" y="1749"/>
                  </a:lnTo>
                  <a:lnTo>
                    <a:pt x="6917" y="1769"/>
                  </a:lnTo>
                  <a:lnTo>
                    <a:pt x="6951" y="1784"/>
                  </a:lnTo>
                  <a:lnTo>
                    <a:pt x="6982" y="1794"/>
                  </a:lnTo>
                  <a:lnTo>
                    <a:pt x="7017" y="1802"/>
                  </a:lnTo>
                  <a:lnTo>
                    <a:pt x="7051" y="1804"/>
                  </a:lnTo>
                  <a:lnTo>
                    <a:pt x="7083" y="1804"/>
                  </a:lnTo>
                  <a:lnTo>
                    <a:pt x="7117" y="1804"/>
                  </a:lnTo>
                  <a:lnTo>
                    <a:pt x="7149" y="1807"/>
                  </a:lnTo>
                  <a:lnTo>
                    <a:pt x="7183" y="1812"/>
                  </a:lnTo>
                  <a:lnTo>
                    <a:pt x="7218" y="1819"/>
                  </a:lnTo>
                  <a:lnTo>
                    <a:pt x="7249" y="1829"/>
                  </a:lnTo>
                  <a:lnTo>
                    <a:pt x="7284" y="1844"/>
                  </a:lnTo>
                  <a:lnTo>
                    <a:pt x="7315" y="1864"/>
                  </a:lnTo>
                  <a:lnTo>
                    <a:pt x="7349" y="1887"/>
                  </a:lnTo>
                  <a:lnTo>
                    <a:pt x="7381" y="1915"/>
                  </a:lnTo>
                  <a:lnTo>
                    <a:pt x="7415" y="1942"/>
                  </a:lnTo>
                  <a:lnTo>
                    <a:pt x="7450" y="1975"/>
                  </a:lnTo>
                  <a:lnTo>
                    <a:pt x="7481" y="2005"/>
                  </a:lnTo>
                  <a:lnTo>
                    <a:pt x="7516" y="2035"/>
                  </a:lnTo>
                  <a:lnTo>
                    <a:pt x="7547" y="2063"/>
                  </a:lnTo>
                  <a:lnTo>
                    <a:pt x="7582" y="2085"/>
                  </a:lnTo>
                  <a:lnTo>
                    <a:pt x="7616" y="2106"/>
                  </a:lnTo>
                  <a:lnTo>
                    <a:pt x="7648" y="2121"/>
                  </a:lnTo>
                  <a:lnTo>
                    <a:pt x="7682" y="2131"/>
                  </a:lnTo>
                  <a:lnTo>
                    <a:pt x="7714" y="2133"/>
                  </a:lnTo>
                  <a:lnTo>
                    <a:pt x="7748" y="2133"/>
                  </a:lnTo>
                  <a:lnTo>
                    <a:pt x="7782" y="2126"/>
                  </a:lnTo>
                  <a:lnTo>
                    <a:pt x="7814" y="2116"/>
                  </a:lnTo>
                  <a:lnTo>
                    <a:pt x="7848" y="2103"/>
                  </a:lnTo>
                  <a:lnTo>
                    <a:pt x="7880" y="2088"/>
                  </a:lnTo>
                  <a:lnTo>
                    <a:pt x="7914" y="2073"/>
                  </a:lnTo>
                  <a:lnTo>
                    <a:pt x="7949" y="2060"/>
                  </a:lnTo>
                  <a:lnTo>
                    <a:pt x="7980" y="2048"/>
                  </a:lnTo>
                  <a:lnTo>
                    <a:pt x="8015" y="2040"/>
                  </a:lnTo>
                  <a:lnTo>
                    <a:pt x="8046" y="2035"/>
                  </a:lnTo>
                  <a:lnTo>
                    <a:pt x="8081" y="2035"/>
                  </a:lnTo>
                  <a:lnTo>
                    <a:pt x="8115" y="2040"/>
                  </a:lnTo>
                  <a:lnTo>
                    <a:pt x="8147" y="2048"/>
                  </a:lnTo>
                  <a:lnTo>
                    <a:pt x="8181" y="2063"/>
                  </a:lnTo>
                  <a:lnTo>
                    <a:pt x="8213" y="2080"/>
                  </a:lnTo>
                  <a:lnTo>
                    <a:pt x="8247" y="2101"/>
                  </a:lnTo>
                  <a:lnTo>
                    <a:pt x="8279" y="2123"/>
                  </a:lnTo>
                  <a:lnTo>
                    <a:pt x="8313" y="2148"/>
                  </a:lnTo>
                  <a:lnTo>
                    <a:pt x="8347" y="2173"/>
                  </a:lnTo>
                  <a:lnTo>
                    <a:pt x="8379" y="2196"/>
                  </a:lnTo>
                  <a:lnTo>
                    <a:pt x="8413" y="2216"/>
                  </a:lnTo>
                  <a:lnTo>
                    <a:pt x="8445" y="2231"/>
                  </a:lnTo>
                  <a:lnTo>
                    <a:pt x="8479" y="2246"/>
                  </a:lnTo>
                  <a:lnTo>
                    <a:pt x="8514" y="2254"/>
                  </a:lnTo>
                  <a:lnTo>
                    <a:pt x="8545" y="2259"/>
                  </a:lnTo>
                  <a:lnTo>
                    <a:pt x="8580" y="2256"/>
                  </a:lnTo>
                  <a:lnTo>
                    <a:pt x="8611" y="2249"/>
                  </a:lnTo>
                  <a:lnTo>
                    <a:pt x="8646" y="2239"/>
                  </a:lnTo>
                  <a:lnTo>
                    <a:pt x="8680" y="2224"/>
                  </a:lnTo>
                  <a:lnTo>
                    <a:pt x="8712" y="2204"/>
                  </a:lnTo>
                  <a:lnTo>
                    <a:pt x="8746" y="2183"/>
                  </a:lnTo>
                  <a:lnTo>
                    <a:pt x="8777" y="2158"/>
                  </a:lnTo>
                  <a:lnTo>
                    <a:pt x="8812" y="2131"/>
                  </a:lnTo>
                  <a:lnTo>
                    <a:pt x="8846" y="2103"/>
                  </a:lnTo>
                  <a:lnTo>
                    <a:pt x="8878" y="2075"/>
                  </a:lnTo>
                  <a:lnTo>
                    <a:pt x="8912" y="2048"/>
                  </a:lnTo>
                  <a:lnTo>
                    <a:pt x="8944" y="2020"/>
                  </a:lnTo>
                  <a:lnTo>
                    <a:pt x="8978" y="1990"/>
                  </a:lnTo>
                  <a:lnTo>
                    <a:pt x="9013" y="1962"/>
                  </a:lnTo>
                  <a:lnTo>
                    <a:pt x="9044" y="1935"/>
                  </a:lnTo>
                  <a:lnTo>
                    <a:pt x="9079" y="1910"/>
                  </a:lnTo>
                  <a:lnTo>
                    <a:pt x="9110" y="1882"/>
                  </a:lnTo>
                  <a:lnTo>
                    <a:pt x="9144" y="1857"/>
                  </a:lnTo>
                  <a:lnTo>
                    <a:pt x="9179" y="1832"/>
                  </a:lnTo>
                  <a:lnTo>
                    <a:pt x="9210" y="1807"/>
                  </a:lnTo>
                  <a:lnTo>
                    <a:pt x="9245" y="1784"/>
                  </a:lnTo>
                  <a:lnTo>
                    <a:pt x="9276" y="1761"/>
                  </a:lnTo>
                  <a:lnTo>
                    <a:pt x="9311" y="1741"/>
                  </a:lnTo>
                  <a:lnTo>
                    <a:pt x="9342" y="1721"/>
                  </a:lnTo>
                  <a:lnTo>
                    <a:pt x="9377" y="1706"/>
                  </a:lnTo>
                  <a:lnTo>
                    <a:pt x="9411" y="1691"/>
                  </a:lnTo>
                  <a:lnTo>
                    <a:pt x="9443" y="1681"/>
                  </a:lnTo>
                  <a:lnTo>
                    <a:pt x="9477" y="1673"/>
                  </a:lnTo>
                  <a:lnTo>
                    <a:pt x="9512" y="1668"/>
                  </a:lnTo>
                  <a:lnTo>
                    <a:pt x="9546" y="1671"/>
                  </a:lnTo>
                  <a:lnTo>
                    <a:pt x="9580" y="1676"/>
                  </a:lnTo>
                  <a:lnTo>
                    <a:pt x="9612" y="1686"/>
                  </a:lnTo>
                  <a:lnTo>
                    <a:pt x="9646" y="1699"/>
                  </a:lnTo>
                  <a:lnTo>
                    <a:pt x="9678" y="1719"/>
                  </a:lnTo>
                  <a:lnTo>
                    <a:pt x="9712" y="1739"/>
                  </a:lnTo>
                  <a:lnTo>
                    <a:pt x="9747" y="1764"/>
                  </a:lnTo>
                  <a:lnTo>
                    <a:pt x="9778" y="1792"/>
                  </a:lnTo>
                  <a:lnTo>
                    <a:pt x="9813" y="1822"/>
                  </a:lnTo>
                  <a:lnTo>
                    <a:pt x="9879" y="1882"/>
                  </a:lnTo>
                  <a:lnTo>
                    <a:pt x="9913" y="1912"/>
                  </a:lnTo>
                  <a:lnTo>
                    <a:pt x="9944" y="1940"/>
                  </a:lnTo>
                  <a:lnTo>
                    <a:pt x="9979" y="1965"/>
                  </a:lnTo>
                  <a:lnTo>
                    <a:pt x="10010" y="1987"/>
                  </a:lnTo>
                  <a:lnTo>
                    <a:pt x="10045" y="2008"/>
                  </a:lnTo>
                  <a:lnTo>
                    <a:pt x="10079" y="2023"/>
                  </a:lnTo>
                  <a:lnTo>
                    <a:pt x="10111" y="2035"/>
                  </a:lnTo>
                  <a:lnTo>
                    <a:pt x="10145" y="2043"/>
                  </a:lnTo>
                  <a:lnTo>
                    <a:pt x="10177" y="2048"/>
                  </a:lnTo>
                  <a:lnTo>
                    <a:pt x="10211" y="2048"/>
                  </a:lnTo>
                  <a:lnTo>
                    <a:pt x="10246" y="2045"/>
                  </a:lnTo>
                  <a:lnTo>
                    <a:pt x="10277" y="2040"/>
                  </a:lnTo>
                  <a:lnTo>
                    <a:pt x="10312" y="2033"/>
                  </a:lnTo>
                  <a:lnTo>
                    <a:pt x="10343" y="2023"/>
                  </a:lnTo>
                  <a:lnTo>
                    <a:pt x="10377" y="2010"/>
                  </a:lnTo>
                  <a:lnTo>
                    <a:pt x="10409" y="1998"/>
                  </a:lnTo>
                  <a:lnTo>
                    <a:pt x="10443" y="1985"/>
                  </a:lnTo>
                  <a:lnTo>
                    <a:pt x="10478" y="1970"/>
                  </a:lnTo>
                  <a:lnTo>
                    <a:pt x="10509" y="1955"/>
                  </a:lnTo>
                  <a:lnTo>
                    <a:pt x="10544" y="1940"/>
                  </a:lnTo>
                  <a:lnTo>
                    <a:pt x="10575" y="1925"/>
                  </a:lnTo>
                  <a:lnTo>
                    <a:pt x="10610" y="1907"/>
                  </a:lnTo>
                  <a:lnTo>
                    <a:pt x="10644" y="1890"/>
                  </a:lnTo>
                  <a:lnTo>
                    <a:pt x="10676" y="1872"/>
                  </a:lnTo>
                  <a:lnTo>
                    <a:pt x="10710" y="1854"/>
                  </a:lnTo>
                  <a:lnTo>
                    <a:pt x="10742" y="1834"/>
                  </a:lnTo>
                  <a:lnTo>
                    <a:pt x="10776" y="1814"/>
                  </a:lnTo>
                  <a:lnTo>
                    <a:pt x="10810" y="1792"/>
                  </a:lnTo>
                  <a:lnTo>
                    <a:pt x="10842" y="1769"/>
                  </a:lnTo>
                  <a:lnTo>
                    <a:pt x="10876" y="1746"/>
                  </a:lnTo>
                  <a:lnTo>
                    <a:pt x="10908" y="1721"/>
                  </a:lnTo>
                  <a:lnTo>
                    <a:pt x="10942" y="1699"/>
                  </a:lnTo>
                  <a:lnTo>
                    <a:pt x="10977" y="1673"/>
                  </a:lnTo>
                  <a:lnTo>
                    <a:pt x="11008" y="1651"/>
                  </a:lnTo>
                  <a:lnTo>
                    <a:pt x="11043" y="1628"/>
                  </a:lnTo>
                  <a:lnTo>
                    <a:pt x="11074" y="1606"/>
                  </a:lnTo>
                  <a:lnTo>
                    <a:pt x="11109" y="1588"/>
                  </a:lnTo>
                  <a:lnTo>
                    <a:pt x="11143" y="1570"/>
                  </a:lnTo>
                  <a:lnTo>
                    <a:pt x="11175" y="1558"/>
                  </a:lnTo>
                  <a:lnTo>
                    <a:pt x="11209" y="1548"/>
                  </a:lnTo>
                  <a:lnTo>
                    <a:pt x="11241" y="1540"/>
                  </a:lnTo>
                  <a:lnTo>
                    <a:pt x="11275" y="1538"/>
                  </a:lnTo>
                  <a:lnTo>
                    <a:pt x="11307" y="1538"/>
                  </a:lnTo>
                  <a:lnTo>
                    <a:pt x="11341" y="1543"/>
                  </a:lnTo>
                  <a:lnTo>
                    <a:pt x="11375" y="1550"/>
                  </a:lnTo>
                  <a:lnTo>
                    <a:pt x="11407" y="1560"/>
                  </a:lnTo>
                  <a:lnTo>
                    <a:pt x="11441" y="1573"/>
                  </a:lnTo>
                  <a:lnTo>
                    <a:pt x="11473" y="1591"/>
                  </a:lnTo>
                  <a:lnTo>
                    <a:pt x="11507" y="1608"/>
                  </a:lnTo>
                  <a:lnTo>
                    <a:pt x="11542" y="1628"/>
                  </a:lnTo>
                  <a:lnTo>
                    <a:pt x="11573" y="1648"/>
                  </a:lnTo>
                  <a:lnTo>
                    <a:pt x="11608" y="1671"/>
                  </a:lnTo>
                  <a:lnTo>
                    <a:pt x="11639" y="1694"/>
                  </a:lnTo>
                  <a:lnTo>
                    <a:pt x="11674" y="1716"/>
                  </a:lnTo>
                  <a:lnTo>
                    <a:pt x="11708" y="1739"/>
                  </a:lnTo>
                  <a:lnTo>
                    <a:pt x="11739" y="1761"/>
                  </a:lnTo>
                  <a:lnTo>
                    <a:pt x="11774" y="1784"/>
                  </a:lnTo>
                  <a:lnTo>
                    <a:pt x="11805" y="1807"/>
                  </a:lnTo>
                  <a:lnTo>
                    <a:pt x="11840" y="1829"/>
                  </a:lnTo>
                  <a:lnTo>
                    <a:pt x="11874" y="1852"/>
                  </a:lnTo>
                  <a:lnTo>
                    <a:pt x="11906" y="1874"/>
                  </a:lnTo>
                  <a:lnTo>
                    <a:pt x="11940" y="1895"/>
                  </a:lnTo>
                  <a:lnTo>
                    <a:pt x="11972" y="1915"/>
                  </a:lnTo>
                  <a:lnTo>
                    <a:pt x="12006" y="1935"/>
                  </a:lnTo>
                  <a:lnTo>
                    <a:pt x="12041" y="1955"/>
                  </a:lnTo>
                  <a:lnTo>
                    <a:pt x="12072" y="1972"/>
                  </a:lnTo>
                  <a:lnTo>
                    <a:pt x="12107" y="1987"/>
                  </a:lnTo>
                  <a:lnTo>
                    <a:pt x="12138" y="2000"/>
                  </a:lnTo>
                  <a:lnTo>
                    <a:pt x="12172" y="2010"/>
                  </a:lnTo>
                  <a:lnTo>
                    <a:pt x="12207" y="2018"/>
                  </a:lnTo>
                  <a:lnTo>
                    <a:pt x="12238" y="2020"/>
                  </a:lnTo>
                  <a:lnTo>
                    <a:pt x="12273" y="2018"/>
                  </a:lnTo>
                  <a:lnTo>
                    <a:pt x="12304" y="2013"/>
                  </a:lnTo>
                  <a:lnTo>
                    <a:pt x="12339" y="2000"/>
                  </a:lnTo>
                  <a:lnTo>
                    <a:pt x="12370" y="1982"/>
                  </a:lnTo>
                  <a:lnTo>
                    <a:pt x="12405" y="1960"/>
                  </a:lnTo>
                  <a:lnTo>
                    <a:pt x="12439" y="1932"/>
                  </a:lnTo>
                  <a:lnTo>
                    <a:pt x="12471" y="1900"/>
                  </a:lnTo>
                  <a:lnTo>
                    <a:pt x="12505" y="1862"/>
                  </a:lnTo>
                  <a:lnTo>
                    <a:pt x="12537" y="1822"/>
                  </a:lnTo>
                  <a:lnTo>
                    <a:pt x="12571" y="1776"/>
                  </a:lnTo>
                  <a:lnTo>
                    <a:pt x="12605" y="1731"/>
                  </a:lnTo>
                  <a:lnTo>
                    <a:pt x="12637" y="1681"/>
                  </a:lnTo>
                  <a:lnTo>
                    <a:pt x="12671" y="1633"/>
                  </a:lnTo>
                  <a:lnTo>
                    <a:pt x="12703" y="1586"/>
                  </a:lnTo>
                  <a:lnTo>
                    <a:pt x="12737" y="1540"/>
                  </a:lnTo>
                  <a:lnTo>
                    <a:pt x="12772" y="1498"/>
                  </a:lnTo>
                  <a:lnTo>
                    <a:pt x="12803" y="1457"/>
                  </a:lnTo>
                  <a:lnTo>
                    <a:pt x="12838" y="1420"/>
                  </a:lnTo>
                  <a:lnTo>
                    <a:pt x="12869" y="1387"/>
                  </a:lnTo>
                  <a:lnTo>
                    <a:pt x="12904" y="1359"/>
                  </a:lnTo>
                  <a:lnTo>
                    <a:pt x="12938" y="1337"/>
                  </a:lnTo>
                  <a:lnTo>
                    <a:pt x="12970" y="1317"/>
                  </a:lnTo>
                  <a:lnTo>
                    <a:pt x="13004" y="1304"/>
                  </a:lnTo>
                  <a:lnTo>
                    <a:pt x="13036" y="1294"/>
                  </a:lnTo>
                  <a:lnTo>
                    <a:pt x="13070" y="1289"/>
                  </a:lnTo>
                  <a:lnTo>
                    <a:pt x="13104" y="1289"/>
                  </a:lnTo>
                  <a:lnTo>
                    <a:pt x="13136" y="1289"/>
                  </a:lnTo>
                  <a:lnTo>
                    <a:pt x="13170" y="1294"/>
                  </a:lnTo>
                  <a:lnTo>
                    <a:pt x="13202" y="1304"/>
                  </a:lnTo>
                  <a:lnTo>
                    <a:pt x="13236" y="1314"/>
                  </a:lnTo>
                  <a:lnTo>
                    <a:pt x="13268" y="1324"/>
                  </a:lnTo>
                  <a:lnTo>
                    <a:pt x="13302" y="1339"/>
                  </a:lnTo>
                  <a:lnTo>
                    <a:pt x="13305" y="1339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1" name="Freeform: Shape 260"/>
            <p:cNvSpPr/>
            <p:nvPr/>
          </p:nvSpPr>
          <p:spPr>
            <a:xfrm>
              <a:off x="5886360" y="2651760"/>
              <a:ext cx="4704480" cy="104472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1044720"/>
                <a:gd name="textAreaBottom" fmla="*/ 1045080 h 1044720"/>
              </a:gdLst>
              <a:ahLst/>
              <a:cxnLst/>
              <a:rect l="textAreaLeft" t="textAreaTop" r="textAreaRight" b="textAreaBottom"/>
              <a:pathLst>
                <a:path w="13306" h="2451">
                  <a:moveTo>
                    <a:pt x="0" y="1952"/>
                  </a:moveTo>
                  <a:lnTo>
                    <a:pt x="3" y="1955"/>
                  </a:lnTo>
                  <a:lnTo>
                    <a:pt x="35" y="1952"/>
                  </a:lnTo>
                  <a:lnTo>
                    <a:pt x="69" y="1947"/>
                  </a:lnTo>
                  <a:lnTo>
                    <a:pt x="104" y="1940"/>
                  </a:lnTo>
                  <a:lnTo>
                    <a:pt x="135" y="1930"/>
                  </a:lnTo>
                  <a:lnTo>
                    <a:pt x="170" y="1915"/>
                  </a:lnTo>
                  <a:lnTo>
                    <a:pt x="201" y="1900"/>
                  </a:lnTo>
                  <a:lnTo>
                    <a:pt x="235" y="1885"/>
                  </a:lnTo>
                  <a:lnTo>
                    <a:pt x="267" y="1867"/>
                  </a:lnTo>
                  <a:lnTo>
                    <a:pt x="301" y="1849"/>
                  </a:lnTo>
                  <a:lnTo>
                    <a:pt x="336" y="1832"/>
                  </a:lnTo>
                  <a:lnTo>
                    <a:pt x="367" y="1817"/>
                  </a:lnTo>
                  <a:lnTo>
                    <a:pt x="402" y="1804"/>
                  </a:lnTo>
                  <a:lnTo>
                    <a:pt x="433" y="1792"/>
                  </a:lnTo>
                  <a:lnTo>
                    <a:pt x="468" y="1784"/>
                  </a:lnTo>
                  <a:lnTo>
                    <a:pt x="502" y="1777"/>
                  </a:lnTo>
                  <a:lnTo>
                    <a:pt x="534" y="1774"/>
                  </a:lnTo>
                  <a:lnTo>
                    <a:pt x="568" y="1774"/>
                  </a:lnTo>
                  <a:lnTo>
                    <a:pt x="600" y="1774"/>
                  </a:lnTo>
                  <a:lnTo>
                    <a:pt x="634" y="1779"/>
                  </a:lnTo>
                  <a:lnTo>
                    <a:pt x="668" y="1784"/>
                  </a:lnTo>
                  <a:lnTo>
                    <a:pt x="700" y="1789"/>
                  </a:lnTo>
                  <a:lnTo>
                    <a:pt x="734" y="1797"/>
                  </a:lnTo>
                  <a:lnTo>
                    <a:pt x="766" y="1804"/>
                  </a:lnTo>
                  <a:lnTo>
                    <a:pt x="800" y="1812"/>
                  </a:lnTo>
                  <a:lnTo>
                    <a:pt x="835" y="1817"/>
                  </a:lnTo>
                  <a:lnTo>
                    <a:pt x="866" y="1822"/>
                  </a:lnTo>
                  <a:lnTo>
                    <a:pt x="901" y="1827"/>
                  </a:lnTo>
                  <a:lnTo>
                    <a:pt x="932" y="1829"/>
                  </a:lnTo>
                  <a:lnTo>
                    <a:pt x="967" y="1829"/>
                  </a:lnTo>
                  <a:lnTo>
                    <a:pt x="1001" y="1829"/>
                  </a:lnTo>
                  <a:lnTo>
                    <a:pt x="1033" y="1829"/>
                  </a:lnTo>
                  <a:lnTo>
                    <a:pt x="1067" y="1829"/>
                  </a:lnTo>
                  <a:lnTo>
                    <a:pt x="1099" y="1827"/>
                  </a:lnTo>
                  <a:lnTo>
                    <a:pt x="1133" y="1824"/>
                  </a:lnTo>
                  <a:lnTo>
                    <a:pt x="1167" y="1824"/>
                  </a:lnTo>
                  <a:lnTo>
                    <a:pt x="1199" y="1824"/>
                  </a:lnTo>
                  <a:lnTo>
                    <a:pt x="1233" y="1827"/>
                  </a:lnTo>
                  <a:lnTo>
                    <a:pt x="1265" y="1829"/>
                  </a:lnTo>
                  <a:lnTo>
                    <a:pt x="1299" y="1834"/>
                  </a:lnTo>
                  <a:lnTo>
                    <a:pt x="1331" y="1839"/>
                  </a:lnTo>
                  <a:lnTo>
                    <a:pt x="1365" y="1844"/>
                  </a:lnTo>
                  <a:lnTo>
                    <a:pt x="1400" y="1852"/>
                  </a:lnTo>
                  <a:lnTo>
                    <a:pt x="1431" y="1859"/>
                  </a:lnTo>
                  <a:lnTo>
                    <a:pt x="1466" y="1870"/>
                  </a:lnTo>
                  <a:lnTo>
                    <a:pt x="1497" y="1877"/>
                  </a:lnTo>
                  <a:lnTo>
                    <a:pt x="1532" y="1882"/>
                  </a:lnTo>
                  <a:lnTo>
                    <a:pt x="1566" y="1890"/>
                  </a:lnTo>
                  <a:lnTo>
                    <a:pt x="1597" y="1892"/>
                  </a:lnTo>
                  <a:lnTo>
                    <a:pt x="1632" y="1895"/>
                  </a:lnTo>
                  <a:lnTo>
                    <a:pt x="1663" y="1895"/>
                  </a:lnTo>
                  <a:lnTo>
                    <a:pt x="1698" y="1890"/>
                  </a:lnTo>
                  <a:lnTo>
                    <a:pt x="1732" y="1885"/>
                  </a:lnTo>
                  <a:lnTo>
                    <a:pt x="1764" y="1877"/>
                  </a:lnTo>
                  <a:lnTo>
                    <a:pt x="1798" y="1870"/>
                  </a:lnTo>
                  <a:lnTo>
                    <a:pt x="1830" y="1857"/>
                  </a:lnTo>
                  <a:lnTo>
                    <a:pt x="1864" y="1847"/>
                  </a:lnTo>
                  <a:lnTo>
                    <a:pt x="1899" y="1834"/>
                  </a:lnTo>
                  <a:lnTo>
                    <a:pt x="1930" y="1822"/>
                  </a:lnTo>
                  <a:lnTo>
                    <a:pt x="1965" y="1809"/>
                  </a:lnTo>
                  <a:lnTo>
                    <a:pt x="1996" y="1799"/>
                  </a:lnTo>
                  <a:lnTo>
                    <a:pt x="2030" y="1789"/>
                  </a:lnTo>
                  <a:lnTo>
                    <a:pt x="2065" y="1779"/>
                  </a:lnTo>
                  <a:lnTo>
                    <a:pt x="2096" y="1774"/>
                  </a:lnTo>
                  <a:lnTo>
                    <a:pt x="2131" y="1767"/>
                  </a:lnTo>
                  <a:lnTo>
                    <a:pt x="2162" y="1764"/>
                  </a:lnTo>
                  <a:lnTo>
                    <a:pt x="2197" y="1762"/>
                  </a:lnTo>
                  <a:lnTo>
                    <a:pt x="2231" y="1759"/>
                  </a:lnTo>
                  <a:lnTo>
                    <a:pt x="2263" y="1756"/>
                  </a:lnTo>
                  <a:lnTo>
                    <a:pt x="2297" y="1754"/>
                  </a:lnTo>
                  <a:lnTo>
                    <a:pt x="2329" y="1751"/>
                  </a:lnTo>
                  <a:lnTo>
                    <a:pt x="2363" y="1746"/>
                  </a:lnTo>
                  <a:lnTo>
                    <a:pt x="2395" y="1741"/>
                  </a:lnTo>
                  <a:lnTo>
                    <a:pt x="2429" y="1734"/>
                  </a:lnTo>
                  <a:lnTo>
                    <a:pt x="2463" y="1726"/>
                  </a:lnTo>
                  <a:lnTo>
                    <a:pt x="2495" y="1716"/>
                  </a:lnTo>
                  <a:lnTo>
                    <a:pt x="2529" y="1706"/>
                  </a:lnTo>
                  <a:lnTo>
                    <a:pt x="2561" y="1694"/>
                  </a:lnTo>
                  <a:lnTo>
                    <a:pt x="2595" y="1679"/>
                  </a:lnTo>
                  <a:lnTo>
                    <a:pt x="2630" y="1666"/>
                  </a:lnTo>
                  <a:lnTo>
                    <a:pt x="2661" y="1653"/>
                  </a:lnTo>
                  <a:lnTo>
                    <a:pt x="2696" y="1643"/>
                  </a:lnTo>
                  <a:lnTo>
                    <a:pt x="2727" y="1633"/>
                  </a:lnTo>
                  <a:lnTo>
                    <a:pt x="2762" y="1623"/>
                  </a:lnTo>
                  <a:lnTo>
                    <a:pt x="2796" y="1618"/>
                  </a:lnTo>
                  <a:lnTo>
                    <a:pt x="2828" y="1618"/>
                  </a:lnTo>
                  <a:lnTo>
                    <a:pt x="2862" y="1618"/>
                  </a:lnTo>
                  <a:lnTo>
                    <a:pt x="2894" y="1623"/>
                  </a:lnTo>
                  <a:lnTo>
                    <a:pt x="2928" y="1631"/>
                  </a:lnTo>
                  <a:lnTo>
                    <a:pt x="2962" y="1641"/>
                  </a:lnTo>
                  <a:lnTo>
                    <a:pt x="2994" y="1653"/>
                  </a:lnTo>
                  <a:lnTo>
                    <a:pt x="3028" y="1669"/>
                  </a:lnTo>
                  <a:lnTo>
                    <a:pt x="3060" y="1684"/>
                  </a:lnTo>
                  <a:lnTo>
                    <a:pt x="3094" y="1701"/>
                  </a:lnTo>
                  <a:lnTo>
                    <a:pt x="3129" y="1716"/>
                  </a:lnTo>
                  <a:lnTo>
                    <a:pt x="3160" y="1731"/>
                  </a:lnTo>
                  <a:lnTo>
                    <a:pt x="3195" y="1746"/>
                  </a:lnTo>
                  <a:lnTo>
                    <a:pt x="3226" y="1759"/>
                  </a:lnTo>
                  <a:lnTo>
                    <a:pt x="3261" y="1769"/>
                  </a:lnTo>
                  <a:lnTo>
                    <a:pt x="3292" y="1777"/>
                  </a:lnTo>
                  <a:lnTo>
                    <a:pt x="3327" y="1784"/>
                  </a:lnTo>
                  <a:lnTo>
                    <a:pt x="3361" y="1789"/>
                  </a:lnTo>
                  <a:lnTo>
                    <a:pt x="3392" y="1794"/>
                  </a:lnTo>
                  <a:lnTo>
                    <a:pt x="3427" y="1797"/>
                  </a:lnTo>
                  <a:lnTo>
                    <a:pt x="3458" y="1799"/>
                  </a:lnTo>
                  <a:lnTo>
                    <a:pt x="3493" y="1802"/>
                  </a:lnTo>
                  <a:lnTo>
                    <a:pt x="3527" y="1807"/>
                  </a:lnTo>
                  <a:lnTo>
                    <a:pt x="3559" y="1812"/>
                  </a:lnTo>
                  <a:lnTo>
                    <a:pt x="3593" y="1819"/>
                  </a:lnTo>
                  <a:lnTo>
                    <a:pt x="3625" y="1829"/>
                  </a:lnTo>
                  <a:lnTo>
                    <a:pt x="3659" y="1842"/>
                  </a:lnTo>
                  <a:lnTo>
                    <a:pt x="3694" y="1857"/>
                  </a:lnTo>
                  <a:lnTo>
                    <a:pt x="3725" y="1875"/>
                  </a:lnTo>
                  <a:lnTo>
                    <a:pt x="3759" y="1895"/>
                  </a:lnTo>
                  <a:lnTo>
                    <a:pt x="3791" y="1915"/>
                  </a:lnTo>
                  <a:lnTo>
                    <a:pt x="3825" y="1935"/>
                  </a:lnTo>
                  <a:lnTo>
                    <a:pt x="3860" y="1955"/>
                  </a:lnTo>
                  <a:lnTo>
                    <a:pt x="3891" y="1975"/>
                  </a:lnTo>
                  <a:lnTo>
                    <a:pt x="3926" y="1990"/>
                  </a:lnTo>
                  <a:lnTo>
                    <a:pt x="3957" y="2003"/>
                  </a:lnTo>
                  <a:lnTo>
                    <a:pt x="3992" y="2010"/>
                  </a:lnTo>
                  <a:lnTo>
                    <a:pt x="4026" y="2013"/>
                  </a:lnTo>
                  <a:lnTo>
                    <a:pt x="4058" y="2008"/>
                  </a:lnTo>
                  <a:lnTo>
                    <a:pt x="4092" y="1993"/>
                  </a:lnTo>
                  <a:lnTo>
                    <a:pt x="4124" y="1973"/>
                  </a:lnTo>
                  <a:lnTo>
                    <a:pt x="4158" y="1942"/>
                  </a:lnTo>
                  <a:lnTo>
                    <a:pt x="4192" y="1902"/>
                  </a:lnTo>
                  <a:lnTo>
                    <a:pt x="4224" y="1854"/>
                  </a:lnTo>
                  <a:lnTo>
                    <a:pt x="4258" y="1797"/>
                  </a:lnTo>
                  <a:lnTo>
                    <a:pt x="4290" y="1731"/>
                  </a:lnTo>
                  <a:lnTo>
                    <a:pt x="4324" y="1659"/>
                  </a:lnTo>
                  <a:lnTo>
                    <a:pt x="4356" y="1578"/>
                  </a:lnTo>
                  <a:lnTo>
                    <a:pt x="4390" y="1493"/>
                  </a:lnTo>
                  <a:lnTo>
                    <a:pt x="4425" y="1402"/>
                  </a:lnTo>
                  <a:lnTo>
                    <a:pt x="4456" y="1307"/>
                  </a:lnTo>
                  <a:lnTo>
                    <a:pt x="4491" y="1209"/>
                  </a:lnTo>
                  <a:lnTo>
                    <a:pt x="4522" y="1111"/>
                  </a:lnTo>
                  <a:lnTo>
                    <a:pt x="4557" y="1013"/>
                  </a:lnTo>
                  <a:lnTo>
                    <a:pt x="4591" y="915"/>
                  </a:lnTo>
                  <a:lnTo>
                    <a:pt x="4623" y="819"/>
                  </a:lnTo>
                  <a:lnTo>
                    <a:pt x="4657" y="726"/>
                  </a:lnTo>
                  <a:lnTo>
                    <a:pt x="4689" y="639"/>
                  </a:lnTo>
                  <a:lnTo>
                    <a:pt x="4723" y="553"/>
                  </a:lnTo>
                  <a:lnTo>
                    <a:pt x="4757" y="475"/>
                  </a:lnTo>
                  <a:lnTo>
                    <a:pt x="4789" y="402"/>
                  </a:lnTo>
                  <a:lnTo>
                    <a:pt x="4823" y="340"/>
                  </a:lnTo>
                  <a:lnTo>
                    <a:pt x="4855" y="279"/>
                  </a:lnTo>
                  <a:lnTo>
                    <a:pt x="4889" y="227"/>
                  </a:lnTo>
                  <a:lnTo>
                    <a:pt x="4924" y="181"/>
                  </a:lnTo>
                  <a:lnTo>
                    <a:pt x="4955" y="144"/>
                  </a:lnTo>
                  <a:lnTo>
                    <a:pt x="4990" y="111"/>
                  </a:lnTo>
                  <a:lnTo>
                    <a:pt x="5021" y="83"/>
                  </a:lnTo>
                  <a:lnTo>
                    <a:pt x="5056" y="61"/>
                  </a:lnTo>
                  <a:lnTo>
                    <a:pt x="5090" y="43"/>
                  </a:lnTo>
                  <a:lnTo>
                    <a:pt x="5122" y="28"/>
                  </a:lnTo>
                  <a:lnTo>
                    <a:pt x="5156" y="18"/>
                  </a:lnTo>
                  <a:lnTo>
                    <a:pt x="5187" y="11"/>
                  </a:lnTo>
                  <a:lnTo>
                    <a:pt x="5222" y="5"/>
                  </a:lnTo>
                  <a:lnTo>
                    <a:pt x="5256" y="3"/>
                  </a:lnTo>
                  <a:lnTo>
                    <a:pt x="5288" y="0"/>
                  </a:lnTo>
                  <a:lnTo>
                    <a:pt x="5322" y="0"/>
                  </a:lnTo>
                  <a:lnTo>
                    <a:pt x="5354" y="0"/>
                  </a:lnTo>
                  <a:lnTo>
                    <a:pt x="5388" y="3"/>
                  </a:lnTo>
                  <a:lnTo>
                    <a:pt x="5420" y="8"/>
                  </a:lnTo>
                  <a:lnTo>
                    <a:pt x="5454" y="13"/>
                  </a:lnTo>
                  <a:lnTo>
                    <a:pt x="5489" y="18"/>
                  </a:lnTo>
                  <a:lnTo>
                    <a:pt x="5520" y="28"/>
                  </a:lnTo>
                  <a:lnTo>
                    <a:pt x="5554" y="38"/>
                  </a:lnTo>
                  <a:lnTo>
                    <a:pt x="5586" y="51"/>
                  </a:lnTo>
                  <a:lnTo>
                    <a:pt x="5620" y="68"/>
                  </a:lnTo>
                  <a:lnTo>
                    <a:pt x="5655" y="86"/>
                  </a:lnTo>
                  <a:lnTo>
                    <a:pt x="5686" y="108"/>
                  </a:lnTo>
                  <a:lnTo>
                    <a:pt x="5721" y="131"/>
                  </a:lnTo>
                  <a:lnTo>
                    <a:pt x="5752" y="159"/>
                  </a:lnTo>
                  <a:lnTo>
                    <a:pt x="5787" y="189"/>
                  </a:lnTo>
                  <a:lnTo>
                    <a:pt x="5821" y="224"/>
                  </a:lnTo>
                  <a:lnTo>
                    <a:pt x="5853" y="259"/>
                  </a:lnTo>
                  <a:lnTo>
                    <a:pt x="5887" y="294"/>
                  </a:lnTo>
                  <a:lnTo>
                    <a:pt x="5919" y="335"/>
                  </a:lnTo>
                  <a:lnTo>
                    <a:pt x="5953" y="375"/>
                  </a:lnTo>
                  <a:lnTo>
                    <a:pt x="5987" y="417"/>
                  </a:lnTo>
                  <a:lnTo>
                    <a:pt x="6019" y="458"/>
                  </a:lnTo>
                  <a:lnTo>
                    <a:pt x="6053" y="500"/>
                  </a:lnTo>
                  <a:lnTo>
                    <a:pt x="6085" y="543"/>
                  </a:lnTo>
                  <a:lnTo>
                    <a:pt x="6119" y="583"/>
                  </a:lnTo>
                  <a:lnTo>
                    <a:pt x="6154" y="629"/>
                  </a:lnTo>
                  <a:lnTo>
                    <a:pt x="6185" y="669"/>
                  </a:lnTo>
                  <a:lnTo>
                    <a:pt x="6220" y="709"/>
                  </a:lnTo>
                  <a:lnTo>
                    <a:pt x="6251" y="747"/>
                  </a:lnTo>
                  <a:lnTo>
                    <a:pt x="6286" y="784"/>
                  </a:lnTo>
                  <a:lnTo>
                    <a:pt x="6317" y="822"/>
                  </a:lnTo>
                  <a:lnTo>
                    <a:pt x="6352" y="857"/>
                  </a:lnTo>
                  <a:lnTo>
                    <a:pt x="6386" y="892"/>
                  </a:lnTo>
                  <a:lnTo>
                    <a:pt x="6418" y="927"/>
                  </a:lnTo>
                  <a:lnTo>
                    <a:pt x="6452" y="963"/>
                  </a:lnTo>
                  <a:lnTo>
                    <a:pt x="6484" y="998"/>
                  </a:lnTo>
                  <a:lnTo>
                    <a:pt x="6518" y="1033"/>
                  </a:lnTo>
                  <a:lnTo>
                    <a:pt x="6552" y="1066"/>
                  </a:lnTo>
                  <a:lnTo>
                    <a:pt x="6584" y="1101"/>
                  </a:lnTo>
                  <a:lnTo>
                    <a:pt x="6618" y="1133"/>
                  </a:lnTo>
                  <a:lnTo>
                    <a:pt x="6650" y="1166"/>
                  </a:lnTo>
                  <a:lnTo>
                    <a:pt x="6684" y="1201"/>
                  </a:lnTo>
                  <a:lnTo>
                    <a:pt x="6719" y="1234"/>
                  </a:lnTo>
                  <a:lnTo>
                    <a:pt x="6750" y="1267"/>
                  </a:lnTo>
                  <a:lnTo>
                    <a:pt x="6785" y="1302"/>
                  </a:lnTo>
                  <a:lnTo>
                    <a:pt x="6816" y="1337"/>
                  </a:lnTo>
                  <a:lnTo>
                    <a:pt x="6851" y="1370"/>
                  </a:lnTo>
                  <a:lnTo>
                    <a:pt x="6885" y="1405"/>
                  </a:lnTo>
                  <a:lnTo>
                    <a:pt x="6917" y="1442"/>
                  </a:lnTo>
                  <a:lnTo>
                    <a:pt x="6951" y="1478"/>
                  </a:lnTo>
                  <a:lnTo>
                    <a:pt x="6982" y="1515"/>
                  </a:lnTo>
                  <a:lnTo>
                    <a:pt x="7017" y="1556"/>
                  </a:lnTo>
                  <a:lnTo>
                    <a:pt x="7051" y="1593"/>
                  </a:lnTo>
                  <a:lnTo>
                    <a:pt x="7083" y="1633"/>
                  </a:lnTo>
                  <a:lnTo>
                    <a:pt x="7117" y="1676"/>
                  </a:lnTo>
                  <a:lnTo>
                    <a:pt x="7149" y="1716"/>
                  </a:lnTo>
                  <a:lnTo>
                    <a:pt x="7183" y="1759"/>
                  </a:lnTo>
                  <a:lnTo>
                    <a:pt x="7218" y="1799"/>
                  </a:lnTo>
                  <a:lnTo>
                    <a:pt x="7249" y="1842"/>
                  </a:lnTo>
                  <a:lnTo>
                    <a:pt x="7284" y="1880"/>
                  </a:lnTo>
                  <a:lnTo>
                    <a:pt x="7315" y="1917"/>
                  </a:lnTo>
                  <a:lnTo>
                    <a:pt x="7349" y="1955"/>
                  </a:lnTo>
                  <a:lnTo>
                    <a:pt x="7381" y="1988"/>
                  </a:lnTo>
                  <a:lnTo>
                    <a:pt x="7415" y="2018"/>
                  </a:lnTo>
                  <a:lnTo>
                    <a:pt x="7450" y="2045"/>
                  </a:lnTo>
                  <a:lnTo>
                    <a:pt x="7481" y="2068"/>
                  </a:lnTo>
                  <a:lnTo>
                    <a:pt x="7516" y="2091"/>
                  </a:lnTo>
                  <a:lnTo>
                    <a:pt x="7547" y="2106"/>
                  </a:lnTo>
                  <a:lnTo>
                    <a:pt x="7582" y="2118"/>
                  </a:lnTo>
                  <a:lnTo>
                    <a:pt x="7616" y="2128"/>
                  </a:lnTo>
                  <a:lnTo>
                    <a:pt x="7648" y="2136"/>
                  </a:lnTo>
                  <a:lnTo>
                    <a:pt x="7682" y="2141"/>
                  </a:lnTo>
                  <a:lnTo>
                    <a:pt x="7714" y="2143"/>
                  </a:lnTo>
                  <a:lnTo>
                    <a:pt x="7748" y="2146"/>
                  </a:lnTo>
                  <a:lnTo>
                    <a:pt x="7782" y="2143"/>
                  </a:lnTo>
                  <a:lnTo>
                    <a:pt x="7814" y="2143"/>
                  </a:lnTo>
                  <a:lnTo>
                    <a:pt x="7848" y="2143"/>
                  </a:lnTo>
                  <a:lnTo>
                    <a:pt x="7880" y="2143"/>
                  </a:lnTo>
                  <a:lnTo>
                    <a:pt x="7914" y="2141"/>
                  </a:lnTo>
                  <a:lnTo>
                    <a:pt x="7949" y="2143"/>
                  </a:lnTo>
                  <a:lnTo>
                    <a:pt x="7980" y="2143"/>
                  </a:lnTo>
                  <a:lnTo>
                    <a:pt x="8015" y="2146"/>
                  </a:lnTo>
                  <a:lnTo>
                    <a:pt x="8046" y="2151"/>
                  </a:lnTo>
                  <a:lnTo>
                    <a:pt x="8081" y="2156"/>
                  </a:lnTo>
                  <a:lnTo>
                    <a:pt x="8115" y="2161"/>
                  </a:lnTo>
                  <a:lnTo>
                    <a:pt x="8147" y="2166"/>
                  </a:lnTo>
                  <a:lnTo>
                    <a:pt x="8181" y="2174"/>
                  </a:lnTo>
                  <a:lnTo>
                    <a:pt x="8213" y="2179"/>
                  </a:lnTo>
                  <a:lnTo>
                    <a:pt x="8247" y="2186"/>
                  </a:lnTo>
                  <a:lnTo>
                    <a:pt x="8279" y="2194"/>
                  </a:lnTo>
                  <a:lnTo>
                    <a:pt x="8313" y="2199"/>
                  </a:lnTo>
                  <a:lnTo>
                    <a:pt x="8347" y="2206"/>
                  </a:lnTo>
                  <a:lnTo>
                    <a:pt x="8379" y="2211"/>
                  </a:lnTo>
                  <a:lnTo>
                    <a:pt x="8413" y="2216"/>
                  </a:lnTo>
                  <a:lnTo>
                    <a:pt x="8445" y="2221"/>
                  </a:lnTo>
                  <a:lnTo>
                    <a:pt x="8479" y="2226"/>
                  </a:lnTo>
                  <a:lnTo>
                    <a:pt x="8514" y="2229"/>
                  </a:lnTo>
                  <a:lnTo>
                    <a:pt x="8545" y="2234"/>
                  </a:lnTo>
                  <a:lnTo>
                    <a:pt x="8580" y="2236"/>
                  </a:lnTo>
                  <a:lnTo>
                    <a:pt x="8611" y="2241"/>
                  </a:lnTo>
                  <a:lnTo>
                    <a:pt x="8646" y="2244"/>
                  </a:lnTo>
                  <a:lnTo>
                    <a:pt x="8680" y="2246"/>
                  </a:lnTo>
                  <a:lnTo>
                    <a:pt x="8712" y="2246"/>
                  </a:lnTo>
                  <a:lnTo>
                    <a:pt x="8746" y="2249"/>
                  </a:lnTo>
                  <a:lnTo>
                    <a:pt x="8777" y="2251"/>
                  </a:lnTo>
                  <a:lnTo>
                    <a:pt x="8812" y="2251"/>
                  </a:lnTo>
                  <a:lnTo>
                    <a:pt x="8846" y="2254"/>
                  </a:lnTo>
                  <a:lnTo>
                    <a:pt x="8878" y="2254"/>
                  </a:lnTo>
                  <a:lnTo>
                    <a:pt x="8912" y="2254"/>
                  </a:lnTo>
                  <a:lnTo>
                    <a:pt x="8944" y="2254"/>
                  </a:lnTo>
                  <a:lnTo>
                    <a:pt x="8978" y="2254"/>
                  </a:lnTo>
                  <a:lnTo>
                    <a:pt x="9013" y="2254"/>
                  </a:lnTo>
                  <a:lnTo>
                    <a:pt x="9044" y="2256"/>
                  </a:lnTo>
                  <a:lnTo>
                    <a:pt x="9079" y="2259"/>
                  </a:lnTo>
                  <a:lnTo>
                    <a:pt x="9110" y="2261"/>
                  </a:lnTo>
                  <a:lnTo>
                    <a:pt x="9144" y="2264"/>
                  </a:lnTo>
                  <a:lnTo>
                    <a:pt x="9179" y="2269"/>
                  </a:lnTo>
                  <a:lnTo>
                    <a:pt x="9210" y="2277"/>
                  </a:lnTo>
                  <a:lnTo>
                    <a:pt x="9245" y="2284"/>
                  </a:lnTo>
                  <a:lnTo>
                    <a:pt x="9276" y="2294"/>
                  </a:lnTo>
                  <a:lnTo>
                    <a:pt x="9311" y="2307"/>
                  </a:lnTo>
                  <a:lnTo>
                    <a:pt x="9342" y="2317"/>
                  </a:lnTo>
                  <a:lnTo>
                    <a:pt x="9377" y="2332"/>
                  </a:lnTo>
                  <a:lnTo>
                    <a:pt x="9411" y="2344"/>
                  </a:lnTo>
                  <a:lnTo>
                    <a:pt x="9443" y="2359"/>
                  </a:lnTo>
                  <a:lnTo>
                    <a:pt x="9477" y="2374"/>
                  </a:lnTo>
                  <a:lnTo>
                    <a:pt x="9512" y="2387"/>
                  </a:lnTo>
                  <a:lnTo>
                    <a:pt x="9546" y="2400"/>
                  </a:lnTo>
                  <a:lnTo>
                    <a:pt x="9580" y="2412"/>
                  </a:lnTo>
                  <a:lnTo>
                    <a:pt x="9612" y="2422"/>
                  </a:lnTo>
                  <a:lnTo>
                    <a:pt x="9646" y="2432"/>
                  </a:lnTo>
                  <a:lnTo>
                    <a:pt x="9678" y="2440"/>
                  </a:lnTo>
                  <a:lnTo>
                    <a:pt x="9712" y="2445"/>
                  </a:lnTo>
                  <a:lnTo>
                    <a:pt x="9747" y="2447"/>
                  </a:lnTo>
                  <a:lnTo>
                    <a:pt x="9778" y="2450"/>
                  </a:lnTo>
                  <a:lnTo>
                    <a:pt x="9813" y="2450"/>
                  </a:lnTo>
                  <a:lnTo>
                    <a:pt x="9844" y="2447"/>
                  </a:lnTo>
                  <a:lnTo>
                    <a:pt x="9879" y="2447"/>
                  </a:lnTo>
                  <a:lnTo>
                    <a:pt x="9913" y="2445"/>
                  </a:lnTo>
                  <a:lnTo>
                    <a:pt x="9944" y="2442"/>
                  </a:lnTo>
                  <a:lnTo>
                    <a:pt x="9979" y="2440"/>
                  </a:lnTo>
                  <a:lnTo>
                    <a:pt x="10010" y="2435"/>
                  </a:lnTo>
                  <a:lnTo>
                    <a:pt x="10045" y="2435"/>
                  </a:lnTo>
                  <a:lnTo>
                    <a:pt x="10079" y="2432"/>
                  </a:lnTo>
                  <a:lnTo>
                    <a:pt x="10111" y="2430"/>
                  </a:lnTo>
                  <a:lnTo>
                    <a:pt x="10145" y="2430"/>
                  </a:lnTo>
                  <a:lnTo>
                    <a:pt x="10177" y="2427"/>
                  </a:lnTo>
                  <a:lnTo>
                    <a:pt x="10211" y="2427"/>
                  </a:lnTo>
                  <a:lnTo>
                    <a:pt x="10246" y="2425"/>
                  </a:lnTo>
                  <a:lnTo>
                    <a:pt x="10277" y="2422"/>
                  </a:lnTo>
                  <a:lnTo>
                    <a:pt x="10312" y="2417"/>
                  </a:lnTo>
                  <a:lnTo>
                    <a:pt x="10343" y="2412"/>
                  </a:lnTo>
                  <a:lnTo>
                    <a:pt x="10377" y="2402"/>
                  </a:lnTo>
                  <a:lnTo>
                    <a:pt x="10409" y="2395"/>
                  </a:lnTo>
                  <a:lnTo>
                    <a:pt x="10443" y="2382"/>
                  </a:lnTo>
                  <a:lnTo>
                    <a:pt x="10478" y="2367"/>
                  </a:lnTo>
                  <a:lnTo>
                    <a:pt x="10509" y="2352"/>
                  </a:lnTo>
                  <a:lnTo>
                    <a:pt x="10544" y="2332"/>
                  </a:lnTo>
                  <a:lnTo>
                    <a:pt x="10575" y="2312"/>
                  </a:lnTo>
                  <a:lnTo>
                    <a:pt x="10610" y="2292"/>
                  </a:lnTo>
                  <a:lnTo>
                    <a:pt x="10644" y="2269"/>
                  </a:lnTo>
                  <a:lnTo>
                    <a:pt x="10676" y="2249"/>
                  </a:lnTo>
                  <a:lnTo>
                    <a:pt x="10710" y="2226"/>
                  </a:lnTo>
                  <a:lnTo>
                    <a:pt x="10742" y="2204"/>
                  </a:lnTo>
                  <a:lnTo>
                    <a:pt x="10776" y="2186"/>
                  </a:lnTo>
                  <a:lnTo>
                    <a:pt x="10810" y="2168"/>
                  </a:lnTo>
                  <a:lnTo>
                    <a:pt x="10842" y="2151"/>
                  </a:lnTo>
                  <a:lnTo>
                    <a:pt x="10876" y="2138"/>
                  </a:lnTo>
                  <a:lnTo>
                    <a:pt x="10908" y="2128"/>
                  </a:lnTo>
                  <a:lnTo>
                    <a:pt x="10942" y="2121"/>
                  </a:lnTo>
                  <a:lnTo>
                    <a:pt x="10977" y="2116"/>
                  </a:lnTo>
                  <a:lnTo>
                    <a:pt x="11008" y="2116"/>
                  </a:lnTo>
                  <a:lnTo>
                    <a:pt x="11043" y="2116"/>
                  </a:lnTo>
                  <a:lnTo>
                    <a:pt x="11074" y="2118"/>
                  </a:lnTo>
                  <a:lnTo>
                    <a:pt x="11109" y="2121"/>
                  </a:lnTo>
                  <a:lnTo>
                    <a:pt x="11143" y="2128"/>
                  </a:lnTo>
                  <a:lnTo>
                    <a:pt x="11175" y="2133"/>
                  </a:lnTo>
                  <a:lnTo>
                    <a:pt x="11209" y="2141"/>
                  </a:lnTo>
                  <a:lnTo>
                    <a:pt x="11275" y="2156"/>
                  </a:lnTo>
                  <a:lnTo>
                    <a:pt x="11307" y="2163"/>
                  </a:lnTo>
                  <a:lnTo>
                    <a:pt x="11341" y="2171"/>
                  </a:lnTo>
                  <a:lnTo>
                    <a:pt x="11375" y="2179"/>
                  </a:lnTo>
                  <a:lnTo>
                    <a:pt x="11407" y="2184"/>
                  </a:lnTo>
                  <a:lnTo>
                    <a:pt x="11441" y="2189"/>
                  </a:lnTo>
                  <a:lnTo>
                    <a:pt x="11473" y="2194"/>
                  </a:lnTo>
                  <a:lnTo>
                    <a:pt x="11507" y="2196"/>
                  </a:lnTo>
                  <a:lnTo>
                    <a:pt x="11542" y="2199"/>
                  </a:lnTo>
                  <a:lnTo>
                    <a:pt x="11573" y="2201"/>
                  </a:lnTo>
                  <a:lnTo>
                    <a:pt x="11608" y="2204"/>
                  </a:lnTo>
                  <a:lnTo>
                    <a:pt x="11639" y="2206"/>
                  </a:lnTo>
                  <a:lnTo>
                    <a:pt x="11674" y="2209"/>
                  </a:lnTo>
                  <a:lnTo>
                    <a:pt x="11708" y="2211"/>
                  </a:lnTo>
                  <a:lnTo>
                    <a:pt x="11739" y="2214"/>
                  </a:lnTo>
                  <a:lnTo>
                    <a:pt x="11774" y="2216"/>
                  </a:lnTo>
                  <a:lnTo>
                    <a:pt x="11805" y="2219"/>
                  </a:lnTo>
                  <a:lnTo>
                    <a:pt x="11840" y="2221"/>
                  </a:lnTo>
                  <a:lnTo>
                    <a:pt x="11874" y="2224"/>
                  </a:lnTo>
                  <a:lnTo>
                    <a:pt x="11906" y="2226"/>
                  </a:lnTo>
                  <a:lnTo>
                    <a:pt x="11940" y="2226"/>
                  </a:lnTo>
                  <a:lnTo>
                    <a:pt x="11972" y="2229"/>
                  </a:lnTo>
                  <a:lnTo>
                    <a:pt x="12006" y="2229"/>
                  </a:lnTo>
                  <a:lnTo>
                    <a:pt x="12041" y="2229"/>
                  </a:lnTo>
                  <a:lnTo>
                    <a:pt x="12072" y="2229"/>
                  </a:lnTo>
                  <a:lnTo>
                    <a:pt x="12107" y="2226"/>
                  </a:lnTo>
                  <a:lnTo>
                    <a:pt x="12138" y="2221"/>
                  </a:lnTo>
                  <a:lnTo>
                    <a:pt x="12172" y="2216"/>
                  </a:lnTo>
                  <a:lnTo>
                    <a:pt x="12207" y="2211"/>
                  </a:lnTo>
                  <a:lnTo>
                    <a:pt x="12238" y="2204"/>
                  </a:lnTo>
                  <a:lnTo>
                    <a:pt x="12273" y="2196"/>
                  </a:lnTo>
                  <a:lnTo>
                    <a:pt x="12304" y="2189"/>
                  </a:lnTo>
                  <a:lnTo>
                    <a:pt x="12339" y="2176"/>
                  </a:lnTo>
                  <a:lnTo>
                    <a:pt x="12370" y="2166"/>
                  </a:lnTo>
                  <a:lnTo>
                    <a:pt x="12405" y="2156"/>
                  </a:lnTo>
                  <a:lnTo>
                    <a:pt x="12439" y="2143"/>
                  </a:lnTo>
                  <a:lnTo>
                    <a:pt x="12471" y="2131"/>
                  </a:lnTo>
                  <a:lnTo>
                    <a:pt x="12505" y="2118"/>
                  </a:lnTo>
                  <a:lnTo>
                    <a:pt x="12571" y="2091"/>
                  </a:lnTo>
                  <a:lnTo>
                    <a:pt x="12605" y="2078"/>
                  </a:lnTo>
                  <a:lnTo>
                    <a:pt x="12637" y="2065"/>
                  </a:lnTo>
                  <a:lnTo>
                    <a:pt x="12671" y="2055"/>
                  </a:lnTo>
                  <a:lnTo>
                    <a:pt x="12703" y="2043"/>
                  </a:lnTo>
                  <a:lnTo>
                    <a:pt x="12737" y="2030"/>
                  </a:lnTo>
                  <a:lnTo>
                    <a:pt x="12772" y="2018"/>
                  </a:lnTo>
                  <a:lnTo>
                    <a:pt x="12803" y="2008"/>
                  </a:lnTo>
                  <a:lnTo>
                    <a:pt x="12838" y="1998"/>
                  </a:lnTo>
                  <a:lnTo>
                    <a:pt x="12869" y="1985"/>
                  </a:lnTo>
                  <a:lnTo>
                    <a:pt x="12904" y="1975"/>
                  </a:lnTo>
                  <a:lnTo>
                    <a:pt x="12938" y="1962"/>
                  </a:lnTo>
                  <a:lnTo>
                    <a:pt x="12970" y="1952"/>
                  </a:lnTo>
                  <a:lnTo>
                    <a:pt x="13004" y="1942"/>
                  </a:lnTo>
                  <a:lnTo>
                    <a:pt x="13036" y="1930"/>
                  </a:lnTo>
                  <a:lnTo>
                    <a:pt x="13070" y="1917"/>
                  </a:lnTo>
                  <a:lnTo>
                    <a:pt x="13104" y="1907"/>
                  </a:lnTo>
                  <a:lnTo>
                    <a:pt x="13136" y="1895"/>
                  </a:lnTo>
                  <a:lnTo>
                    <a:pt x="13170" y="1882"/>
                  </a:lnTo>
                  <a:lnTo>
                    <a:pt x="13202" y="1872"/>
                  </a:lnTo>
                  <a:lnTo>
                    <a:pt x="13236" y="1859"/>
                  </a:lnTo>
                  <a:lnTo>
                    <a:pt x="13268" y="1847"/>
                  </a:lnTo>
                  <a:lnTo>
                    <a:pt x="13302" y="1837"/>
                  </a:lnTo>
                  <a:lnTo>
                    <a:pt x="13305" y="1837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" name="Freeform: Shape 261"/>
            <p:cNvSpPr/>
            <p:nvPr/>
          </p:nvSpPr>
          <p:spPr>
            <a:xfrm>
              <a:off x="5886360" y="2917080"/>
              <a:ext cx="4704480" cy="1057680"/>
            </a:xfrm>
            <a:custGeom>
              <a:avLst/>
              <a:gdLst>
                <a:gd name="textAreaLeft" fmla="*/ 0 w 4704480"/>
                <a:gd name="textAreaRight" fmla="*/ 4704840 w 4704480"/>
                <a:gd name="textAreaTop" fmla="*/ 0 h 1057680"/>
                <a:gd name="textAreaBottom" fmla="*/ 1058040 h 1057680"/>
              </a:gdLst>
              <a:ahLst/>
              <a:cxnLst/>
              <a:rect l="textAreaLeft" t="textAreaTop" r="textAreaRight" b="textAreaBottom"/>
              <a:pathLst>
                <a:path w="13306" h="2481">
                  <a:moveTo>
                    <a:pt x="0" y="1309"/>
                  </a:moveTo>
                  <a:lnTo>
                    <a:pt x="3" y="1309"/>
                  </a:lnTo>
                  <a:lnTo>
                    <a:pt x="35" y="1304"/>
                  </a:lnTo>
                  <a:lnTo>
                    <a:pt x="69" y="1299"/>
                  </a:lnTo>
                  <a:lnTo>
                    <a:pt x="104" y="1296"/>
                  </a:lnTo>
                  <a:lnTo>
                    <a:pt x="135" y="1291"/>
                  </a:lnTo>
                  <a:lnTo>
                    <a:pt x="170" y="1284"/>
                  </a:lnTo>
                  <a:lnTo>
                    <a:pt x="201" y="1279"/>
                  </a:lnTo>
                  <a:lnTo>
                    <a:pt x="235" y="1274"/>
                  </a:lnTo>
                  <a:lnTo>
                    <a:pt x="267" y="1266"/>
                  </a:lnTo>
                  <a:lnTo>
                    <a:pt x="301" y="1261"/>
                  </a:lnTo>
                  <a:lnTo>
                    <a:pt x="336" y="1254"/>
                  </a:lnTo>
                  <a:lnTo>
                    <a:pt x="367" y="1246"/>
                  </a:lnTo>
                  <a:lnTo>
                    <a:pt x="402" y="1238"/>
                  </a:lnTo>
                  <a:lnTo>
                    <a:pt x="433" y="1231"/>
                  </a:lnTo>
                  <a:lnTo>
                    <a:pt x="468" y="1223"/>
                  </a:lnTo>
                  <a:lnTo>
                    <a:pt x="502" y="1216"/>
                  </a:lnTo>
                  <a:lnTo>
                    <a:pt x="534" y="1208"/>
                  </a:lnTo>
                  <a:lnTo>
                    <a:pt x="568" y="1203"/>
                  </a:lnTo>
                  <a:lnTo>
                    <a:pt x="600" y="1196"/>
                  </a:lnTo>
                  <a:lnTo>
                    <a:pt x="634" y="1188"/>
                  </a:lnTo>
                  <a:lnTo>
                    <a:pt x="668" y="1183"/>
                  </a:lnTo>
                  <a:lnTo>
                    <a:pt x="700" y="1178"/>
                  </a:lnTo>
                  <a:lnTo>
                    <a:pt x="734" y="1173"/>
                  </a:lnTo>
                  <a:lnTo>
                    <a:pt x="766" y="1168"/>
                  </a:lnTo>
                  <a:lnTo>
                    <a:pt x="800" y="1166"/>
                  </a:lnTo>
                  <a:lnTo>
                    <a:pt x="835" y="1166"/>
                  </a:lnTo>
                  <a:lnTo>
                    <a:pt x="866" y="1163"/>
                  </a:lnTo>
                  <a:lnTo>
                    <a:pt x="901" y="1166"/>
                  </a:lnTo>
                  <a:lnTo>
                    <a:pt x="932" y="1166"/>
                  </a:lnTo>
                  <a:lnTo>
                    <a:pt x="967" y="1168"/>
                  </a:lnTo>
                  <a:lnTo>
                    <a:pt x="1001" y="1171"/>
                  </a:lnTo>
                  <a:lnTo>
                    <a:pt x="1033" y="1173"/>
                  </a:lnTo>
                  <a:lnTo>
                    <a:pt x="1067" y="1176"/>
                  </a:lnTo>
                  <a:lnTo>
                    <a:pt x="1099" y="1178"/>
                  </a:lnTo>
                  <a:lnTo>
                    <a:pt x="1133" y="1181"/>
                  </a:lnTo>
                  <a:lnTo>
                    <a:pt x="1167" y="1183"/>
                  </a:lnTo>
                  <a:lnTo>
                    <a:pt x="1199" y="1186"/>
                  </a:lnTo>
                  <a:lnTo>
                    <a:pt x="1233" y="1188"/>
                  </a:lnTo>
                  <a:lnTo>
                    <a:pt x="1265" y="1188"/>
                  </a:lnTo>
                  <a:lnTo>
                    <a:pt x="1299" y="1188"/>
                  </a:lnTo>
                  <a:lnTo>
                    <a:pt x="1331" y="1188"/>
                  </a:lnTo>
                  <a:lnTo>
                    <a:pt x="1365" y="1188"/>
                  </a:lnTo>
                  <a:lnTo>
                    <a:pt x="1400" y="1186"/>
                  </a:lnTo>
                  <a:lnTo>
                    <a:pt x="1431" y="1183"/>
                  </a:lnTo>
                  <a:lnTo>
                    <a:pt x="1466" y="1183"/>
                  </a:lnTo>
                  <a:lnTo>
                    <a:pt x="1497" y="1181"/>
                  </a:lnTo>
                  <a:lnTo>
                    <a:pt x="1532" y="1181"/>
                  </a:lnTo>
                  <a:lnTo>
                    <a:pt x="1566" y="1178"/>
                  </a:lnTo>
                  <a:lnTo>
                    <a:pt x="1597" y="1178"/>
                  </a:lnTo>
                  <a:lnTo>
                    <a:pt x="1632" y="1181"/>
                  </a:lnTo>
                  <a:lnTo>
                    <a:pt x="1663" y="1181"/>
                  </a:lnTo>
                  <a:lnTo>
                    <a:pt x="1698" y="1183"/>
                  </a:lnTo>
                  <a:lnTo>
                    <a:pt x="1732" y="1183"/>
                  </a:lnTo>
                  <a:lnTo>
                    <a:pt x="1764" y="1186"/>
                  </a:lnTo>
                  <a:lnTo>
                    <a:pt x="1798" y="1188"/>
                  </a:lnTo>
                  <a:lnTo>
                    <a:pt x="1830" y="1191"/>
                  </a:lnTo>
                  <a:lnTo>
                    <a:pt x="1864" y="1191"/>
                  </a:lnTo>
                  <a:lnTo>
                    <a:pt x="1899" y="1191"/>
                  </a:lnTo>
                  <a:lnTo>
                    <a:pt x="1930" y="1191"/>
                  </a:lnTo>
                  <a:lnTo>
                    <a:pt x="1965" y="1188"/>
                  </a:lnTo>
                  <a:lnTo>
                    <a:pt x="1996" y="1186"/>
                  </a:lnTo>
                  <a:lnTo>
                    <a:pt x="2030" y="1183"/>
                  </a:lnTo>
                  <a:lnTo>
                    <a:pt x="2065" y="1176"/>
                  </a:lnTo>
                  <a:lnTo>
                    <a:pt x="2096" y="1171"/>
                  </a:lnTo>
                  <a:lnTo>
                    <a:pt x="2131" y="1161"/>
                  </a:lnTo>
                  <a:lnTo>
                    <a:pt x="2162" y="1153"/>
                  </a:lnTo>
                  <a:lnTo>
                    <a:pt x="2197" y="1143"/>
                  </a:lnTo>
                  <a:lnTo>
                    <a:pt x="2231" y="1133"/>
                  </a:lnTo>
                  <a:lnTo>
                    <a:pt x="2263" y="1123"/>
                  </a:lnTo>
                  <a:lnTo>
                    <a:pt x="2297" y="1113"/>
                  </a:lnTo>
                  <a:lnTo>
                    <a:pt x="2329" y="1103"/>
                  </a:lnTo>
                  <a:lnTo>
                    <a:pt x="2363" y="1095"/>
                  </a:lnTo>
                  <a:lnTo>
                    <a:pt x="2395" y="1088"/>
                  </a:lnTo>
                  <a:lnTo>
                    <a:pt x="2429" y="1080"/>
                  </a:lnTo>
                  <a:lnTo>
                    <a:pt x="2463" y="1075"/>
                  </a:lnTo>
                  <a:lnTo>
                    <a:pt x="2495" y="1073"/>
                  </a:lnTo>
                  <a:lnTo>
                    <a:pt x="2529" y="1070"/>
                  </a:lnTo>
                  <a:lnTo>
                    <a:pt x="2561" y="1070"/>
                  </a:lnTo>
                  <a:lnTo>
                    <a:pt x="2595" y="1070"/>
                  </a:lnTo>
                  <a:lnTo>
                    <a:pt x="2630" y="1073"/>
                  </a:lnTo>
                  <a:lnTo>
                    <a:pt x="2661" y="1075"/>
                  </a:lnTo>
                  <a:lnTo>
                    <a:pt x="2696" y="1080"/>
                  </a:lnTo>
                  <a:lnTo>
                    <a:pt x="2727" y="1085"/>
                  </a:lnTo>
                  <a:lnTo>
                    <a:pt x="2762" y="1090"/>
                  </a:lnTo>
                  <a:lnTo>
                    <a:pt x="2796" y="1095"/>
                  </a:lnTo>
                  <a:lnTo>
                    <a:pt x="2828" y="1103"/>
                  </a:lnTo>
                  <a:lnTo>
                    <a:pt x="2862" y="1108"/>
                  </a:lnTo>
                  <a:lnTo>
                    <a:pt x="2894" y="1115"/>
                  </a:lnTo>
                  <a:lnTo>
                    <a:pt x="2928" y="1120"/>
                  </a:lnTo>
                  <a:lnTo>
                    <a:pt x="2962" y="1125"/>
                  </a:lnTo>
                  <a:lnTo>
                    <a:pt x="2994" y="1130"/>
                  </a:lnTo>
                  <a:lnTo>
                    <a:pt x="3028" y="1135"/>
                  </a:lnTo>
                  <a:lnTo>
                    <a:pt x="3060" y="1138"/>
                  </a:lnTo>
                  <a:lnTo>
                    <a:pt x="3094" y="1141"/>
                  </a:lnTo>
                  <a:lnTo>
                    <a:pt x="3129" y="1143"/>
                  </a:lnTo>
                  <a:lnTo>
                    <a:pt x="3160" y="1146"/>
                  </a:lnTo>
                  <a:lnTo>
                    <a:pt x="3195" y="1146"/>
                  </a:lnTo>
                  <a:lnTo>
                    <a:pt x="3226" y="1143"/>
                  </a:lnTo>
                  <a:lnTo>
                    <a:pt x="3261" y="1143"/>
                  </a:lnTo>
                  <a:lnTo>
                    <a:pt x="3292" y="1141"/>
                  </a:lnTo>
                  <a:lnTo>
                    <a:pt x="3327" y="1135"/>
                  </a:lnTo>
                  <a:lnTo>
                    <a:pt x="3392" y="1130"/>
                  </a:lnTo>
                  <a:lnTo>
                    <a:pt x="3427" y="1128"/>
                  </a:lnTo>
                  <a:lnTo>
                    <a:pt x="3458" y="1125"/>
                  </a:lnTo>
                  <a:lnTo>
                    <a:pt x="3493" y="1125"/>
                  </a:lnTo>
                  <a:lnTo>
                    <a:pt x="3527" y="1125"/>
                  </a:lnTo>
                  <a:lnTo>
                    <a:pt x="3559" y="1128"/>
                  </a:lnTo>
                  <a:lnTo>
                    <a:pt x="3593" y="1133"/>
                  </a:lnTo>
                  <a:lnTo>
                    <a:pt x="3625" y="1141"/>
                  </a:lnTo>
                  <a:lnTo>
                    <a:pt x="3659" y="1153"/>
                  </a:lnTo>
                  <a:lnTo>
                    <a:pt x="3694" y="1166"/>
                  </a:lnTo>
                  <a:lnTo>
                    <a:pt x="3725" y="1181"/>
                  </a:lnTo>
                  <a:lnTo>
                    <a:pt x="3759" y="1198"/>
                  </a:lnTo>
                  <a:lnTo>
                    <a:pt x="3791" y="1216"/>
                  </a:lnTo>
                  <a:lnTo>
                    <a:pt x="3825" y="1233"/>
                  </a:lnTo>
                  <a:lnTo>
                    <a:pt x="3860" y="1251"/>
                  </a:lnTo>
                  <a:lnTo>
                    <a:pt x="3891" y="1266"/>
                  </a:lnTo>
                  <a:lnTo>
                    <a:pt x="3926" y="1279"/>
                  </a:lnTo>
                  <a:lnTo>
                    <a:pt x="3957" y="1286"/>
                  </a:lnTo>
                  <a:lnTo>
                    <a:pt x="3992" y="1289"/>
                  </a:lnTo>
                  <a:lnTo>
                    <a:pt x="4026" y="1284"/>
                  </a:lnTo>
                  <a:lnTo>
                    <a:pt x="4058" y="1269"/>
                  </a:lnTo>
                  <a:lnTo>
                    <a:pt x="4092" y="1246"/>
                  </a:lnTo>
                  <a:lnTo>
                    <a:pt x="4124" y="1213"/>
                  </a:lnTo>
                  <a:lnTo>
                    <a:pt x="4158" y="1171"/>
                  </a:lnTo>
                  <a:lnTo>
                    <a:pt x="4192" y="1118"/>
                  </a:lnTo>
                  <a:lnTo>
                    <a:pt x="4224" y="1058"/>
                  </a:lnTo>
                  <a:lnTo>
                    <a:pt x="4258" y="987"/>
                  </a:lnTo>
                  <a:lnTo>
                    <a:pt x="4290" y="907"/>
                  </a:lnTo>
                  <a:lnTo>
                    <a:pt x="4324" y="824"/>
                  </a:lnTo>
                  <a:lnTo>
                    <a:pt x="4356" y="734"/>
                  </a:lnTo>
                  <a:lnTo>
                    <a:pt x="4390" y="643"/>
                  </a:lnTo>
                  <a:lnTo>
                    <a:pt x="4425" y="548"/>
                  </a:lnTo>
                  <a:lnTo>
                    <a:pt x="4456" y="457"/>
                  </a:lnTo>
                  <a:lnTo>
                    <a:pt x="4491" y="369"/>
                  </a:lnTo>
                  <a:lnTo>
                    <a:pt x="4522" y="289"/>
                  </a:lnTo>
                  <a:lnTo>
                    <a:pt x="4557" y="214"/>
                  </a:lnTo>
                  <a:lnTo>
                    <a:pt x="4591" y="151"/>
                  </a:lnTo>
                  <a:lnTo>
                    <a:pt x="4623" y="95"/>
                  </a:lnTo>
                  <a:lnTo>
                    <a:pt x="4657" y="55"/>
                  </a:lnTo>
                  <a:lnTo>
                    <a:pt x="4689" y="25"/>
                  </a:lnTo>
                  <a:lnTo>
                    <a:pt x="4723" y="5"/>
                  </a:lnTo>
                  <a:lnTo>
                    <a:pt x="4757" y="0"/>
                  </a:lnTo>
                  <a:lnTo>
                    <a:pt x="4789" y="5"/>
                  </a:lnTo>
                  <a:lnTo>
                    <a:pt x="4823" y="23"/>
                  </a:lnTo>
                  <a:lnTo>
                    <a:pt x="4855" y="50"/>
                  </a:lnTo>
                  <a:lnTo>
                    <a:pt x="4889" y="85"/>
                  </a:lnTo>
                  <a:lnTo>
                    <a:pt x="4924" y="126"/>
                  </a:lnTo>
                  <a:lnTo>
                    <a:pt x="4955" y="173"/>
                  </a:lnTo>
                  <a:lnTo>
                    <a:pt x="4990" y="226"/>
                  </a:lnTo>
                  <a:lnTo>
                    <a:pt x="5021" y="279"/>
                  </a:lnTo>
                  <a:lnTo>
                    <a:pt x="5056" y="337"/>
                  </a:lnTo>
                  <a:lnTo>
                    <a:pt x="5090" y="392"/>
                  </a:lnTo>
                  <a:lnTo>
                    <a:pt x="5122" y="447"/>
                  </a:lnTo>
                  <a:lnTo>
                    <a:pt x="5156" y="500"/>
                  </a:lnTo>
                  <a:lnTo>
                    <a:pt x="5187" y="553"/>
                  </a:lnTo>
                  <a:lnTo>
                    <a:pt x="5222" y="600"/>
                  </a:lnTo>
                  <a:lnTo>
                    <a:pt x="5256" y="651"/>
                  </a:lnTo>
                  <a:lnTo>
                    <a:pt x="5288" y="693"/>
                  </a:lnTo>
                  <a:lnTo>
                    <a:pt x="5322" y="736"/>
                  </a:lnTo>
                  <a:lnTo>
                    <a:pt x="5354" y="776"/>
                  </a:lnTo>
                  <a:lnTo>
                    <a:pt x="5388" y="816"/>
                  </a:lnTo>
                  <a:lnTo>
                    <a:pt x="5420" y="854"/>
                  </a:lnTo>
                  <a:lnTo>
                    <a:pt x="5454" y="889"/>
                  </a:lnTo>
                  <a:lnTo>
                    <a:pt x="5489" y="927"/>
                  </a:lnTo>
                  <a:lnTo>
                    <a:pt x="5520" y="962"/>
                  </a:lnTo>
                  <a:lnTo>
                    <a:pt x="5554" y="1000"/>
                  </a:lnTo>
                  <a:lnTo>
                    <a:pt x="5586" y="1038"/>
                  </a:lnTo>
                  <a:lnTo>
                    <a:pt x="5620" y="1078"/>
                  </a:lnTo>
                  <a:lnTo>
                    <a:pt x="5655" y="1115"/>
                  </a:lnTo>
                  <a:lnTo>
                    <a:pt x="5686" y="1156"/>
                  </a:lnTo>
                  <a:lnTo>
                    <a:pt x="5721" y="1196"/>
                  </a:lnTo>
                  <a:lnTo>
                    <a:pt x="5752" y="1236"/>
                  </a:lnTo>
                  <a:lnTo>
                    <a:pt x="5787" y="1276"/>
                  </a:lnTo>
                  <a:lnTo>
                    <a:pt x="5821" y="1316"/>
                  </a:lnTo>
                  <a:lnTo>
                    <a:pt x="5853" y="1354"/>
                  </a:lnTo>
                  <a:lnTo>
                    <a:pt x="5887" y="1394"/>
                  </a:lnTo>
                  <a:lnTo>
                    <a:pt x="5919" y="1429"/>
                  </a:lnTo>
                  <a:lnTo>
                    <a:pt x="5953" y="1465"/>
                  </a:lnTo>
                  <a:lnTo>
                    <a:pt x="5987" y="1497"/>
                  </a:lnTo>
                  <a:lnTo>
                    <a:pt x="6019" y="1527"/>
                  </a:lnTo>
                  <a:lnTo>
                    <a:pt x="6053" y="1558"/>
                  </a:lnTo>
                  <a:lnTo>
                    <a:pt x="6085" y="1583"/>
                  </a:lnTo>
                  <a:lnTo>
                    <a:pt x="6119" y="1608"/>
                  </a:lnTo>
                  <a:lnTo>
                    <a:pt x="6154" y="1633"/>
                  </a:lnTo>
                  <a:lnTo>
                    <a:pt x="6185" y="1653"/>
                  </a:lnTo>
                  <a:lnTo>
                    <a:pt x="6220" y="1676"/>
                  </a:lnTo>
                  <a:lnTo>
                    <a:pt x="6251" y="1696"/>
                  </a:lnTo>
                  <a:lnTo>
                    <a:pt x="6286" y="1716"/>
                  </a:lnTo>
                  <a:lnTo>
                    <a:pt x="6317" y="1736"/>
                  </a:lnTo>
                  <a:lnTo>
                    <a:pt x="6352" y="1756"/>
                  </a:lnTo>
                  <a:lnTo>
                    <a:pt x="6386" y="1776"/>
                  </a:lnTo>
                  <a:lnTo>
                    <a:pt x="6418" y="1801"/>
                  </a:lnTo>
                  <a:lnTo>
                    <a:pt x="6452" y="1826"/>
                  </a:lnTo>
                  <a:lnTo>
                    <a:pt x="6484" y="1851"/>
                  </a:lnTo>
                  <a:lnTo>
                    <a:pt x="6518" y="1882"/>
                  </a:lnTo>
                  <a:lnTo>
                    <a:pt x="6552" y="1912"/>
                  </a:lnTo>
                  <a:lnTo>
                    <a:pt x="6584" y="1944"/>
                  </a:lnTo>
                  <a:lnTo>
                    <a:pt x="6618" y="1980"/>
                  </a:lnTo>
                  <a:lnTo>
                    <a:pt x="6650" y="2015"/>
                  </a:lnTo>
                  <a:lnTo>
                    <a:pt x="6684" y="2052"/>
                  </a:lnTo>
                  <a:lnTo>
                    <a:pt x="6719" y="2093"/>
                  </a:lnTo>
                  <a:lnTo>
                    <a:pt x="6750" y="2130"/>
                  </a:lnTo>
                  <a:lnTo>
                    <a:pt x="6785" y="2168"/>
                  </a:lnTo>
                  <a:lnTo>
                    <a:pt x="6816" y="2206"/>
                  </a:lnTo>
                  <a:lnTo>
                    <a:pt x="6851" y="2241"/>
                  </a:lnTo>
                  <a:lnTo>
                    <a:pt x="6885" y="2276"/>
                  </a:lnTo>
                  <a:lnTo>
                    <a:pt x="6917" y="2306"/>
                  </a:lnTo>
                  <a:lnTo>
                    <a:pt x="6951" y="2336"/>
                  </a:lnTo>
                  <a:lnTo>
                    <a:pt x="6982" y="2361"/>
                  </a:lnTo>
                  <a:lnTo>
                    <a:pt x="7017" y="2382"/>
                  </a:lnTo>
                  <a:lnTo>
                    <a:pt x="7051" y="2402"/>
                  </a:lnTo>
                  <a:lnTo>
                    <a:pt x="7083" y="2417"/>
                  </a:lnTo>
                  <a:lnTo>
                    <a:pt x="7117" y="2429"/>
                  </a:lnTo>
                  <a:lnTo>
                    <a:pt x="7149" y="2439"/>
                  </a:lnTo>
                  <a:lnTo>
                    <a:pt x="7183" y="2444"/>
                  </a:lnTo>
                  <a:lnTo>
                    <a:pt x="7218" y="2449"/>
                  </a:lnTo>
                  <a:lnTo>
                    <a:pt x="7249" y="2454"/>
                  </a:lnTo>
                  <a:lnTo>
                    <a:pt x="7284" y="2454"/>
                  </a:lnTo>
                  <a:lnTo>
                    <a:pt x="7315" y="2457"/>
                  </a:lnTo>
                  <a:lnTo>
                    <a:pt x="7349" y="2459"/>
                  </a:lnTo>
                  <a:lnTo>
                    <a:pt x="7381" y="2459"/>
                  </a:lnTo>
                  <a:lnTo>
                    <a:pt x="7415" y="2462"/>
                  </a:lnTo>
                  <a:lnTo>
                    <a:pt x="7450" y="2464"/>
                  </a:lnTo>
                  <a:lnTo>
                    <a:pt x="7481" y="2467"/>
                  </a:lnTo>
                  <a:lnTo>
                    <a:pt x="7516" y="2469"/>
                  </a:lnTo>
                  <a:lnTo>
                    <a:pt x="7547" y="2472"/>
                  </a:lnTo>
                  <a:lnTo>
                    <a:pt x="7582" y="2474"/>
                  </a:lnTo>
                  <a:lnTo>
                    <a:pt x="7616" y="2477"/>
                  </a:lnTo>
                  <a:lnTo>
                    <a:pt x="7648" y="2480"/>
                  </a:lnTo>
                  <a:lnTo>
                    <a:pt x="7682" y="2480"/>
                  </a:lnTo>
                  <a:lnTo>
                    <a:pt x="7714" y="2477"/>
                  </a:lnTo>
                  <a:lnTo>
                    <a:pt x="7748" y="2474"/>
                  </a:lnTo>
                  <a:lnTo>
                    <a:pt x="7782" y="2469"/>
                  </a:lnTo>
                  <a:lnTo>
                    <a:pt x="7814" y="2462"/>
                  </a:lnTo>
                  <a:lnTo>
                    <a:pt x="7848" y="2452"/>
                  </a:lnTo>
                  <a:lnTo>
                    <a:pt x="7880" y="2442"/>
                  </a:lnTo>
                  <a:lnTo>
                    <a:pt x="7914" y="2429"/>
                  </a:lnTo>
                  <a:lnTo>
                    <a:pt x="7949" y="2414"/>
                  </a:lnTo>
                  <a:lnTo>
                    <a:pt x="7980" y="2399"/>
                  </a:lnTo>
                  <a:lnTo>
                    <a:pt x="8015" y="2382"/>
                  </a:lnTo>
                  <a:lnTo>
                    <a:pt x="8046" y="2366"/>
                  </a:lnTo>
                  <a:lnTo>
                    <a:pt x="8081" y="2351"/>
                  </a:lnTo>
                  <a:lnTo>
                    <a:pt x="8115" y="2336"/>
                  </a:lnTo>
                  <a:lnTo>
                    <a:pt x="8147" y="2324"/>
                  </a:lnTo>
                  <a:lnTo>
                    <a:pt x="8181" y="2311"/>
                  </a:lnTo>
                  <a:lnTo>
                    <a:pt x="8213" y="2301"/>
                  </a:lnTo>
                  <a:lnTo>
                    <a:pt x="8247" y="2291"/>
                  </a:lnTo>
                  <a:lnTo>
                    <a:pt x="8279" y="2284"/>
                  </a:lnTo>
                  <a:lnTo>
                    <a:pt x="8313" y="2279"/>
                  </a:lnTo>
                  <a:lnTo>
                    <a:pt x="8347" y="2274"/>
                  </a:lnTo>
                  <a:lnTo>
                    <a:pt x="8379" y="2271"/>
                  </a:lnTo>
                  <a:lnTo>
                    <a:pt x="8413" y="2266"/>
                  </a:lnTo>
                  <a:lnTo>
                    <a:pt x="8445" y="2261"/>
                  </a:lnTo>
                  <a:lnTo>
                    <a:pt x="8479" y="2258"/>
                  </a:lnTo>
                  <a:lnTo>
                    <a:pt x="8514" y="2251"/>
                  </a:lnTo>
                  <a:lnTo>
                    <a:pt x="8545" y="2246"/>
                  </a:lnTo>
                  <a:lnTo>
                    <a:pt x="8580" y="2236"/>
                  </a:lnTo>
                  <a:lnTo>
                    <a:pt x="8611" y="2226"/>
                  </a:lnTo>
                  <a:lnTo>
                    <a:pt x="8646" y="2213"/>
                  </a:lnTo>
                  <a:lnTo>
                    <a:pt x="8680" y="2201"/>
                  </a:lnTo>
                  <a:lnTo>
                    <a:pt x="8712" y="2186"/>
                  </a:lnTo>
                  <a:lnTo>
                    <a:pt x="8746" y="2173"/>
                  </a:lnTo>
                  <a:lnTo>
                    <a:pt x="8777" y="2158"/>
                  </a:lnTo>
                  <a:lnTo>
                    <a:pt x="8812" y="2143"/>
                  </a:lnTo>
                  <a:lnTo>
                    <a:pt x="8846" y="2128"/>
                  </a:lnTo>
                  <a:lnTo>
                    <a:pt x="8878" y="2118"/>
                  </a:lnTo>
                  <a:lnTo>
                    <a:pt x="8912" y="2108"/>
                  </a:lnTo>
                  <a:lnTo>
                    <a:pt x="8944" y="2100"/>
                  </a:lnTo>
                  <a:lnTo>
                    <a:pt x="8978" y="2095"/>
                  </a:lnTo>
                  <a:lnTo>
                    <a:pt x="9013" y="2095"/>
                  </a:lnTo>
                  <a:lnTo>
                    <a:pt x="9044" y="2095"/>
                  </a:lnTo>
                  <a:lnTo>
                    <a:pt x="9079" y="2100"/>
                  </a:lnTo>
                  <a:lnTo>
                    <a:pt x="9110" y="2110"/>
                  </a:lnTo>
                  <a:lnTo>
                    <a:pt x="9144" y="2120"/>
                  </a:lnTo>
                  <a:lnTo>
                    <a:pt x="9179" y="2133"/>
                  </a:lnTo>
                  <a:lnTo>
                    <a:pt x="9210" y="2145"/>
                  </a:lnTo>
                  <a:lnTo>
                    <a:pt x="9245" y="2160"/>
                  </a:lnTo>
                  <a:lnTo>
                    <a:pt x="9276" y="2176"/>
                  </a:lnTo>
                  <a:lnTo>
                    <a:pt x="9311" y="2191"/>
                  </a:lnTo>
                  <a:lnTo>
                    <a:pt x="9342" y="2203"/>
                  </a:lnTo>
                  <a:lnTo>
                    <a:pt x="9377" y="2216"/>
                  </a:lnTo>
                  <a:lnTo>
                    <a:pt x="9411" y="2228"/>
                  </a:lnTo>
                  <a:lnTo>
                    <a:pt x="9443" y="2236"/>
                  </a:lnTo>
                  <a:lnTo>
                    <a:pt x="9477" y="2243"/>
                  </a:lnTo>
                  <a:lnTo>
                    <a:pt x="9512" y="2248"/>
                  </a:lnTo>
                  <a:lnTo>
                    <a:pt x="9546" y="2251"/>
                  </a:lnTo>
                  <a:lnTo>
                    <a:pt x="9580" y="2253"/>
                  </a:lnTo>
                  <a:lnTo>
                    <a:pt x="9612" y="2253"/>
                  </a:lnTo>
                  <a:lnTo>
                    <a:pt x="9646" y="2251"/>
                  </a:lnTo>
                  <a:lnTo>
                    <a:pt x="9678" y="2248"/>
                  </a:lnTo>
                  <a:lnTo>
                    <a:pt x="9712" y="2246"/>
                  </a:lnTo>
                  <a:lnTo>
                    <a:pt x="9747" y="2243"/>
                  </a:lnTo>
                  <a:lnTo>
                    <a:pt x="9778" y="2241"/>
                  </a:lnTo>
                  <a:lnTo>
                    <a:pt x="9813" y="2236"/>
                  </a:lnTo>
                  <a:lnTo>
                    <a:pt x="9844" y="2233"/>
                  </a:lnTo>
                  <a:lnTo>
                    <a:pt x="9879" y="2231"/>
                  </a:lnTo>
                  <a:lnTo>
                    <a:pt x="9913" y="2228"/>
                  </a:lnTo>
                  <a:lnTo>
                    <a:pt x="9944" y="2226"/>
                  </a:lnTo>
                  <a:lnTo>
                    <a:pt x="9979" y="2221"/>
                  </a:lnTo>
                  <a:lnTo>
                    <a:pt x="10010" y="2218"/>
                  </a:lnTo>
                  <a:lnTo>
                    <a:pt x="10045" y="2213"/>
                  </a:lnTo>
                  <a:lnTo>
                    <a:pt x="10079" y="2208"/>
                  </a:lnTo>
                  <a:lnTo>
                    <a:pt x="10111" y="2203"/>
                  </a:lnTo>
                  <a:lnTo>
                    <a:pt x="10145" y="2196"/>
                  </a:lnTo>
                  <a:lnTo>
                    <a:pt x="10177" y="2188"/>
                  </a:lnTo>
                  <a:lnTo>
                    <a:pt x="10211" y="2178"/>
                  </a:lnTo>
                  <a:lnTo>
                    <a:pt x="10246" y="2168"/>
                  </a:lnTo>
                  <a:lnTo>
                    <a:pt x="10277" y="2155"/>
                  </a:lnTo>
                  <a:lnTo>
                    <a:pt x="10312" y="2143"/>
                  </a:lnTo>
                  <a:lnTo>
                    <a:pt x="10343" y="2128"/>
                  </a:lnTo>
                  <a:lnTo>
                    <a:pt x="10377" y="2113"/>
                  </a:lnTo>
                  <a:lnTo>
                    <a:pt x="10409" y="2095"/>
                  </a:lnTo>
                  <a:lnTo>
                    <a:pt x="10443" y="2078"/>
                  </a:lnTo>
                  <a:lnTo>
                    <a:pt x="10478" y="2057"/>
                  </a:lnTo>
                  <a:lnTo>
                    <a:pt x="10509" y="2037"/>
                  </a:lnTo>
                  <a:lnTo>
                    <a:pt x="10544" y="2017"/>
                  </a:lnTo>
                  <a:lnTo>
                    <a:pt x="10575" y="1997"/>
                  </a:lnTo>
                  <a:lnTo>
                    <a:pt x="10610" y="1975"/>
                  </a:lnTo>
                  <a:lnTo>
                    <a:pt x="10644" y="1952"/>
                  </a:lnTo>
                  <a:lnTo>
                    <a:pt x="10676" y="1927"/>
                  </a:lnTo>
                  <a:lnTo>
                    <a:pt x="10710" y="1904"/>
                  </a:lnTo>
                  <a:lnTo>
                    <a:pt x="10742" y="1879"/>
                  </a:lnTo>
                  <a:lnTo>
                    <a:pt x="10776" y="1854"/>
                  </a:lnTo>
                  <a:lnTo>
                    <a:pt x="10810" y="1826"/>
                  </a:lnTo>
                  <a:lnTo>
                    <a:pt x="10842" y="1801"/>
                  </a:lnTo>
                  <a:lnTo>
                    <a:pt x="10876" y="1774"/>
                  </a:lnTo>
                  <a:lnTo>
                    <a:pt x="10908" y="1746"/>
                  </a:lnTo>
                  <a:lnTo>
                    <a:pt x="10942" y="1718"/>
                  </a:lnTo>
                  <a:lnTo>
                    <a:pt x="10977" y="1691"/>
                  </a:lnTo>
                  <a:lnTo>
                    <a:pt x="11008" y="1663"/>
                  </a:lnTo>
                  <a:lnTo>
                    <a:pt x="11043" y="1638"/>
                  </a:lnTo>
                  <a:lnTo>
                    <a:pt x="11074" y="1610"/>
                  </a:lnTo>
                  <a:lnTo>
                    <a:pt x="11109" y="1588"/>
                  </a:lnTo>
                  <a:lnTo>
                    <a:pt x="11143" y="1565"/>
                  </a:lnTo>
                  <a:lnTo>
                    <a:pt x="11175" y="1542"/>
                  </a:lnTo>
                  <a:lnTo>
                    <a:pt x="11209" y="1525"/>
                  </a:lnTo>
                  <a:lnTo>
                    <a:pt x="11241" y="1507"/>
                  </a:lnTo>
                  <a:lnTo>
                    <a:pt x="11275" y="1492"/>
                  </a:lnTo>
                  <a:lnTo>
                    <a:pt x="11307" y="1482"/>
                  </a:lnTo>
                  <a:lnTo>
                    <a:pt x="11341" y="1472"/>
                  </a:lnTo>
                  <a:lnTo>
                    <a:pt x="11375" y="1467"/>
                  </a:lnTo>
                  <a:lnTo>
                    <a:pt x="11407" y="1462"/>
                  </a:lnTo>
                  <a:lnTo>
                    <a:pt x="11441" y="1462"/>
                  </a:lnTo>
                  <a:lnTo>
                    <a:pt x="11473" y="1462"/>
                  </a:lnTo>
                  <a:lnTo>
                    <a:pt x="11507" y="1467"/>
                  </a:lnTo>
                  <a:lnTo>
                    <a:pt x="11542" y="1475"/>
                  </a:lnTo>
                  <a:lnTo>
                    <a:pt x="11573" y="1482"/>
                  </a:lnTo>
                  <a:lnTo>
                    <a:pt x="11608" y="1495"/>
                  </a:lnTo>
                  <a:lnTo>
                    <a:pt x="11639" y="1507"/>
                  </a:lnTo>
                  <a:lnTo>
                    <a:pt x="11674" y="1522"/>
                  </a:lnTo>
                  <a:lnTo>
                    <a:pt x="11708" y="1537"/>
                  </a:lnTo>
                  <a:lnTo>
                    <a:pt x="11739" y="1555"/>
                  </a:lnTo>
                  <a:lnTo>
                    <a:pt x="11774" y="1575"/>
                  </a:lnTo>
                  <a:lnTo>
                    <a:pt x="11805" y="1593"/>
                  </a:lnTo>
                  <a:lnTo>
                    <a:pt x="11840" y="1613"/>
                  </a:lnTo>
                  <a:lnTo>
                    <a:pt x="11874" y="1633"/>
                  </a:lnTo>
                  <a:lnTo>
                    <a:pt x="11906" y="1653"/>
                  </a:lnTo>
                  <a:lnTo>
                    <a:pt x="11940" y="1673"/>
                  </a:lnTo>
                  <a:lnTo>
                    <a:pt x="11972" y="1691"/>
                  </a:lnTo>
                  <a:lnTo>
                    <a:pt x="12006" y="1708"/>
                  </a:lnTo>
                  <a:lnTo>
                    <a:pt x="12041" y="1726"/>
                  </a:lnTo>
                  <a:lnTo>
                    <a:pt x="12072" y="1741"/>
                  </a:lnTo>
                  <a:lnTo>
                    <a:pt x="12107" y="1753"/>
                  </a:lnTo>
                  <a:lnTo>
                    <a:pt x="12138" y="1766"/>
                  </a:lnTo>
                  <a:lnTo>
                    <a:pt x="12172" y="1776"/>
                  </a:lnTo>
                  <a:lnTo>
                    <a:pt x="12207" y="1784"/>
                  </a:lnTo>
                  <a:lnTo>
                    <a:pt x="12238" y="1791"/>
                  </a:lnTo>
                  <a:lnTo>
                    <a:pt x="12273" y="1796"/>
                  </a:lnTo>
                  <a:lnTo>
                    <a:pt x="12304" y="1799"/>
                  </a:lnTo>
                  <a:lnTo>
                    <a:pt x="12339" y="1801"/>
                  </a:lnTo>
                  <a:lnTo>
                    <a:pt x="12370" y="1801"/>
                  </a:lnTo>
                  <a:lnTo>
                    <a:pt x="12405" y="1801"/>
                  </a:lnTo>
                  <a:lnTo>
                    <a:pt x="12439" y="1801"/>
                  </a:lnTo>
                  <a:lnTo>
                    <a:pt x="12471" y="1801"/>
                  </a:lnTo>
                  <a:lnTo>
                    <a:pt x="12505" y="1799"/>
                  </a:lnTo>
                  <a:lnTo>
                    <a:pt x="12537" y="1799"/>
                  </a:lnTo>
                  <a:lnTo>
                    <a:pt x="12571" y="1796"/>
                  </a:lnTo>
                  <a:lnTo>
                    <a:pt x="12605" y="1794"/>
                  </a:lnTo>
                  <a:lnTo>
                    <a:pt x="12637" y="1791"/>
                  </a:lnTo>
                  <a:lnTo>
                    <a:pt x="12671" y="1789"/>
                  </a:lnTo>
                  <a:lnTo>
                    <a:pt x="12703" y="1784"/>
                  </a:lnTo>
                  <a:lnTo>
                    <a:pt x="12737" y="1779"/>
                  </a:lnTo>
                  <a:lnTo>
                    <a:pt x="12772" y="1774"/>
                  </a:lnTo>
                  <a:lnTo>
                    <a:pt x="12803" y="1769"/>
                  </a:lnTo>
                  <a:lnTo>
                    <a:pt x="12838" y="1761"/>
                  </a:lnTo>
                  <a:lnTo>
                    <a:pt x="12869" y="1753"/>
                  </a:lnTo>
                  <a:lnTo>
                    <a:pt x="12904" y="1743"/>
                  </a:lnTo>
                  <a:lnTo>
                    <a:pt x="12938" y="1733"/>
                  </a:lnTo>
                  <a:lnTo>
                    <a:pt x="12970" y="1723"/>
                  </a:lnTo>
                  <a:lnTo>
                    <a:pt x="13004" y="1711"/>
                  </a:lnTo>
                  <a:lnTo>
                    <a:pt x="13036" y="1698"/>
                  </a:lnTo>
                  <a:lnTo>
                    <a:pt x="13104" y="1673"/>
                  </a:lnTo>
                  <a:lnTo>
                    <a:pt x="13136" y="1661"/>
                  </a:lnTo>
                  <a:lnTo>
                    <a:pt x="13170" y="1648"/>
                  </a:lnTo>
                  <a:lnTo>
                    <a:pt x="13202" y="1638"/>
                  </a:lnTo>
                  <a:lnTo>
                    <a:pt x="13236" y="1628"/>
                  </a:lnTo>
                  <a:lnTo>
                    <a:pt x="13268" y="1618"/>
                  </a:lnTo>
                  <a:lnTo>
                    <a:pt x="13302" y="1610"/>
                  </a:lnTo>
                  <a:lnTo>
                    <a:pt x="13305" y="1608"/>
                  </a:lnTo>
                </a:path>
              </a:pathLst>
            </a:custGeom>
            <a:noFill/>
            <a:ln w="4680">
              <a:solidFill>
                <a:srgbClr val="05306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IE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3" name="Rectangle 262"/>
          <p:cNvSpPr/>
          <p:nvPr/>
        </p:nvSpPr>
        <p:spPr>
          <a:xfrm>
            <a:off x="8004240" y="9233280"/>
            <a:ext cx="738000" cy="26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IE" sz="1200" b="0" strike="noStrike" spc="-1">
                <a:solidFill>
                  <a:srgbClr val="262626"/>
                </a:solidFill>
                <a:latin typeface="Arial"/>
                <a:ea typeface="DejaVu Sans"/>
              </a:rPr>
              <a:t>Time (s)</a:t>
            </a:r>
            <a:endParaRPr lang="en-IE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342720" y="6675840"/>
            <a:ext cx="4194720" cy="1937160"/>
            <a:chOff x="342720" y="6675840"/>
            <a:chExt cx="4194720" cy="1937160"/>
          </a:xfrm>
        </p:grpSpPr>
        <p:grpSp>
          <p:nvGrpSpPr>
            <p:cNvPr id="265" name="Group 264"/>
            <p:cNvGrpSpPr/>
            <p:nvPr/>
          </p:nvGrpSpPr>
          <p:grpSpPr>
            <a:xfrm>
              <a:off x="342720" y="6675840"/>
              <a:ext cx="4194720" cy="1937160"/>
              <a:chOff x="342720" y="6675840"/>
              <a:chExt cx="4194720" cy="1937160"/>
            </a:xfrm>
          </p:grpSpPr>
          <p:pic>
            <p:nvPicPr>
              <p:cNvPr id="266" name="DTL-enhanced.jpg_0"/>
              <p:cNvPicPr/>
              <p:nvPr/>
            </p:nvPicPr>
            <p:blipFill>
              <a:blip r:embed="rId2"/>
              <a:stretch/>
            </p:blipFill>
            <p:spPr>
              <a:xfrm>
                <a:off x="342720" y="6675840"/>
                <a:ext cx="4194720" cy="1937160"/>
              </a:xfrm>
              <a:prstGeom prst="rect">
                <a:avLst/>
              </a:prstGeom>
              <a:ln w="12600">
                <a:noFill/>
              </a:ln>
            </p:spPr>
          </p:pic>
          <p:grpSp>
            <p:nvGrpSpPr>
              <p:cNvPr id="267" name="Group 4_1"/>
              <p:cNvGrpSpPr/>
              <p:nvPr/>
            </p:nvGrpSpPr>
            <p:grpSpPr>
              <a:xfrm>
                <a:off x="847440" y="7589880"/>
                <a:ext cx="2974680" cy="712440"/>
                <a:chOff x="847440" y="7589880"/>
                <a:chExt cx="2974680" cy="712440"/>
              </a:xfrm>
            </p:grpSpPr>
            <p:sp>
              <p:nvSpPr>
                <p:cNvPr id="268" name="Line 5_0"/>
                <p:cNvSpPr/>
                <p:nvPr/>
              </p:nvSpPr>
              <p:spPr>
                <a:xfrm flipV="1">
                  <a:off x="847440" y="7589880"/>
                  <a:ext cx="1366920" cy="712440"/>
                </a:xfrm>
                <a:prstGeom prst="line">
                  <a:avLst/>
                </a:prstGeom>
                <a:ln w="25560">
                  <a:solidFill>
                    <a:srgbClr val="B4FF1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 anchorCtr="1">
                  <a:noAutofit/>
                </a:bodyPr>
                <a:lstStyle/>
                <a:p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69" name="Line 6_0"/>
                <p:cNvSpPr/>
                <p:nvPr/>
              </p:nvSpPr>
              <p:spPr>
                <a:xfrm>
                  <a:off x="2214360" y="7589880"/>
                  <a:ext cx="402480" cy="78120"/>
                </a:xfrm>
                <a:prstGeom prst="line">
                  <a:avLst/>
                </a:prstGeom>
                <a:ln w="25560">
                  <a:solidFill>
                    <a:srgbClr val="B4FF1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3120" rIns="90000" bIns="33120" anchor="t" anchorCtr="1">
                  <a:noAutofit/>
                </a:bodyPr>
                <a:lstStyle/>
                <a:p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70" name="Line 7_0"/>
                <p:cNvSpPr/>
                <p:nvPr/>
              </p:nvSpPr>
              <p:spPr>
                <a:xfrm flipV="1">
                  <a:off x="3098520" y="7668000"/>
                  <a:ext cx="723600" cy="80280"/>
                </a:xfrm>
                <a:prstGeom prst="line">
                  <a:avLst/>
                </a:prstGeom>
                <a:ln w="25560">
                  <a:solidFill>
                    <a:srgbClr val="B4FF15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35280" rIns="90000" bIns="35280" anchor="t" anchorCtr="1">
                  <a:noAutofit/>
                </a:bodyPr>
                <a:lstStyle/>
                <a:p>
                  <a:endParaRPr lang="en-IE" sz="1800" b="0" strike="noStrike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pic>
        <p:nvPicPr>
          <p:cNvPr id="271" name="Picture 270"/>
          <p:cNvPicPr/>
          <p:nvPr/>
        </p:nvPicPr>
        <p:blipFill>
          <a:blip r:embed="rId3"/>
          <a:stretch/>
        </p:blipFill>
        <p:spPr>
          <a:xfrm>
            <a:off x="387360" y="1964160"/>
            <a:ext cx="4220280" cy="316476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271"/>
          <p:cNvSpPr/>
          <p:nvPr/>
        </p:nvSpPr>
        <p:spPr>
          <a:xfrm>
            <a:off x="6300360" y="4279680"/>
            <a:ext cx="1371600" cy="3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Gill Sans MT"/>
                <a:ea typeface="Gill Sans MT"/>
              </a:rPr>
              <a:t>a-wave</a:t>
            </a:r>
            <a:endParaRPr lang="en-IE" sz="2000" b="1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7946640" y="4455720"/>
            <a:ext cx="1380600" cy="38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Gill Sans MT"/>
                <a:ea typeface="Gill Sans MT"/>
              </a:rPr>
              <a:t>b-wave</a:t>
            </a:r>
            <a:endParaRPr lang="en-IE" sz="2000" b="1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Straight Connector 273"/>
          <p:cNvSpPr/>
          <p:nvPr/>
        </p:nvSpPr>
        <p:spPr>
          <a:xfrm flipV="1">
            <a:off x="6841440" y="3603600"/>
            <a:ext cx="403920" cy="75348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Straight Connector 274"/>
          <p:cNvSpPr/>
          <p:nvPr/>
        </p:nvSpPr>
        <p:spPr>
          <a:xfrm>
            <a:off x="6894720" y="4661640"/>
            <a:ext cx="449640" cy="285876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Straight Connector 275"/>
          <p:cNvSpPr/>
          <p:nvPr/>
        </p:nvSpPr>
        <p:spPr>
          <a:xfrm flipH="1" flipV="1">
            <a:off x="7671960" y="3252960"/>
            <a:ext cx="434520" cy="120276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Straight Connector 276"/>
          <p:cNvSpPr/>
          <p:nvPr/>
        </p:nvSpPr>
        <p:spPr>
          <a:xfrm flipH="1">
            <a:off x="7870320" y="4837680"/>
            <a:ext cx="281880" cy="129564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6357960" y="8165880"/>
            <a:ext cx="1084320" cy="561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Gill Sans"/>
                <a:ea typeface="Gill Sans"/>
              </a:rPr>
              <a:t>ERG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6023520" y="1500480"/>
            <a:ext cx="3915720" cy="103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Gill Sans"/>
                <a:ea typeface="Gill Sans"/>
              </a:rPr>
              <a:t>MRG with OPMs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0" name="Grafik 3"/>
          <p:cNvPicPr/>
          <p:nvPr/>
        </p:nvPicPr>
        <p:blipFill>
          <a:blip r:embed="rId4"/>
          <a:srcRect l="19949" t="17965" r="19368" b="24117"/>
          <a:stretch/>
        </p:blipFill>
        <p:spPr>
          <a:xfrm rot="5406600">
            <a:off x="13128840" y="1452240"/>
            <a:ext cx="2368080" cy="3012840"/>
          </a:xfrm>
          <a:prstGeom prst="rect">
            <a:avLst/>
          </a:prstGeom>
          <a:ln w="0">
            <a:noFill/>
          </a:ln>
        </p:spPr>
      </p:pic>
      <p:sp>
        <p:nvSpPr>
          <p:cNvPr id="281" name="CustomShape 3_ 2"/>
          <p:cNvSpPr/>
          <p:nvPr/>
        </p:nvSpPr>
        <p:spPr>
          <a:xfrm>
            <a:off x="11319480" y="5251680"/>
            <a:ext cx="6339240" cy="253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80880" indent="-370440">
              <a:lnSpc>
                <a:spcPct val="100000"/>
              </a:lnSpc>
              <a:spcBef>
                <a:spcPts val="1701"/>
              </a:spcBef>
              <a:buSzPct val="100054"/>
              <a:buBlip>
                <a:blip r:embed="rId5"/>
              </a:buBlip>
            </a:pP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evoked response from each of 8 participants</a:t>
            </a:r>
            <a:endParaRPr lang="en-IE" sz="3000" b="0" strike="noStrike" spc="-1">
              <a:solidFill>
                <a:srgbClr val="000000"/>
              </a:solidFill>
              <a:latin typeface="Gill Sans"/>
            </a:endParaRPr>
          </a:p>
          <a:p>
            <a:pPr marL="381600" indent="-371160">
              <a:lnSpc>
                <a:spcPct val="100000"/>
              </a:lnSpc>
              <a:spcBef>
                <a:spcPts val="1701"/>
              </a:spcBef>
              <a:buSzPct val="100054"/>
              <a:buBlip>
                <a:blip r:embed="rId6"/>
              </a:buBlip>
            </a:pP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ＭＳ Ｐゴシック"/>
              </a:rPr>
              <a:t>a-wave and b-wave detectable!</a:t>
            </a:r>
            <a:endParaRPr lang="en-IE" sz="3000" b="0" strike="noStrike" spc="-1">
              <a:solidFill>
                <a:srgbClr val="000000"/>
              </a:solidFill>
              <a:latin typeface="Gill Sans"/>
            </a:endParaRPr>
          </a:p>
          <a:p>
            <a:pPr marL="381600" indent="-371160">
              <a:lnSpc>
                <a:spcPct val="100000"/>
              </a:lnSpc>
              <a:spcBef>
                <a:spcPts val="1701"/>
              </a:spcBef>
              <a:buSzPct val="100054"/>
              <a:buBlip>
                <a:blip r:embed="rId7"/>
              </a:buBlip>
            </a:pP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b-wave SNR:</a:t>
            </a:r>
            <a:br>
              <a:rPr sz="1800"/>
            </a:b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	~4 dB with OPM (contactless!)</a:t>
            </a:r>
            <a:br>
              <a:rPr sz="1800"/>
            </a:b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	~8 dB with ERG (on eye)</a:t>
            </a:r>
            <a:endParaRPr lang="en-IE" sz="3000" b="0" strike="noStrike" spc="-1">
              <a:solidFill>
                <a:srgbClr val="000000"/>
              </a:solidFill>
              <a:latin typeface="Gill Sans"/>
            </a:endParaRPr>
          </a:p>
          <a:p>
            <a:pPr marL="381600" indent="-371160">
              <a:lnSpc>
                <a:spcPct val="100000"/>
              </a:lnSpc>
              <a:spcBef>
                <a:spcPts val="1701"/>
              </a:spcBef>
              <a:buSzPct val="100054"/>
              <a:buBlip>
                <a:blip r:embed="rId7"/>
              </a:buBlip>
            </a:pPr>
            <a:r>
              <a:rPr lang="en-US" sz="3000" b="0" strike="noStrike" spc="-1">
                <a:solidFill>
                  <a:srgbClr val="000000"/>
                </a:solidFill>
                <a:latin typeface="Gill Sans"/>
                <a:ea typeface="Gill Sans MT"/>
              </a:rPr>
              <a:t>HFO more elusive...</a:t>
            </a:r>
            <a:endParaRPr lang="en-IE" sz="3000" b="0" strike="noStrike" spc="-1">
              <a:solidFill>
                <a:srgbClr val="000000"/>
              </a:solidFill>
              <a:latin typeface="Gill Sans"/>
            </a:endParaRPr>
          </a:p>
          <a:p>
            <a:pPr>
              <a:lnSpc>
                <a:spcPct val="100000"/>
              </a:lnSpc>
              <a:spcBef>
                <a:spcPts val="1701"/>
              </a:spcBef>
            </a:pPr>
            <a:endParaRPr lang="en-IE" sz="3000" b="0" strike="noStrike" spc="-1">
              <a:solidFill>
                <a:srgbClr val="000000"/>
              </a:solidFill>
              <a:latin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88"/>
          <p:cNvSpPr/>
          <p:nvPr/>
        </p:nvSpPr>
        <p:spPr>
          <a:xfrm>
            <a:off x="1436760" y="360"/>
            <a:ext cx="11653560" cy="1093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160" tIns="65160" rIns="65160" bIns="6516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The </a:t>
            </a:r>
            <a:r>
              <a:rPr lang="en-US" sz="3400" b="1" i="1" strike="noStrike" spc="-1">
                <a:solidFill>
                  <a:srgbClr val="000000"/>
                </a:solidFill>
                <a:latin typeface="Gill Sans"/>
                <a:ea typeface="Gill Sans MT"/>
              </a:rPr>
              <a:t>Magneto</a:t>
            </a:r>
            <a:r>
              <a:rPr lang="en-US" sz="3400" b="1" strike="noStrike" spc="-1">
                <a:solidFill>
                  <a:srgbClr val="000000"/>
                </a:solidFill>
                <a:latin typeface="Gill Sans"/>
                <a:ea typeface="Gill Sans MT"/>
              </a:rPr>
              <a:t>retinogram (MRG) with OPMs</a:t>
            </a:r>
            <a:endParaRPr lang="en-IE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CustomShape 89"/>
          <p:cNvSpPr/>
          <p:nvPr/>
        </p:nvSpPr>
        <p:spPr>
          <a:xfrm>
            <a:off x="-2563200" y="9282600"/>
            <a:ext cx="91800" cy="735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I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Picture 283"/>
          <p:cNvPicPr/>
          <p:nvPr/>
        </p:nvPicPr>
        <p:blipFill>
          <a:blip r:embed="rId4"/>
          <a:stretch/>
        </p:blipFill>
        <p:spPr>
          <a:xfrm>
            <a:off x="1080000" y="3056400"/>
            <a:ext cx="4409640" cy="3603600"/>
          </a:xfrm>
          <a:prstGeom prst="rect">
            <a:avLst/>
          </a:prstGeom>
          <a:ln w="0">
            <a:noFill/>
          </a:ln>
        </p:spPr>
      </p:pic>
      <p:sp>
        <p:nvSpPr>
          <p:cNvPr id="285" name="TextBox 284"/>
          <p:cNvSpPr txBox="1"/>
          <p:nvPr/>
        </p:nvSpPr>
        <p:spPr>
          <a:xfrm>
            <a:off x="914760" y="8385840"/>
            <a:ext cx="7510680" cy="21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0" strike="noStrike" spc="-1">
                <a:solidFill>
                  <a:srgbClr val="000000"/>
                </a:solidFill>
                <a:latin typeface="Gill Sans"/>
                <a:ea typeface="Gill Sans"/>
              </a:rPr>
              <a:t>Tilmann Sander-Thömmes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en-US" sz="3200" b="1" strike="noStrike" spc="-1">
                <a:solidFill>
                  <a:srgbClr val="000000"/>
                </a:solidFill>
                <a:latin typeface="Gill Sans"/>
                <a:ea typeface="Gill Sans"/>
              </a:rPr>
              <a:t>PTB Berlin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Picture 285"/>
          <p:cNvPicPr/>
          <p:nvPr/>
        </p:nvPicPr>
        <p:blipFill>
          <a:blip r:embed="rId5"/>
          <a:stretch/>
        </p:blipFill>
        <p:spPr>
          <a:xfrm>
            <a:off x="10225080" y="5018400"/>
            <a:ext cx="6333120" cy="4515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86"/>
          <p:cNvPicPr/>
          <p:nvPr/>
        </p:nvPicPr>
        <p:blipFill>
          <a:blip r:embed="rId6"/>
          <a:srcRect l="7991"/>
          <a:stretch/>
        </p:blipFill>
        <p:spPr>
          <a:xfrm>
            <a:off x="11580840" y="1982520"/>
            <a:ext cx="3563640" cy="2871720"/>
          </a:xfrm>
          <a:prstGeom prst="rect">
            <a:avLst/>
          </a:prstGeom>
          <a:ln w="0">
            <a:noFill/>
          </a:ln>
        </p:spPr>
      </p:pic>
      <p:sp>
        <p:nvSpPr>
          <p:cNvPr id="288" name="TextBox 287"/>
          <p:cNvSpPr txBox="1"/>
          <p:nvPr/>
        </p:nvSpPr>
        <p:spPr>
          <a:xfrm>
            <a:off x="741240" y="1284480"/>
            <a:ext cx="9959760" cy="891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3200" b="1" strike="noStrike" spc="-1">
                <a:solidFill>
                  <a:srgbClr val="000000"/>
                </a:solidFill>
                <a:latin typeface="Gill Sans"/>
                <a:ea typeface="Gill Sans"/>
              </a:rPr>
              <a:t>Retinal high-frequency oscillations (~120 Hz)</a:t>
            </a:r>
            <a:endParaRPr lang="en-IE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Picture 28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000" y="2280960"/>
            <a:ext cx="3576960" cy="635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26</Slides>
  <Notes>0</Notes>
  <HiddenSlides>1</HiddenSlide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Office</vt:lpstr>
      <vt:lpstr>Office</vt:lpstr>
      <vt:lpstr>Office</vt:lpstr>
      <vt:lpstr>Office</vt:lpstr>
      <vt:lpstr>Office</vt:lpstr>
      <vt:lpstr>Office</vt:lpstr>
      <vt:lpstr>Office Theme</vt:lpstr>
      <vt:lpstr>Office Theme</vt:lpstr>
      <vt:lpstr>Office Theme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revision>52</cp:revision>
  <dcterms:created xsi:type="dcterms:W3CDTF">2022-03-09T21:36:07Z</dcterms:created>
  <dcterms:modified xsi:type="dcterms:W3CDTF">2024-08-25T07:37:36Z</dcterms:modified>
  <dc:language>en-IE</dc:language>
</cp:coreProperties>
</file>